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PangMenZhengDao-Cu"/>
      <p:regular r:id="rId21"/>
    </p:embeddedFont>
    <p:embeddedFont>
      <p:font typeface="OPPOSans R"/>
      <p:regular r:id="rId22"/>
    </p:embeddedFont>
    <p:embeddedFont>
      <p:font typeface="Source Han Sans"/>
      <p:regular r:id="rId23"/>
    </p:embeddedFont>
    <p:embeddedFont>
      <p:font typeface="OPPOSans B"/>
      <p:regular r:id="rId24"/>
    </p:embeddedFont>
    <p:embeddedFont>
      <p:font typeface="Source Han Sans CN Bold"/>
      <p:regular r:id="rId25"/>
    </p:embeddedFont>
    <p:embeddedFont>
      <p:font typeface="OPPOSans H"/>
      <p:regular r:id="rId26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font" Target="fonts/font5.fntdata"/>
<Relationship Id="rId22" Type="http://schemas.openxmlformats.org/officeDocument/2006/relationships/font" Target="fonts/font4.fntdata"/>
<Relationship Id="rId23" Type="http://schemas.openxmlformats.org/officeDocument/2006/relationships/font" Target="fonts/font1.fntdata"/>
<Relationship Id="rId24" Type="http://schemas.openxmlformats.org/officeDocument/2006/relationships/font" Target="fonts/font3.fntdata"/>
<Relationship Id="rId25" Type="http://schemas.openxmlformats.org/officeDocument/2006/relationships/font" Target="fonts/font6.fntdata"/>
<Relationship Id="rId26" Type="http://schemas.openxmlformats.org/officeDocument/2006/relationships/font" Target="fonts/font2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Relationship Id="rId4" Type="http://schemas.openxmlformats.org/officeDocument/2006/relationships/image" Target="../media/image3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Relationship Id="rId4" Type="http://schemas.openxmlformats.org/officeDocument/2006/relationships/image" Target="../media/image3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47663" y="385439"/>
            <a:ext cx="11496675" cy="6154737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0056" y="508415"/>
            <a:ext cx="11291888" cy="5908786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458646" y="897092"/>
            <a:ext cx="6260278" cy="5544819"/>
          </a:xfrm>
          <a:custGeom>
            <a:avLst/>
            <a:gdLst>
              <a:gd name="connsiteX0" fmla="*/ 5988780 w 6254524"/>
              <a:gd name="connsiteY0" fmla="*/ 2002229 h 5539721"/>
              <a:gd name="connsiteX1" fmla="*/ 6026249 w 6254524"/>
              <a:gd name="connsiteY1" fmla="*/ 1973982 h 5539721"/>
              <a:gd name="connsiteX2" fmla="*/ 5988780 w 6254524"/>
              <a:gd name="connsiteY2" fmla="*/ 2002229 h 5539721"/>
              <a:gd name="connsiteX3" fmla="*/ 5988780 w 6254524"/>
              <a:gd name="connsiteY3" fmla="*/ 2002229 h 5539721"/>
              <a:gd name="connsiteX4" fmla="*/ 6149034 w 6254524"/>
              <a:gd name="connsiteY4" fmla="*/ 2025287 h 5539721"/>
              <a:gd name="connsiteX5" fmla="*/ 6139811 w 6254524"/>
              <a:gd name="connsiteY5" fmla="*/ 2011452 h 5539721"/>
              <a:gd name="connsiteX6" fmla="*/ 6125399 w 6254524"/>
              <a:gd name="connsiteY6" fmla="*/ 2020675 h 5539721"/>
              <a:gd name="connsiteX7" fmla="*/ 6149034 w 6254524"/>
              <a:gd name="connsiteY7" fmla="*/ 2025287 h 5539721"/>
              <a:gd name="connsiteX8" fmla="*/ 6149034 w 6254524"/>
              <a:gd name="connsiteY8" fmla="*/ 2025287 h 5539721"/>
              <a:gd name="connsiteX9" fmla="*/ 6049883 w 6254524"/>
              <a:gd name="connsiteY9" fmla="*/ 2277197 h 5539721"/>
              <a:gd name="connsiteX10" fmla="*/ 6030861 w 6254524"/>
              <a:gd name="connsiteY10" fmla="*/ 2305443 h 5539721"/>
              <a:gd name="connsiteX11" fmla="*/ 6049883 w 6254524"/>
              <a:gd name="connsiteY11" fmla="*/ 2277197 h 5539721"/>
              <a:gd name="connsiteX12" fmla="*/ 6049883 w 6254524"/>
              <a:gd name="connsiteY12" fmla="*/ 2277197 h 5539721"/>
              <a:gd name="connsiteX13" fmla="*/ 6063719 w 6254524"/>
              <a:gd name="connsiteY13" fmla="*/ 2323890 h 5539721"/>
              <a:gd name="connsiteX14" fmla="*/ 6134623 w 6254524"/>
              <a:gd name="connsiteY14" fmla="*/ 2314667 h 5539721"/>
              <a:gd name="connsiteX15" fmla="*/ 6149034 w 6254524"/>
              <a:gd name="connsiteY15" fmla="*/ 2291609 h 5539721"/>
              <a:gd name="connsiteX16" fmla="*/ 6063719 w 6254524"/>
              <a:gd name="connsiteY16" fmla="*/ 2323890 h 5539721"/>
              <a:gd name="connsiteX17" fmla="*/ 6063719 w 6254524"/>
              <a:gd name="connsiteY17" fmla="*/ 2323890 h 5539721"/>
              <a:gd name="connsiteX18" fmla="*/ 6257407 w 6254524"/>
              <a:gd name="connsiteY18" fmla="*/ 1922678 h 5539721"/>
              <a:gd name="connsiteX19" fmla="*/ 6248184 w 6254524"/>
              <a:gd name="connsiteY19" fmla="*/ 1950924 h 5539721"/>
              <a:gd name="connsiteX20" fmla="*/ 6257407 w 6254524"/>
              <a:gd name="connsiteY20" fmla="*/ 1922678 h 5539721"/>
              <a:gd name="connsiteX21" fmla="*/ 6257407 w 6254524"/>
              <a:gd name="connsiteY21" fmla="*/ 1922678 h 5539721"/>
              <a:gd name="connsiteX22" fmla="*/ 5733987 w 6254524"/>
              <a:gd name="connsiteY22" fmla="*/ 83790 h 5539721"/>
              <a:gd name="connsiteX23" fmla="*/ 5696517 w 6254524"/>
              <a:gd name="connsiteY23" fmla="*/ 106848 h 5539721"/>
              <a:gd name="connsiteX24" fmla="*/ 5733987 w 6254524"/>
              <a:gd name="connsiteY24" fmla="*/ 83790 h 5539721"/>
              <a:gd name="connsiteX25" fmla="*/ 5733987 w 6254524"/>
              <a:gd name="connsiteY25" fmla="*/ 83790 h 5539721"/>
              <a:gd name="connsiteX26" fmla="*/ 4630654 w 6254524"/>
              <a:gd name="connsiteY26" fmla="*/ 344924 h 5539721"/>
              <a:gd name="connsiteX27" fmla="*/ 4587997 w 6254524"/>
              <a:gd name="connsiteY27" fmla="*/ 382393 h 5539721"/>
              <a:gd name="connsiteX28" fmla="*/ 4630654 w 6254524"/>
              <a:gd name="connsiteY28" fmla="*/ 344924 h 5539721"/>
              <a:gd name="connsiteX29" fmla="*/ 4630654 w 6254524"/>
              <a:gd name="connsiteY29" fmla="*/ 344924 h 5539721"/>
              <a:gd name="connsiteX30" fmla="*/ 3447194 w 6254524"/>
              <a:gd name="connsiteY30" fmla="*/ 400840 h 5539721"/>
              <a:gd name="connsiteX31" fmla="*/ 3423560 w 6254524"/>
              <a:gd name="connsiteY31" fmla="*/ 410063 h 5539721"/>
              <a:gd name="connsiteX32" fmla="*/ 3447194 w 6254524"/>
              <a:gd name="connsiteY32" fmla="*/ 400840 h 5539721"/>
              <a:gd name="connsiteX33" fmla="*/ 3447194 w 6254524"/>
              <a:gd name="connsiteY33" fmla="*/ 400840 h 5539721"/>
              <a:gd name="connsiteX34" fmla="*/ 3899711 w 6254524"/>
              <a:gd name="connsiteY34" fmla="*/ 485002 h 5539721"/>
              <a:gd name="connsiteX35" fmla="*/ 3880688 w 6254524"/>
              <a:gd name="connsiteY35" fmla="*/ 498837 h 5539721"/>
              <a:gd name="connsiteX36" fmla="*/ 3913546 w 6254524"/>
              <a:gd name="connsiteY36" fmla="*/ 465979 h 5539721"/>
              <a:gd name="connsiteX37" fmla="*/ 3866276 w 6254524"/>
              <a:gd name="connsiteY37" fmla="*/ 484426 h 5539721"/>
              <a:gd name="connsiteX38" fmla="*/ 3899711 w 6254524"/>
              <a:gd name="connsiteY38" fmla="*/ 485002 h 5539721"/>
              <a:gd name="connsiteX39" fmla="*/ 3899711 w 6254524"/>
              <a:gd name="connsiteY39" fmla="*/ 485002 h 5539721"/>
              <a:gd name="connsiteX40" fmla="*/ 4809932 w 6254524"/>
              <a:gd name="connsiteY40" fmla="*/ 471167 h 5539721"/>
              <a:gd name="connsiteX41" fmla="*/ 4790908 w 6254524"/>
              <a:gd name="connsiteY41" fmla="*/ 489614 h 5539721"/>
              <a:gd name="connsiteX42" fmla="*/ 4809932 w 6254524"/>
              <a:gd name="connsiteY42" fmla="*/ 471167 h 5539721"/>
              <a:gd name="connsiteX43" fmla="*/ 4809932 w 6254524"/>
              <a:gd name="connsiteY43" fmla="*/ 471167 h 5539721"/>
              <a:gd name="connsiteX44" fmla="*/ 2603266 w 6254524"/>
              <a:gd name="connsiteY44" fmla="*/ 606634 h 5539721"/>
              <a:gd name="connsiteX45" fmla="*/ 2631512 w 6254524"/>
              <a:gd name="connsiteY45" fmla="*/ 559941 h 5539721"/>
              <a:gd name="connsiteX46" fmla="*/ 2603266 w 6254524"/>
              <a:gd name="connsiteY46" fmla="*/ 606634 h 5539721"/>
              <a:gd name="connsiteX47" fmla="*/ 2603266 w 6254524"/>
              <a:gd name="connsiteY47" fmla="*/ 606634 h 5539721"/>
              <a:gd name="connsiteX48" fmla="*/ 1617530 w 6254524"/>
              <a:gd name="connsiteY48" fmla="*/ 592223 h 5539721"/>
              <a:gd name="connsiteX49" fmla="*/ 1580060 w 6254524"/>
              <a:gd name="connsiteY49" fmla="*/ 615281 h 5539721"/>
              <a:gd name="connsiteX50" fmla="*/ 1617530 w 6254524"/>
              <a:gd name="connsiteY50" fmla="*/ 592223 h 5539721"/>
              <a:gd name="connsiteX51" fmla="*/ 1617530 w 6254524"/>
              <a:gd name="connsiteY51" fmla="*/ 592223 h 5539721"/>
              <a:gd name="connsiteX52" fmla="*/ 5842361 w 6254524"/>
              <a:gd name="connsiteY52" fmla="*/ 634304 h 5539721"/>
              <a:gd name="connsiteX53" fmla="*/ 5785868 w 6254524"/>
              <a:gd name="connsiteY53" fmla="*/ 671773 h 5539721"/>
              <a:gd name="connsiteX54" fmla="*/ 5837749 w 6254524"/>
              <a:gd name="connsiteY54" fmla="*/ 653327 h 5539721"/>
              <a:gd name="connsiteX55" fmla="*/ 5842361 w 6254524"/>
              <a:gd name="connsiteY55" fmla="*/ 634304 h 5539721"/>
              <a:gd name="connsiteX56" fmla="*/ 5842361 w 6254524"/>
              <a:gd name="connsiteY56" fmla="*/ 634304 h 5539721"/>
              <a:gd name="connsiteX57" fmla="*/ 5507441 w 6254524"/>
              <a:gd name="connsiteY57" fmla="*/ 713854 h 5539721"/>
              <a:gd name="connsiteX58" fmla="*/ 5460171 w 6254524"/>
              <a:gd name="connsiteY58" fmla="*/ 727689 h 5539721"/>
              <a:gd name="connsiteX59" fmla="*/ 5507441 w 6254524"/>
              <a:gd name="connsiteY59" fmla="*/ 713854 h 5539721"/>
              <a:gd name="connsiteX60" fmla="*/ 5507441 w 6254524"/>
              <a:gd name="connsiteY60" fmla="*/ 713854 h 5539721"/>
              <a:gd name="connsiteX61" fmla="*/ 4739028 w 6254524"/>
              <a:gd name="connsiteY61" fmla="*/ 741524 h 5539721"/>
              <a:gd name="connsiteX62" fmla="*/ 4781685 w 6254524"/>
              <a:gd name="connsiteY62" fmla="*/ 723078 h 5539721"/>
              <a:gd name="connsiteX63" fmla="*/ 4739028 w 6254524"/>
              <a:gd name="connsiteY63" fmla="*/ 741524 h 5539721"/>
              <a:gd name="connsiteX64" fmla="*/ 4739028 w 6254524"/>
              <a:gd name="connsiteY64" fmla="*/ 741524 h 5539721"/>
              <a:gd name="connsiteX65" fmla="*/ 2881116 w 6254524"/>
              <a:gd name="connsiteY65" fmla="*/ 727689 h 5539721"/>
              <a:gd name="connsiteX66" fmla="*/ 2843647 w 6254524"/>
              <a:gd name="connsiteY66" fmla="*/ 736913 h 5539721"/>
              <a:gd name="connsiteX67" fmla="*/ 2848259 w 6254524"/>
              <a:gd name="connsiteY67" fmla="*/ 759971 h 5539721"/>
              <a:gd name="connsiteX68" fmla="*/ 2881116 w 6254524"/>
              <a:gd name="connsiteY68" fmla="*/ 727689 h 5539721"/>
              <a:gd name="connsiteX69" fmla="*/ 2881116 w 6254524"/>
              <a:gd name="connsiteY69" fmla="*/ 727689 h 5539721"/>
              <a:gd name="connsiteX70" fmla="*/ 5493606 w 6254524"/>
              <a:gd name="connsiteY70" fmla="*/ 802628 h 5539721"/>
              <a:gd name="connsiteX71" fmla="*/ 5521852 w 6254524"/>
              <a:gd name="connsiteY71" fmla="*/ 765159 h 5539721"/>
              <a:gd name="connsiteX72" fmla="*/ 5517240 w 6254524"/>
              <a:gd name="connsiteY72" fmla="*/ 727689 h 5539721"/>
              <a:gd name="connsiteX73" fmla="*/ 5456136 w 6254524"/>
              <a:gd name="connsiteY73" fmla="*/ 792829 h 5539721"/>
              <a:gd name="connsiteX74" fmla="*/ 5493606 w 6254524"/>
              <a:gd name="connsiteY74" fmla="*/ 802628 h 5539721"/>
              <a:gd name="connsiteX75" fmla="*/ 5493606 w 6254524"/>
              <a:gd name="connsiteY75" fmla="*/ 802628 h 5539721"/>
              <a:gd name="connsiteX76" fmla="*/ 5045701 w 6254524"/>
              <a:gd name="connsiteY76" fmla="*/ 863156 h 5539721"/>
              <a:gd name="connsiteX77" fmla="*/ 5116605 w 6254524"/>
              <a:gd name="connsiteY77" fmla="*/ 844709 h 5539721"/>
              <a:gd name="connsiteX78" fmla="*/ 5125828 w 6254524"/>
              <a:gd name="connsiteY78" fmla="*/ 811852 h 5539721"/>
              <a:gd name="connsiteX79" fmla="*/ 5088359 w 6254524"/>
              <a:gd name="connsiteY79" fmla="*/ 811852 h 5539721"/>
              <a:gd name="connsiteX80" fmla="*/ 5097582 w 6254524"/>
              <a:gd name="connsiteY80" fmla="*/ 793405 h 5539721"/>
              <a:gd name="connsiteX81" fmla="*/ 5045701 w 6254524"/>
              <a:gd name="connsiteY81" fmla="*/ 863156 h 5539721"/>
              <a:gd name="connsiteX82" fmla="*/ 5045701 w 6254524"/>
              <a:gd name="connsiteY82" fmla="*/ 863156 h 5539721"/>
              <a:gd name="connsiteX83" fmla="*/ 1235917 w 6254524"/>
              <a:gd name="connsiteY83" fmla="*/ 783605 h 5539721"/>
              <a:gd name="connsiteX84" fmla="*/ 1212282 w 6254524"/>
              <a:gd name="connsiteY84" fmla="*/ 811852 h 5539721"/>
              <a:gd name="connsiteX85" fmla="*/ 1235917 w 6254524"/>
              <a:gd name="connsiteY85" fmla="*/ 783605 h 5539721"/>
              <a:gd name="connsiteX86" fmla="*/ 1235917 w 6254524"/>
              <a:gd name="connsiteY86" fmla="*/ 783605 h 5539721"/>
              <a:gd name="connsiteX87" fmla="*/ 4979409 w 6254524"/>
              <a:gd name="connsiteY87" fmla="*/ 872379 h 5539721"/>
              <a:gd name="connsiteX88" fmla="*/ 4964997 w 6254524"/>
              <a:gd name="connsiteY88" fmla="*/ 853933 h 5539721"/>
              <a:gd name="connsiteX89" fmla="*/ 4917728 w 6254524"/>
              <a:gd name="connsiteY89" fmla="*/ 882179 h 5539721"/>
              <a:gd name="connsiteX90" fmla="*/ 4979409 w 6254524"/>
              <a:gd name="connsiteY90" fmla="*/ 872379 h 5539721"/>
              <a:gd name="connsiteX91" fmla="*/ 4979409 w 6254524"/>
              <a:gd name="connsiteY91" fmla="*/ 872379 h 5539721"/>
              <a:gd name="connsiteX92" fmla="*/ 4908505 w 6254524"/>
              <a:gd name="connsiteY92" fmla="*/ 881602 h 5539721"/>
              <a:gd name="connsiteX93" fmla="*/ 4889482 w 6254524"/>
              <a:gd name="connsiteY93" fmla="*/ 914460 h 5539721"/>
              <a:gd name="connsiteX94" fmla="*/ 4908505 w 6254524"/>
              <a:gd name="connsiteY94" fmla="*/ 881602 h 5539721"/>
              <a:gd name="connsiteX95" fmla="*/ 4908505 w 6254524"/>
              <a:gd name="connsiteY95" fmla="*/ 881602 h 5539721"/>
              <a:gd name="connsiteX96" fmla="*/ 5215178 w 6254524"/>
              <a:gd name="connsiteY96" fmla="*/ 905237 h 5539721"/>
              <a:gd name="connsiteX97" fmla="*/ 5229590 w 6254524"/>
              <a:gd name="connsiteY97" fmla="*/ 928295 h 5539721"/>
              <a:gd name="connsiteX98" fmla="*/ 5229590 w 6254524"/>
              <a:gd name="connsiteY98" fmla="*/ 900049 h 5539721"/>
              <a:gd name="connsiteX99" fmla="*/ 5215178 w 6254524"/>
              <a:gd name="connsiteY99" fmla="*/ 905237 h 5539721"/>
              <a:gd name="connsiteX100" fmla="*/ 5215178 w 6254524"/>
              <a:gd name="connsiteY100" fmla="*/ 905237 h 5539721"/>
              <a:gd name="connsiteX101" fmla="*/ 4823766 w 6254524"/>
              <a:gd name="connsiteY101" fmla="*/ 919072 h 5539721"/>
              <a:gd name="connsiteX102" fmla="*/ 4800132 w 6254524"/>
              <a:gd name="connsiteY102" fmla="*/ 942130 h 5539721"/>
              <a:gd name="connsiteX103" fmla="*/ 4814543 w 6254524"/>
              <a:gd name="connsiteY103" fmla="*/ 946742 h 5539721"/>
              <a:gd name="connsiteX104" fmla="*/ 4823766 w 6254524"/>
              <a:gd name="connsiteY104" fmla="*/ 919072 h 5539721"/>
              <a:gd name="connsiteX105" fmla="*/ 4823766 w 6254524"/>
              <a:gd name="connsiteY105" fmla="*/ 919072 h 5539721"/>
              <a:gd name="connsiteX106" fmla="*/ 4720004 w 6254524"/>
              <a:gd name="connsiteY106" fmla="*/ 1003234 h 5539721"/>
              <a:gd name="connsiteX107" fmla="*/ 4776497 w 6254524"/>
              <a:gd name="connsiteY107" fmla="*/ 974988 h 5539721"/>
              <a:gd name="connsiteX108" fmla="*/ 4720004 w 6254524"/>
              <a:gd name="connsiteY108" fmla="*/ 1003234 h 5539721"/>
              <a:gd name="connsiteX109" fmla="*/ 4720004 w 6254524"/>
              <a:gd name="connsiteY109" fmla="*/ 1003234 h 5539721"/>
              <a:gd name="connsiteX110" fmla="*/ 4644489 w 6254524"/>
              <a:gd name="connsiteY110" fmla="*/ 998623 h 5539721"/>
              <a:gd name="connsiteX111" fmla="*/ 4607020 w 6254524"/>
              <a:gd name="connsiteY111" fmla="*/ 1017069 h 5539721"/>
              <a:gd name="connsiteX112" fmla="*/ 4644489 w 6254524"/>
              <a:gd name="connsiteY112" fmla="*/ 998623 h 5539721"/>
              <a:gd name="connsiteX113" fmla="*/ 4644489 w 6254524"/>
              <a:gd name="connsiteY113" fmla="*/ 998623 h 5539721"/>
              <a:gd name="connsiteX114" fmla="*/ 5290694 w 6254524"/>
              <a:gd name="connsiteY114" fmla="*/ 1087397 h 5539721"/>
              <a:gd name="connsiteX115" fmla="*/ 5309717 w 6254524"/>
              <a:gd name="connsiteY115" fmla="*/ 1105843 h 5539721"/>
              <a:gd name="connsiteX116" fmla="*/ 5324128 w 6254524"/>
              <a:gd name="connsiteY116" fmla="*/ 1101231 h 5539721"/>
              <a:gd name="connsiteX117" fmla="*/ 5319516 w 6254524"/>
              <a:gd name="connsiteY117" fmla="*/ 1082785 h 5539721"/>
              <a:gd name="connsiteX118" fmla="*/ 5310293 w 6254524"/>
              <a:gd name="connsiteY118" fmla="*/ 1068950 h 5539721"/>
              <a:gd name="connsiteX119" fmla="*/ 5314905 w 6254524"/>
              <a:gd name="connsiteY119" fmla="*/ 1059727 h 5539721"/>
              <a:gd name="connsiteX120" fmla="*/ 5300494 w 6254524"/>
              <a:gd name="connsiteY120" fmla="*/ 1078173 h 5539721"/>
              <a:gd name="connsiteX121" fmla="*/ 5290694 w 6254524"/>
              <a:gd name="connsiteY121" fmla="*/ 1087397 h 5539721"/>
              <a:gd name="connsiteX122" fmla="*/ 5290694 w 6254524"/>
              <a:gd name="connsiteY122" fmla="*/ 1087397 h 5539721"/>
              <a:gd name="connsiteX123" fmla="*/ 5399067 w 6254524"/>
              <a:gd name="connsiteY123" fmla="*/ 1170982 h 5539721"/>
              <a:gd name="connsiteX124" fmla="*/ 5366210 w 6254524"/>
              <a:gd name="connsiteY124" fmla="*/ 1161759 h 5539721"/>
              <a:gd name="connsiteX125" fmla="*/ 5361598 w 6254524"/>
              <a:gd name="connsiteY125" fmla="*/ 1175594 h 5539721"/>
              <a:gd name="connsiteX126" fmla="*/ 5399067 w 6254524"/>
              <a:gd name="connsiteY126" fmla="*/ 1170982 h 5539721"/>
              <a:gd name="connsiteX127" fmla="*/ 5399067 w 6254524"/>
              <a:gd name="connsiteY127" fmla="*/ 1170982 h 5539721"/>
              <a:gd name="connsiteX128" fmla="*/ 5375433 w 6254524"/>
              <a:gd name="connsiteY128" fmla="*/ 1488608 h 5539721"/>
              <a:gd name="connsiteX129" fmla="*/ 5356410 w 6254524"/>
              <a:gd name="connsiteY129" fmla="*/ 1474773 h 5539721"/>
              <a:gd name="connsiteX130" fmla="*/ 5375433 w 6254524"/>
              <a:gd name="connsiteY130" fmla="*/ 1488608 h 5539721"/>
              <a:gd name="connsiteX131" fmla="*/ 5375433 w 6254524"/>
              <a:gd name="connsiteY131" fmla="*/ 1488608 h 5539721"/>
              <a:gd name="connsiteX132" fmla="*/ 5427314 w 6254524"/>
              <a:gd name="connsiteY132" fmla="*/ 1558359 h 5539721"/>
              <a:gd name="connsiteX133" fmla="*/ 5479195 w 6254524"/>
              <a:gd name="connsiteY133" fmla="*/ 1493220 h 5539721"/>
              <a:gd name="connsiteX134" fmla="*/ 5427314 w 6254524"/>
              <a:gd name="connsiteY134" fmla="*/ 1558359 h 5539721"/>
              <a:gd name="connsiteX135" fmla="*/ 5427314 w 6254524"/>
              <a:gd name="connsiteY135" fmla="*/ 1558359 h 5539721"/>
              <a:gd name="connsiteX136" fmla="*/ 561466 w 6254524"/>
              <a:gd name="connsiteY136" fmla="*/ 1502443 h 5539721"/>
              <a:gd name="connsiteX137" fmla="*/ 523997 w 6254524"/>
              <a:gd name="connsiteY137" fmla="*/ 1520890 h 5539721"/>
              <a:gd name="connsiteX138" fmla="*/ 561466 w 6254524"/>
              <a:gd name="connsiteY138" fmla="*/ 1502443 h 5539721"/>
              <a:gd name="connsiteX139" fmla="*/ 561466 w 6254524"/>
              <a:gd name="connsiteY139" fmla="*/ 1502443 h 5539721"/>
              <a:gd name="connsiteX140" fmla="*/ 5333351 w 6254524"/>
              <a:gd name="connsiteY140" fmla="*/ 1562971 h 5539721"/>
              <a:gd name="connsiteX141" fmla="*/ 5356986 w 6254524"/>
              <a:gd name="connsiteY141" fmla="*/ 1525501 h 5539721"/>
              <a:gd name="connsiteX142" fmla="*/ 5314329 w 6254524"/>
              <a:gd name="connsiteY142" fmla="*/ 1539336 h 5539721"/>
              <a:gd name="connsiteX143" fmla="*/ 5333351 w 6254524"/>
              <a:gd name="connsiteY143" fmla="*/ 1562971 h 5539721"/>
              <a:gd name="connsiteX144" fmla="*/ 5333351 w 6254524"/>
              <a:gd name="connsiteY144" fmla="*/ 1562971 h 5539721"/>
              <a:gd name="connsiteX145" fmla="*/ 5356410 w 6254524"/>
              <a:gd name="connsiteY145" fmla="*/ 1568159 h 5539721"/>
              <a:gd name="connsiteX146" fmla="*/ 5318940 w 6254524"/>
              <a:gd name="connsiteY146" fmla="*/ 1586606 h 5539721"/>
              <a:gd name="connsiteX147" fmla="*/ 5356410 w 6254524"/>
              <a:gd name="connsiteY147" fmla="*/ 1568159 h 5539721"/>
              <a:gd name="connsiteX148" fmla="*/ 5356410 w 6254524"/>
              <a:gd name="connsiteY148" fmla="*/ 1568159 h 5539721"/>
              <a:gd name="connsiteX149" fmla="*/ 5695941 w 6254524"/>
              <a:gd name="connsiteY149" fmla="*/ 1586606 h 5539721"/>
              <a:gd name="connsiteX150" fmla="*/ 5700553 w 6254524"/>
              <a:gd name="connsiteY150" fmla="*/ 1568159 h 5539721"/>
              <a:gd name="connsiteX151" fmla="*/ 5620426 w 6254524"/>
              <a:gd name="connsiteY151" fmla="*/ 1605628 h 5539721"/>
              <a:gd name="connsiteX152" fmla="*/ 5695941 w 6254524"/>
              <a:gd name="connsiteY152" fmla="*/ 1586606 h 5539721"/>
              <a:gd name="connsiteX153" fmla="*/ 5695941 w 6254524"/>
              <a:gd name="connsiteY153" fmla="*/ 1586606 h 5539721"/>
              <a:gd name="connsiteX154" fmla="*/ 5615814 w 6254524"/>
              <a:gd name="connsiteY154" fmla="*/ 1722072 h 5539721"/>
              <a:gd name="connsiteX155" fmla="*/ 5728799 w 6254524"/>
              <a:gd name="connsiteY155" fmla="*/ 1642521 h 5539721"/>
              <a:gd name="connsiteX156" fmla="*/ 5615814 w 6254524"/>
              <a:gd name="connsiteY156" fmla="*/ 1679991 h 5539721"/>
              <a:gd name="connsiteX157" fmla="*/ 5615814 w 6254524"/>
              <a:gd name="connsiteY157" fmla="*/ 1722072 h 5539721"/>
              <a:gd name="connsiteX158" fmla="*/ 5615814 w 6254524"/>
              <a:gd name="connsiteY158" fmla="*/ 1722072 h 5539721"/>
              <a:gd name="connsiteX159" fmla="*/ 5714964 w 6254524"/>
              <a:gd name="connsiteY159" fmla="*/ 1801046 h 5539721"/>
              <a:gd name="connsiteX160" fmla="*/ 5672307 w 6254524"/>
              <a:gd name="connsiteY160" fmla="*/ 1833904 h 5539721"/>
              <a:gd name="connsiteX161" fmla="*/ 5714964 w 6254524"/>
              <a:gd name="connsiteY161" fmla="*/ 1824681 h 5539721"/>
              <a:gd name="connsiteX162" fmla="*/ 5714964 w 6254524"/>
              <a:gd name="connsiteY162" fmla="*/ 1838516 h 5539721"/>
              <a:gd name="connsiteX163" fmla="*/ 5714964 w 6254524"/>
              <a:gd name="connsiteY163" fmla="*/ 1801046 h 5539721"/>
              <a:gd name="connsiteX164" fmla="*/ 5714964 w 6254524"/>
              <a:gd name="connsiteY164" fmla="*/ 1801046 h 5539721"/>
              <a:gd name="connsiteX165" fmla="*/ 5224402 w 6254524"/>
              <a:gd name="connsiteY165" fmla="*/ 1871374 h 5539721"/>
              <a:gd name="connsiteX166" fmla="*/ 5233625 w 6254524"/>
              <a:gd name="connsiteY166" fmla="*/ 1871374 h 5539721"/>
              <a:gd name="connsiteX167" fmla="*/ 5238237 w 6254524"/>
              <a:gd name="connsiteY167" fmla="*/ 1894432 h 5539721"/>
              <a:gd name="connsiteX168" fmla="*/ 5238237 w 6254524"/>
              <a:gd name="connsiteY168" fmla="*/ 1866186 h 5539721"/>
              <a:gd name="connsiteX169" fmla="*/ 5224402 w 6254524"/>
              <a:gd name="connsiteY169" fmla="*/ 1871374 h 5539721"/>
              <a:gd name="connsiteX170" fmla="*/ 5224402 w 6254524"/>
              <a:gd name="connsiteY170" fmla="*/ 1871374 h 5539721"/>
              <a:gd name="connsiteX171" fmla="*/ 5408290 w 6254524"/>
              <a:gd name="connsiteY171" fmla="*/ 1913455 h 5539721"/>
              <a:gd name="connsiteX172" fmla="*/ 5445760 w 6254524"/>
              <a:gd name="connsiteY172" fmla="*/ 1899620 h 5539721"/>
              <a:gd name="connsiteX173" fmla="*/ 5431349 w 6254524"/>
              <a:gd name="connsiteY173" fmla="*/ 1885785 h 5539721"/>
              <a:gd name="connsiteX174" fmla="*/ 5440572 w 6254524"/>
              <a:gd name="connsiteY174" fmla="*/ 1881173 h 5539721"/>
              <a:gd name="connsiteX175" fmla="*/ 5407714 w 6254524"/>
              <a:gd name="connsiteY175" fmla="*/ 1890397 h 5539721"/>
              <a:gd name="connsiteX176" fmla="*/ 5408290 w 6254524"/>
              <a:gd name="connsiteY176" fmla="*/ 1913455 h 5539721"/>
              <a:gd name="connsiteX177" fmla="*/ 5408290 w 6254524"/>
              <a:gd name="connsiteY177" fmla="*/ 1913455 h 5539721"/>
              <a:gd name="connsiteX178" fmla="*/ 5559322 w 6254524"/>
              <a:gd name="connsiteY178" fmla="*/ 1978594 h 5539721"/>
              <a:gd name="connsiteX179" fmla="*/ 5625614 w 6254524"/>
              <a:gd name="connsiteY179" fmla="*/ 1950348 h 5539721"/>
              <a:gd name="connsiteX180" fmla="*/ 5630225 w 6254524"/>
              <a:gd name="connsiteY180" fmla="*/ 1968794 h 5539721"/>
              <a:gd name="connsiteX181" fmla="*/ 5658472 w 6254524"/>
              <a:gd name="connsiteY181" fmla="*/ 1968794 h 5539721"/>
              <a:gd name="connsiteX182" fmla="*/ 5701129 w 6254524"/>
              <a:gd name="connsiteY182" fmla="*/ 1922102 h 5539721"/>
              <a:gd name="connsiteX183" fmla="*/ 5701129 w 6254524"/>
              <a:gd name="connsiteY183" fmla="*/ 1908267 h 5539721"/>
              <a:gd name="connsiteX184" fmla="*/ 5616390 w 6254524"/>
              <a:gd name="connsiteY184" fmla="*/ 1908267 h 5539721"/>
              <a:gd name="connsiteX185" fmla="*/ 5559322 w 6254524"/>
              <a:gd name="connsiteY185" fmla="*/ 1978594 h 5539721"/>
              <a:gd name="connsiteX186" fmla="*/ 5559322 w 6254524"/>
              <a:gd name="connsiteY186" fmla="*/ 1978594 h 5539721"/>
              <a:gd name="connsiteX187" fmla="*/ 5059536 w 6254524"/>
              <a:gd name="connsiteY187" fmla="*/ 1950348 h 5539721"/>
              <a:gd name="connsiteX188" fmla="*/ 5078559 w 6254524"/>
              <a:gd name="connsiteY188" fmla="*/ 1954960 h 5539721"/>
              <a:gd name="connsiteX189" fmla="*/ 5102194 w 6254524"/>
              <a:gd name="connsiteY189" fmla="*/ 1908267 h 5539721"/>
              <a:gd name="connsiteX190" fmla="*/ 5087782 w 6254524"/>
              <a:gd name="connsiteY190" fmla="*/ 1908267 h 5539721"/>
              <a:gd name="connsiteX191" fmla="*/ 5064148 w 6254524"/>
              <a:gd name="connsiteY191" fmla="*/ 1926713 h 5539721"/>
              <a:gd name="connsiteX192" fmla="*/ 5059536 w 6254524"/>
              <a:gd name="connsiteY192" fmla="*/ 1950348 h 5539721"/>
              <a:gd name="connsiteX193" fmla="*/ 5059536 w 6254524"/>
              <a:gd name="connsiteY193" fmla="*/ 1950348 h 5539721"/>
              <a:gd name="connsiteX194" fmla="*/ 5431925 w 6254524"/>
              <a:gd name="connsiteY194" fmla="*/ 1950348 h 5539721"/>
              <a:gd name="connsiteX195" fmla="*/ 5460171 w 6254524"/>
              <a:gd name="connsiteY195" fmla="*/ 1945736 h 5539721"/>
              <a:gd name="connsiteX196" fmla="*/ 5455560 w 6254524"/>
              <a:gd name="connsiteY196" fmla="*/ 1912878 h 5539721"/>
              <a:gd name="connsiteX197" fmla="*/ 5418091 w 6254524"/>
              <a:gd name="connsiteY197" fmla="*/ 1931325 h 5539721"/>
              <a:gd name="connsiteX198" fmla="*/ 5441725 w 6254524"/>
              <a:gd name="connsiteY198" fmla="*/ 1931325 h 5539721"/>
              <a:gd name="connsiteX199" fmla="*/ 5431925 w 6254524"/>
              <a:gd name="connsiteY199" fmla="*/ 1950348 h 5539721"/>
              <a:gd name="connsiteX200" fmla="*/ 5431925 w 6254524"/>
              <a:gd name="connsiteY200" fmla="*/ 1950348 h 5539721"/>
              <a:gd name="connsiteX201" fmla="*/ 5205955 w 6254524"/>
              <a:gd name="connsiteY201" fmla="*/ 1945736 h 5539721"/>
              <a:gd name="connsiteX202" fmla="*/ 5229590 w 6254524"/>
              <a:gd name="connsiteY202" fmla="*/ 1917490 h 5539721"/>
              <a:gd name="connsiteX203" fmla="*/ 5205955 w 6254524"/>
              <a:gd name="connsiteY203" fmla="*/ 1945736 h 5539721"/>
              <a:gd name="connsiteX204" fmla="*/ 5205955 w 6254524"/>
              <a:gd name="connsiteY204" fmla="*/ 1945736 h 5539721"/>
              <a:gd name="connsiteX205" fmla="*/ 321085 w 6254524"/>
              <a:gd name="connsiteY205" fmla="*/ 1983206 h 5539721"/>
              <a:gd name="connsiteX206" fmla="*/ 321085 w 6254524"/>
              <a:gd name="connsiteY206" fmla="*/ 1969371 h 5539721"/>
              <a:gd name="connsiteX207" fmla="*/ 306673 w 6254524"/>
              <a:gd name="connsiteY207" fmla="*/ 1969371 h 5539721"/>
              <a:gd name="connsiteX208" fmla="*/ 321085 w 6254524"/>
              <a:gd name="connsiteY208" fmla="*/ 1983206 h 5539721"/>
              <a:gd name="connsiteX209" fmla="*/ 321085 w 6254524"/>
              <a:gd name="connsiteY209" fmla="*/ 1983206 h 5539721"/>
              <a:gd name="connsiteX210" fmla="*/ 5587567 w 6254524"/>
              <a:gd name="connsiteY210" fmla="*/ 2002229 h 5539721"/>
              <a:gd name="connsiteX211" fmla="*/ 5634837 w 6254524"/>
              <a:gd name="connsiteY211" fmla="*/ 1979171 h 5539721"/>
              <a:gd name="connsiteX212" fmla="*/ 5587567 w 6254524"/>
              <a:gd name="connsiteY212" fmla="*/ 2002229 h 5539721"/>
              <a:gd name="connsiteX213" fmla="*/ 5587567 w 6254524"/>
              <a:gd name="connsiteY213" fmla="*/ 2002229 h 5539721"/>
              <a:gd name="connsiteX214" fmla="*/ 5465360 w 6254524"/>
              <a:gd name="connsiteY214" fmla="*/ 1983206 h 5539721"/>
              <a:gd name="connsiteX215" fmla="*/ 5437113 w 6254524"/>
              <a:gd name="connsiteY215" fmla="*/ 2025287 h 5539721"/>
              <a:gd name="connsiteX216" fmla="*/ 5488994 w 6254524"/>
              <a:gd name="connsiteY216" fmla="*/ 1997041 h 5539721"/>
              <a:gd name="connsiteX217" fmla="*/ 5465360 w 6254524"/>
              <a:gd name="connsiteY217" fmla="*/ 1983206 h 5539721"/>
              <a:gd name="connsiteX218" fmla="*/ 5465360 w 6254524"/>
              <a:gd name="connsiteY218" fmla="*/ 1983206 h 5539721"/>
              <a:gd name="connsiteX219" fmla="*/ 5663084 w 6254524"/>
              <a:gd name="connsiteY219" fmla="*/ 2006840 h 5539721"/>
              <a:gd name="connsiteX220" fmla="*/ 5653860 w 6254524"/>
              <a:gd name="connsiteY220" fmla="*/ 2006840 h 5539721"/>
              <a:gd name="connsiteX221" fmla="*/ 5616390 w 6254524"/>
              <a:gd name="connsiteY221" fmla="*/ 2044310 h 5539721"/>
              <a:gd name="connsiteX222" fmla="*/ 5663084 w 6254524"/>
              <a:gd name="connsiteY222" fmla="*/ 2006840 h 5539721"/>
              <a:gd name="connsiteX223" fmla="*/ 5663084 w 6254524"/>
              <a:gd name="connsiteY223" fmla="*/ 2006840 h 5539721"/>
              <a:gd name="connsiteX224" fmla="*/ 5846972 w 6254524"/>
              <a:gd name="connsiteY224" fmla="*/ 2034510 h 5539721"/>
              <a:gd name="connsiteX225" fmla="*/ 5851584 w 6254524"/>
              <a:gd name="connsiteY225" fmla="*/ 2006264 h 5539721"/>
              <a:gd name="connsiteX226" fmla="*/ 5780680 w 6254524"/>
              <a:gd name="connsiteY226" fmla="*/ 2052957 h 5539721"/>
              <a:gd name="connsiteX227" fmla="*/ 5846972 w 6254524"/>
              <a:gd name="connsiteY227" fmla="*/ 2034510 h 5539721"/>
              <a:gd name="connsiteX228" fmla="*/ 5846972 w 6254524"/>
              <a:gd name="connsiteY228" fmla="*/ 2034510 h 5539721"/>
              <a:gd name="connsiteX229" fmla="*/ 4993820 w 6254524"/>
              <a:gd name="connsiteY229" fmla="*/ 2016064 h 5539721"/>
              <a:gd name="connsiteX230" fmla="*/ 4941939 w 6254524"/>
              <a:gd name="connsiteY230" fmla="*/ 2067368 h 5539721"/>
              <a:gd name="connsiteX231" fmla="*/ 4866424 w 6254524"/>
              <a:gd name="connsiteY231" fmla="*/ 2109449 h 5539721"/>
              <a:gd name="connsiteX232" fmla="*/ 4880835 w 6254524"/>
              <a:gd name="connsiteY232" fmla="*/ 2142307 h 5539721"/>
              <a:gd name="connsiteX233" fmla="*/ 4941939 w 6254524"/>
              <a:gd name="connsiteY233" fmla="*/ 2119249 h 5539721"/>
              <a:gd name="connsiteX234" fmla="*/ 4932716 w 6254524"/>
              <a:gd name="connsiteY234" fmla="*/ 2100802 h 5539721"/>
              <a:gd name="connsiteX235" fmla="*/ 4989209 w 6254524"/>
              <a:gd name="connsiteY235" fmla="*/ 2072556 h 5539721"/>
              <a:gd name="connsiteX236" fmla="*/ 4960962 w 6254524"/>
              <a:gd name="connsiteY236" fmla="*/ 2077168 h 5539721"/>
              <a:gd name="connsiteX237" fmla="*/ 4951739 w 6254524"/>
              <a:gd name="connsiteY237" fmla="*/ 2063333 h 5539721"/>
              <a:gd name="connsiteX238" fmla="*/ 4993820 w 6254524"/>
              <a:gd name="connsiteY238" fmla="*/ 2016064 h 5539721"/>
              <a:gd name="connsiteX239" fmla="*/ 4993820 w 6254524"/>
              <a:gd name="connsiteY239" fmla="*/ 2016064 h 5539721"/>
              <a:gd name="connsiteX240" fmla="*/ 4856624 w 6254524"/>
              <a:gd name="connsiteY240" fmla="*/ 2071980 h 5539721"/>
              <a:gd name="connsiteX241" fmla="*/ 4889482 w 6254524"/>
              <a:gd name="connsiteY241" fmla="*/ 2071980 h 5539721"/>
              <a:gd name="connsiteX242" fmla="*/ 4884871 w 6254524"/>
              <a:gd name="connsiteY242" fmla="*/ 2048921 h 5539721"/>
              <a:gd name="connsiteX243" fmla="*/ 4856624 w 6254524"/>
              <a:gd name="connsiteY243" fmla="*/ 2071980 h 5539721"/>
              <a:gd name="connsiteX244" fmla="*/ 4856624 w 6254524"/>
              <a:gd name="connsiteY244" fmla="*/ 2071980 h 5539721"/>
              <a:gd name="connsiteX245" fmla="*/ 5630225 w 6254524"/>
              <a:gd name="connsiteY245" fmla="*/ 2058145 h 5539721"/>
              <a:gd name="connsiteX246" fmla="*/ 5625614 w 6254524"/>
              <a:gd name="connsiteY246" fmla="*/ 2081203 h 5539721"/>
              <a:gd name="connsiteX247" fmla="*/ 5653860 w 6254524"/>
              <a:gd name="connsiteY247" fmla="*/ 2062756 h 5539721"/>
              <a:gd name="connsiteX248" fmla="*/ 5630225 w 6254524"/>
              <a:gd name="connsiteY248" fmla="*/ 2058145 h 5539721"/>
              <a:gd name="connsiteX249" fmla="*/ 5630225 w 6254524"/>
              <a:gd name="connsiteY249" fmla="*/ 2058145 h 5539721"/>
              <a:gd name="connsiteX250" fmla="*/ 5870607 w 6254524"/>
              <a:gd name="connsiteY250" fmla="*/ 2062756 h 5539721"/>
              <a:gd name="connsiteX251" fmla="*/ 5851584 w 6254524"/>
              <a:gd name="connsiteY251" fmla="*/ 2067368 h 5539721"/>
              <a:gd name="connsiteX252" fmla="*/ 5842361 w 6254524"/>
              <a:gd name="connsiteY252" fmla="*/ 2058145 h 5539721"/>
              <a:gd name="connsiteX253" fmla="*/ 5837749 w 6254524"/>
              <a:gd name="connsiteY253" fmla="*/ 2091003 h 5539721"/>
              <a:gd name="connsiteX254" fmla="*/ 5870607 w 6254524"/>
              <a:gd name="connsiteY254" fmla="*/ 2062756 h 5539721"/>
              <a:gd name="connsiteX255" fmla="*/ 5870607 w 6254524"/>
              <a:gd name="connsiteY255" fmla="*/ 2062756 h 5539721"/>
              <a:gd name="connsiteX256" fmla="*/ 5714964 w 6254524"/>
              <a:gd name="connsiteY256" fmla="*/ 2095038 h 5539721"/>
              <a:gd name="connsiteX257" fmla="*/ 5700553 w 6254524"/>
              <a:gd name="connsiteY257" fmla="*/ 2076591 h 5539721"/>
              <a:gd name="connsiteX258" fmla="*/ 5672307 w 6254524"/>
              <a:gd name="connsiteY258" fmla="*/ 2081203 h 5539721"/>
              <a:gd name="connsiteX259" fmla="*/ 5587567 w 6254524"/>
              <a:gd name="connsiteY259" fmla="*/ 2141731 h 5539721"/>
              <a:gd name="connsiteX260" fmla="*/ 5464783 w 6254524"/>
              <a:gd name="connsiteY260" fmla="*/ 2193035 h 5539721"/>
              <a:gd name="connsiteX261" fmla="*/ 5450372 w 6254524"/>
              <a:gd name="connsiteY261" fmla="*/ 2225893 h 5539721"/>
              <a:gd name="connsiteX262" fmla="*/ 5634261 w 6254524"/>
              <a:gd name="connsiteY262" fmla="*/ 2150954 h 5539721"/>
              <a:gd name="connsiteX263" fmla="*/ 5714964 w 6254524"/>
              <a:gd name="connsiteY263" fmla="*/ 2095038 h 5539721"/>
              <a:gd name="connsiteX264" fmla="*/ 5714964 w 6254524"/>
              <a:gd name="connsiteY264" fmla="*/ 2095038 h 5539721"/>
              <a:gd name="connsiteX265" fmla="*/ 4974797 w 6254524"/>
              <a:gd name="connsiteY265" fmla="*/ 2090426 h 5539721"/>
              <a:gd name="connsiteX266" fmla="*/ 4955774 w 6254524"/>
              <a:gd name="connsiteY266" fmla="*/ 2104261 h 5539721"/>
              <a:gd name="connsiteX267" fmla="*/ 4970186 w 6254524"/>
              <a:gd name="connsiteY267" fmla="*/ 2118096 h 5539721"/>
              <a:gd name="connsiteX268" fmla="*/ 4974797 w 6254524"/>
              <a:gd name="connsiteY268" fmla="*/ 2090426 h 5539721"/>
              <a:gd name="connsiteX269" fmla="*/ 4974797 w 6254524"/>
              <a:gd name="connsiteY269" fmla="*/ 2090426 h 5539721"/>
              <a:gd name="connsiteX270" fmla="*/ 604123 w 6254524"/>
              <a:gd name="connsiteY270" fmla="*/ 2300832 h 5539721"/>
              <a:gd name="connsiteX271" fmla="*/ 632370 w 6254524"/>
              <a:gd name="connsiteY271" fmla="*/ 2286997 h 5539721"/>
              <a:gd name="connsiteX272" fmla="*/ 604123 w 6254524"/>
              <a:gd name="connsiteY272" fmla="*/ 2300832 h 5539721"/>
              <a:gd name="connsiteX273" fmla="*/ 604123 w 6254524"/>
              <a:gd name="connsiteY273" fmla="*/ 2300832 h 5539721"/>
              <a:gd name="connsiteX274" fmla="*/ 580489 w 6254524"/>
              <a:gd name="connsiteY274" fmla="*/ 2445522 h 5539721"/>
              <a:gd name="connsiteX275" fmla="*/ 646781 w 6254524"/>
              <a:gd name="connsiteY275" fmla="*/ 2431687 h 5539721"/>
              <a:gd name="connsiteX276" fmla="*/ 679639 w 6254524"/>
              <a:gd name="connsiteY276" fmla="*/ 2352136 h 5539721"/>
              <a:gd name="connsiteX277" fmla="*/ 613347 w 6254524"/>
              <a:gd name="connsiteY277" fmla="*/ 2356748 h 5539721"/>
              <a:gd name="connsiteX278" fmla="*/ 627758 w 6254524"/>
              <a:gd name="connsiteY278" fmla="*/ 2398829 h 5539721"/>
              <a:gd name="connsiteX279" fmla="*/ 580489 w 6254524"/>
              <a:gd name="connsiteY279" fmla="*/ 2445522 h 5539721"/>
              <a:gd name="connsiteX280" fmla="*/ 580489 w 6254524"/>
              <a:gd name="connsiteY280" fmla="*/ 2445522 h 5539721"/>
              <a:gd name="connsiteX281" fmla="*/ 5903465 w 6254524"/>
              <a:gd name="connsiteY281" fmla="*/ 2398829 h 5539721"/>
              <a:gd name="connsiteX282" fmla="*/ 5940934 w 6254524"/>
              <a:gd name="connsiteY282" fmla="*/ 2380382 h 5539721"/>
              <a:gd name="connsiteX283" fmla="*/ 5903465 w 6254524"/>
              <a:gd name="connsiteY283" fmla="*/ 2398829 h 5539721"/>
              <a:gd name="connsiteX284" fmla="*/ 5903465 w 6254524"/>
              <a:gd name="connsiteY284" fmla="*/ 2398829 h 5539721"/>
              <a:gd name="connsiteX285" fmla="*/ 768990 w 6254524"/>
              <a:gd name="connsiteY285" fmla="*/ 2412664 h 5539721"/>
              <a:gd name="connsiteX286" fmla="*/ 726332 w 6254524"/>
              <a:gd name="connsiteY286" fmla="*/ 2454745 h 5539721"/>
              <a:gd name="connsiteX287" fmla="*/ 754578 w 6254524"/>
              <a:gd name="connsiteY287" fmla="*/ 2454745 h 5539721"/>
              <a:gd name="connsiteX288" fmla="*/ 768990 w 6254524"/>
              <a:gd name="connsiteY288" fmla="*/ 2412664 h 5539721"/>
              <a:gd name="connsiteX289" fmla="*/ 768990 w 6254524"/>
              <a:gd name="connsiteY289" fmla="*/ 2412664 h 5539721"/>
              <a:gd name="connsiteX290" fmla="*/ 674451 w 6254524"/>
              <a:gd name="connsiteY290" fmla="*/ 2538907 h 5539721"/>
              <a:gd name="connsiteX291" fmla="*/ 665228 w 6254524"/>
              <a:gd name="connsiteY291" fmla="*/ 2525072 h 5539721"/>
              <a:gd name="connsiteX292" fmla="*/ 650817 w 6254524"/>
              <a:gd name="connsiteY292" fmla="*/ 2529684 h 5539721"/>
              <a:gd name="connsiteX293" fmla="*/ 674451 w 6254524"/>
              <a:gd name="connsiteY293" fmla="*/ 2538907 h 5539721"/>
              <a:gd name="connsiteX294" fmla="*/ 674451 w 6254524"/>
              <a:gd name="connsiteY294" fmla="*/ 2538907 h 5539721"/>
              <a:gd name="connsiteX295" fmla="*/ 627181 w 6254524"/>
              <a:gd name="connsiteY295" fmla="*/ 2655351 h 5539721"/>
              <a:gd name="connsiteX296" fmla="*/ 603547 w 6254524"/>
              <a:gd name="connsiteY296" fmla="*/ 2683597 h 5539721"/>
              <a:gd name="connsiteX297" fmla="*/ 627181 w 6254524"/>
              <a:gd name="connsiteY297" fmla="*/ 2655351 h 5539721"/>
              <a:gd name="connsiteX298" fmla="*/ 627181 w 6254524"/>
              <a:gd name="connsiteY298" fmla="*/ 2655351 h 5539721"/>
              <a:gd name="connsiteX299" fmla="*/ 656004 w 6254524"/>
              <a:gd name="connsiteY299" fmla="*/ 2706655 h 5539721"/>
              <a:gd name="connsiteX300" fmla="*/ 722296 w 6254524"/>
              <a:gd name="connsiteY300" fmla="*/ 2655351 h 5539721"/>
              <a:gd name="connsiteX301" fmla="*/ 656004 w 6254524"/>
              <a:gd name="connsiteY301" fmla="*/ 2706655 h 5539721"/>
              <a:gd name="connsiteX302" fmla="*/ 656004 w 6254524"/>
              <a:gd name="connsiteY302" fmla="*/ 2706655 h 5539721"/>
              <a:gd name="connsiteX303" fmla="*/ 608735 w 6254524"/>
              <a:gd name="connsiteY303" fmla="*/ 2753348 h 5539721"/>
              <a:gd name="connsiteX304" fmla="*/ 641593 w 6254524"/>
              <a:gd name="connsiteY304" fmla="*/ 2753348 h 5539721"/>
              <a:gd name="connsiteX305" fmla="*/ 608735 w 6254524"/>
              <a:gd name="connsiteY305" fmla="*/ 2753348 h 5539721"/>
              <a:gd name="connsiteX306" fmla="*/ 608735 w 6254524"/>
              <a:gd name="connsiteY306" fmla="*/ 2753348 h 5539721"/>
              <a:gd name="connsiteX307" fmla="*/ 5465360 w 6254524"/>
              <a:gd name="connsiteY307" fmla="*/ 2771795 h 5539721"/>
              <a:gd name="connsiteX308" fmla="*/ 5408867 w 6254524"/>
              <a:gd name="connsiteY308" fmla="*/ 2818487 h 5539721"/>
              <a:gd name="connsiteX309" fmla="*/ 5465360 w 6254524"/>
              <a:gd name="connsiteY309" fmla="*/ 2771795 h 5539721"/>
              <a:gd name="connsiteX310" fmla="*/ 5465360 w 6254524"/>
              <a:gd name="connsiteY310" fmla="*/ 2771795 h 5539721"/>
              <a:gd name="connsiteX311" fmla="*/ 448481 w 6254524"/>
              <a:gd name="connsiteY311" fmla="*/ 2846734 h 5539721"/>
              <a:gd name="connsiteX312" fmla="*/ 495750 w 6254524"/>
              <a:gd name="connsiteY312" fmla="*/ 2800041 h 5539721"/>
              <a:gd name="connsiteX313" fmla="*/ 448481 w 6254524"/>
              <a:gd name="connsiteY313" fmla="*/ 2846734 h 5539721"/>
              <a:gd name="connsiteX314" fmla="*/ 448481 w 6254524"/>
              <a:gd name="connsiteY314" fmla="*/ 2846734 h 5539721"/>
              <a:gd name="connsiteX315" fmla="*/ 5582956 w 6254524"/>
              <a:gd name="connsiteY315" fmla="*/ 2809264 h 5539721"/>
              <a:gd name="connsiteX316" fmla="*/ 5550098 w 6254524"/>
              <a:gd name="connsiteY316" fmla="*/ 2823099 h 5539721"/>
              <a:gd name="connsiteX317" fmla="*/ 5559322 w 6254524"/>
              <a:gd name="connsiteY317" fmla="*/ 2855957 h 5539721"/>
              <a:gd name="connsiteX318" fmla="*/ 5582956 w 6254524"/>
              <a:gd name="connsiteY318" fmla="*/ 2809264 h 5539721"/>
              <a:gd name="connsiteX319" fmla="*/ 5582956 w 6254524"/>
              <a:gd name="connsiteY319" fmla="*/ 2809264 h 5539721"/>
              <a:gd name="connsiteX320" fmla="*/ 5517240 w 6254524"/>
              <a:gd name="connsiteY320" fmla="*/ 2865180 h 5539721"/>
              <a:gd name="connsiteX321" fmla="*/ 5540875 w 6254524"/>
              <a:gd name="connsiteY321" fmla="*/ 2860569 h 5539721"/>
              <a:gd name="connsiteX322" fmla="*/ 5526464 w 6254524"/>
              <a:gd name="connsiteY322" fmla="*/ 2842122 h 5539721"/>
              <a:gd name="connsiteX323" fmla="*/ 5517240 w 6254524"/>
              <a:gd name="connsiteY323" fmla="*/ 2865180 h 5539721"/>
              <a:gd name="connsiteX324" fmla="*/ 5517240 w 6254524"/>
              <a:gd name="connsiteY324" fmla="*/ 2865180 h 5539721"/>
              <a:gd name="connsiteX325" fmla="*/ 1080275 w 6254524"/>
              <a:gd name="connsiteY325" fmla="*/ 2851345 h 5539721"/>
              <a:gd name="connsiteX326" fmla="*/ 981124 w 6254524"/>
              <a:gd name="connsiteY326" fmla="*/ 2846734 h 5539721"/>
              <a:gd name="connsiteX327" fmla="*/ 1013983 w 6254524"/>
              <a:gd name="connsiteY327" fmla="*/ 2888815 h 5539721"/>
              <a:gd name="connsiteX328" fmla="*/ 1080275 w 6254524"/>
              <a:gd name="connsiteY328" fmla="*/ 2851345 h 5539721"/>
              <a:gd name="connsiteX329" fmla="*/ 1080275 w 6254524"/>
              <a:gd name="connsiteY329" fmla="*/ 2851345 h 5539721"/>
              <a:gd name="connsiteX330" fmla="*/ 617958 w 6254524"/>
              <a:gd name="connsiteY330" fmla="*/ 2851345 h 5539721"/>
              <a:gd name="connsiteX331" fmla="*/ 608735 w 6254524"/>
              <a:gd name="connsiteY331" fmla="*/ 2869792 h 5539721"/>
              <a:gd name="connsiteX332" fmla="*/ 636982 w 6254524"/>
              <a:gd name="connsiteY332" fmla="*/ 2860569 h 5539721"/>
              <a:gd name="connsiteX333" fmla="*/ 617958 w 6254524"/>
              <a:gd name="connsiteY333" fmla="*/ 2851345 h 5539721"/>
              <a:gd name="connsiteX334" fmla="*/ 617958 w 6254524"/>
              <a:gd name="connsiteY334" fmla="*/ 2851345 h 5539721"/>
              <a:gd name="connsiteX335" fmla="*/ 561466 w 6254524"/>
              <a:gd name="connsiteY335" fmla="*/ 2940119 h 5539721"/>
              <a:gd name="connsiteX336" fmla="*/ 556854 w 6254524"/>
              <a:gd name="connsiteY336" fmla="*/ 2888815 h 5539721"/>
              <a:gd name="connsiteX337" fmla="*/ 523997 w 6254524"/>
              <a:gd name="connsiteY337" fmla="*/ 2884203 h 5539721"/>
              <a:gd name="connsiteX338" fmla="*/ 538408 w 6254524"/>
              <a:gd name="connsiteY338" fmla="*/ 2902650 h 5539721"/>
              <a:gd name="connsiteX339" fmla="*/ 514773 w 6254524"/>
              <a:gd name="connsiteY339" fmla="*/ 2921096 h 5539721"/>
              <a:gd name="connsiteX340" fmla="*/ 495750 w 6254524"/>
              <a:gd name="connsiteY340" fmla="*/ 2977012 h 5539721"/>
              <a:gd name="connsiteX341" fmla="*/ 561466 w 6254524"/>
              <a:gd name="connsiteY341" fmla="*/ 2940119 h 5539721"/>
              <a:gd name="connsiteX342" fmla="*/ 561466 w 6254524"/>
              <a:gd name="connsiteY342" fmla="*/ 2940119 h 5539721"/>
              <a:gd name="connsiteX343" fmla="*/ 594324 w 6254524"/>
              <a:gd name="connsiteY343" fmla="*/ 2921673 h 5539721"/>
              <a:gd name="connsiteX344" fmla="*/ 603547 w 6254524"/>
              <a:gd name="connsiteY344" fmla="*/ 2903226 h 5539721"/>
              <a:gd name="connsiteX345" fmla="*/ 570689 w 6254524"/>
              <a:gd name="connsiteY345" fmla="*/ 2907838 h 5539721"/>
              <a:gd name="connsiteX346" fmla="*/ 594324 w 6254524"/>
              <a:gd name="connsiteY346" fmla="*/ 2921673 h 5539721"/>
              <a:gd name="connsiteX347" fmla="*/ 594324 w 6254524"/>
              <a:gd name="connsiteY347" fmla="*/ 2921673 h 5539721"/>
              <a:gd name="connsiteX348" fmla="*/ 401212 w 6254524"/>
              <a:gd name="connsiteY348" fmla="*/ 3028893 h 5539721"/>
              <a:gd name="connsiteX349" fmla="*/ 476727 w 6254524"/>
              <a:gd name="connsiteY349" fmla="*/ 2982200 h 5539721"/>
              <a:gd name="connsiteX350" fmla="*/ 448481 w 6254524"/>
              <a:gd name="connsiteY350" fmla="*/ 2972977 h 5539721"/>
              <a:gd name="connsiteX351" fmla="*/ 439258 w 6254524"/>
              <a:gd name="connsiteY351" fmla="*/ 3005835 h 5539721"/>
              <a:gd name="connsiteX352" fmla="*/ 401212 w 6254524"/>
              <a:gd name="connsiteY352" fmla="*/ 3028893 h 5539721"/>
              <a:gd name="connsiteX353" fmla="*/ 401212 w 6254524"/>
              <a:gd name="connsiteY353" fmla="*/ 3028893 h 5539721"/>
              <a:gd name="connsiteX354" fmla="*/ 5422702 w 6254524"/>
              <a:gd name="connsiteY354" fmla="*/ 3005258 h 5539721"/>
              <a:gd name="connsiteX355" fmla="*/ 5399067 w 6254524"/>
              <a:gd name="connsiteY355" fmla="*/ 3005258 h 5539721"/>
              <a:gd name="connsiteX356" fmla="*/ 5413479 w 6254524"/>
              <a:gd name="connsiteY356" fmla="*/ 3019093 h 5539721"/>
              <a:gd name="connsiteX357" fmla="*/ 5422702 w 6254524"/>
              <a:gd name="connsiteY357" fmla="*/ 3005258 h 5539721"/>
              <a:gd name="connsiteX358" fmla="*/ 5422702 w 6254524"/>
              <a:gd name="connsiteY358" fmla="*/ 3005258 h 5539721"/>
              <a:gd name="connsiteX359" fmla="*/ 5488418 w 6254524"/>
              <a:gd name="connsiteY359" fmla="*/ 3033505 h 5539721"/>
              <a:gd name="connsiteX360" fmla="*/ 5479195 w 6254524"/>
              <a:gd name="connsiteY360" fmla="*/ 3005258 h 5539721"/>
              <a:gd name="connsiteX361" fmla="*/ 5488418 w 6254524"/>
              <a:gd name="connsiteY361" fmla="*/ 3033505 h 5539721"/>
              <a:gd name="connsiteX362" fmla="*/ 5488418 w 6254524"/>
              <a:gd name="connsiteY362" fmla="*/ 3033505 h 5539721"/>
              <a:gd name="connsiteX363" fmla="*/ 5634837 w 6254524"/>
              <a:gd name="connsiteY363" fmla="*/ 3056563 h 5539721"/>
              <a:gd name="connsiteX364" fmla="*/ 5620426 w 6254524"/>
              <a:gd name="connsiteY364" fmla="*/ 3033505 h 5539721"/>
              <a:gd name="connsiteX365" fmla="*/ 5596791 w 6254524"/>
              <a:gd name="connsiteY365" fmla="*/ 3051951 h 5539721"/>
              <a:gd name="connsiteX366" fmla="*/ 5601403 w 6254524"/>
              <a:gd name="connsiteY366" fmla="*/ 3084809 h 5539721"/>
              <a:gd name="connsiteX367" fmla="*/ 5634837 w 6254524"/>
              <a:gd name="connsiteY367" fmla="*/ 3056563 h 5539721"/>
              <a:gd name="connsiteX368" fmla="*/ 5634837 w 6254524"/>
              <a:gd name="connsiteY368" fmla="*/ 3056563 h 5539721"/>
              <a:gd name="connsiteX369" fmla="*/ 5639448 w 6254524"/>
              <a:gd name="connsiteY369" fmla="*/ 3098644 h 5539721"/>
              <a:gd name="connsiteX370" fmla="*/ 5630225 w 6254524"/>
              <a:gd name="connsiteY370" fmla="*/ 3098644 h 5539721"/>
              <a:gd name="connsiteX371" fmla="*/ 5601979 w 6254524"/>
              <a:gd name="connsiteY371" fmla="*/ 3117091 h 5539721"/>
              <a:gd name="connsiteX372" fmla="*/ 5597368 w 6254524"/>
              <a:gd name="connsiteY372" fmla="*/ 3130925 h 5539721"/>
              <a:gd name="connsiteX373" fmla="*/ 5640025 w 6254524"/>
              <a:gd name="connsiteY373" fmla="*/ 3121702 h 5539721"/>
              <a:gd name="connsiteX374" fmla="*/ 5639448 w 6254524"/>
              <a:gd name="connsiteY374" fmla="*/ 3098644 h 5539721"/>
              <a:gd name="connsiteX375" fmla="*/ 5639448 w 6254524"/>
              <a:gd name="connsiteY375" fmla="*/ 3098644 h 5539721"/>
              <a:gd name="connsiteX376" fmla="*/ 5474583 w 6254524"/>
              <a:gd name="connsiteY376" fmla="*/ 3187418 h 5539721"/>
              <a:gd name="connsiteX377" fmla="*/ 5474583 w 6254524"/>
              <a:gd name="connsiteY377" fmla="*/ 3187418 h 5539721"/>
              <a:gd name="connsiteX378" fmla="*/ 5474583 w 6254524"/>
              <a:gd name="connsiteY378" fmla="*/ 3187418 h 5539721"/>
              <a:gd name="connsiteX379" fmla="*/ 5719576 w 6254524"/>
              <a:gd name="connsiteY379" fmla="*/ 3364966 h 5539721"/>
              <a:gd name="connsiteX380" fmla="*/ 5691329 w 6254524"/>
              <a:gd name="connsiteY380" fmla="*/ 3388024 h 5539721"/>
              <a:gd name="connsiteX381" fmla="*/ 5710352 w 6254524"/>
              <a:gd name="connsiteY381" fmla="*/ 3406471 h 5539721"/>
              <a:gd name="connsiteX382" fmla="*/ 5719576 w 6254524"/>
              <a:gd name="connsiteY382" fmla="*/ 3392635 h 5539721"/>
              <a:gd name="connsiteX383" fmla="*/ 5719576 w 6254524"/>
              <a:gd name="connsiteY383" fmla="*/ 3364966 h 5539721"/>
              <a:gd name="connsiteX384" fmla="*/ 5719576 w 6254524"/>
              <a:gd name="connsiteY384" fmla="*/ 3364966 h 5539721"/>
              <a:gd name="connsiteX385" fmla="*/ 5431925 w 6254524"/>
              <a:gd name="connsiteY385" fmla="*/ 3374189 h 5539721"/>
              <a:gd name="connsiteX386" fmla="*/ 5417514 w 6254524"/>
              <a:gd name="connsiteY386" fmla="*/ 3397247 h 5539721"/>
              <a:gd name="connsiteX387" fmla="*/ 5431925 w 6254524"/>
              <a:gd name="connsiteY387" fmla="*/ 3374189 h 5539721"/>
              <a:gd name="connsiteX388" fmla="*/ 5431925 w 6254524"/>
              <a:gd name="connsiteY388" fmla="*/ 3374189 h 5539721"/>
              <a:gd name="connsiteX389" fmla="*/ 5139663 w 6254524"/>
              <a:gd name="connsiteY389" fmla="*/ 3570183 h 5539721"/>
              <a:gd name="connsiteX390" fmla="*/ 5154074 w 6254524"/>
              <a:gd name="connsiteY390" fmla="*/ 3551737 h 5539721"/>
              <a:gd name="connsiteX391" fmla="*/ 5144851 w 6254524"/>
              <a:gd name="connsiteY391" fmla="*/ 3547125 h 5539721"/>
              <a:gd name="connsiteX392" fmla="*/ 5139663 w 6254524"/>
              <a:gd name="connsiteY392" fmla="*/ 3570183 h 5539721"/>
              <a:gd name="connsiteX393" fmla="*/ 5139663 w 6254524"/>
              <a:gd name="connsiteY393" fmla="*/ 3570183 h 5539721"/>
              <a:gd name="connsiteX394" fmla="*/ 830094 w 6254524"/>
              <a:gd name="connsiteY394" fmla="*/ 3607653 h 5539721"/>
              <a:gd name="connsiteX395" fmla="*/ 778213 w 6254524"/>
              <a:gd name="connsiteY395" fmla="*/ 3616876 h 5539721"/>
              <a:gd name="connsiteX396" fmla="*/ 830094 w 6254524"/>
              <a:gd name="connsiteY396" fmla="*/ 3607653 h 5539721"/>
              <a:gd name="connsiteX397" fmla="*/ 830094 w 6254524"/>
              <a:gd name="connsiteY397" fmla="*/ 3607653 h 5539721"/>
              <a:gd name="connsiteX398" fmla="*/ 4809932 w 6254524"/>
              <a:gd name="connsiteY398" fmla="*/ 3691239 h 5539721"/>
              <a:gd name="connsiteX399" fmla="*/ 4824343 w 6254524"/>
              <a:gd name="connsiteY399" fmla="*/ 3662992 h 5539721"/>
              <a:gd name="connsiteX400" fmla="*/ 4805320 w 6254524"/>
              <a:gd name="connsiteY400" fmla="*/ 3653769 h 5539721"/>
              <a:gd name="connsiteX401" fmla="*/ 4809932 w 6254524"/>
              <a:gd name="connsiteY401" fmla="*/ 3691239 h 5539721"/>
              <a:gd name="connsiteX402" fmla="*/ 4809932 w 6254524"/>
              <a:gd name="connsiteY402" fmla="*/ 3691239 h 5539721"/>
              <a:gd name="connsiteX403" fmla="*/ 5615814 w 6254524"/>
              <a:gd name="connsiteY403" fmla="*/ 3756954 h 5539721"/>
              <a:gd name="connsiteX404" fmla="*/ 5615814 w 6254524"/>
              <a:gd name="connsiteY404" fmla="*/ 3747731 h 5539721"/>
              <a:gd name="connsiteX405" fmla="*/ 5620426 w 6254524"/>
              <a:gd name="connsiteY405" fmla="*/ 3780589 h 5539721"/>
              <a:gd name="connsiteX406" fmla="*/ 5657895 w 6254524"/>
              <a:gd name="connsiteY406" fmla="*/ 3762142 h 5539721"/>
              <a:gd name="connsiteX407" fmla="*/ 5648672 w 6254524"/>
              <a:gd name="connsiteY407" fmla="*/ 3775977 h 5539721"/>
              <a:gd name="connsiteX408" fmla="*/ 5663084 w 6254524"/>
              <a:gd name="connsiteY408" fmla="*/ 3780589 h 5539721"/>
              <a:gd name="connsiteX409" fmla="*/ 5677495 w 6254524"/>
              <a:gd name="connsiteY409" fmla="*/ 3743119 h 5539721"/>
              <a:gd name="connsiteX410" fmla="*/ 5696517 w 6254524"/>
              <a:gd name="connsiteY410" fmla="*/ 3761566 h 5539721"/>
              <a:gd name="connsiteX411" fmla="*/ 5743787 w 6254524"/>
              <a:gd name="connsiteY411" fmla="*/ 3738508 h 5539721"/>
              <a:gd name="connsiteX412" fmla="*/ 5753010 w 6254524"/>
              <a:gd name="connsiteY412" fmla="*/ 3691815 h 5539721"/>
              <a:gd name="connsiteX413" fmla="*/ 5615814 w 6254524"/>
              <a:gd name="connsiteY413" fmla="*/ 3756954 h 5539721"/>
              <a:gd name="connsiteX414" fmla="*/ 5615814 w 6254524"/>
              <a:gd name="connsiteY414" fmla="*/ 3756954 h 5539721"/>
              <a:gd name="connsiteX415" fmla="*/ 5455560 w 6254524"/>
              <a:gd name="connsiteY415" fmla="*/ 3770789 h 5539721"/>
              <a:gd name="connsiteX416" fmla="*/ 5469971 w 6254524"/>
              <a:gd name="connsiteY416" fmla="*/ 3775401 h 5539721"/>
              <a:gd name="connsiteX417" fmla="*/ 5488994 w 6254524"/>
              <a:gd name="connsiteY417" fmla="*/ 3747155 h 5539721"/>
              <a:gd name="connsiteX418" fmla="*/ 5474583 w 6254524"/>
              <a:gd name="connsiteY418" fmla="*/ 3742543 h 5539721"/>
              <a:gd name="connsiteX419" fmla="*/ 5455560 w 6254524"/>
              <a:gd name="connsiteY419" fmla="*/ 3770789 h 5539721"/>
              <a:gd name="connsiteX420" fmla="*/ 5455560 w 6254524"/>
              <a:gd name="connsiteY420" fmla="*/ 3770789 h 5539721"/>
              <a:gd name="connsiteX421" fmla="*/ 4540727 w 6254524"/>
              <a:gd name="connsiteY421" fmla="*/ 3808259 h 5539721"/>
              <a:gd name="connsiteX422" fmla="*/ 4531504 w 6254524"/>
              <a:gd name="connsiteY422" fmla="*/ 3817482 h 5539721"/>
              <a:gd name="connsiteX423" fmla="*/ 4536116 w 6254524"/>
              <a:gd name="connsiteY423" fmla="*/ 3845728 h 5539721"/>
              <a:gd name="connsiteX424" fmla="*/ 4559751 w 6254524"/>
              <a:gd name="connsiteY424" fmla="*/ 3831893 h 5539721"/>
              <a:gd name="connsiteX425" fmla="*/ 4540727 w 6254524"/>
              <a:gd name="connsiteY425" fmla="*/ 3808259 h 5539721"/>
              <a:gd name="connsiteX426" fmla="*/ 4540727 w 6254524"/>
              <a:gd name="connsiteY426" fmla="*/ 3808259 h 5539721"/>
              <a:gd name="connsiteX427" fmla="*/ 4375862 w 6254524"/>
              <a:gd name="connsiteY427" fmla="*/ 3845728 h 5539721"/>
              <a:gd name="connsiteX428" fmla="*/ 4371250 w 6254524"/>
              <a:gd name="connsiteY428" fmla="*/ 3887809 h 5539721"/>
              <a:gd name="connsiteX429" fmla="*/ 4375862 w 6254524"/>
              <a:gd name="connsiteY429" fmla="*/ 3845728 h 5539721"/>
              <a:gd name="connsiteX430" fmla="*/ 4375862 w 6254524"/>
              <a:gd name="connsiteY430" fmla="*/ 3845728 h 5539721"/>
              <a:gd name="connsiteX431" fmla="*/ 4672735 w 6254524"/>
              <a:gd name="connsiteY431" fmla="*/ 3845728 h 5539721"/>
              <a:gd name="connsiteX432" fmla="*/ 4663512 w 6254524"/>
              <a:gd name="connsiteY432" fmla="*/ 3859563 h 5539721"/>
              <a:gd name="connsiteX433" fmla="*/ 4677924 w 6254524"/>
              <a:gd name="connsiteY433" fmla="*/ 3868786 h 5539721"/>
              <a:gd name="connsiteX434" fmla="*/ 4672735 w 6254524"/>
              <a:gd name="connsiteY434" fmla="*/ 3845728 h 5539721"/>
              <a:gd name="connsiteX435" fmla="*/ 4672735 w 6254524"/>
              <a:gd name="connsiteY435" fmla="*/ 3845728 h 5539721"/>
              <a:gd name="connsiteX436" fmla="*/ 4790908 w 6254524"/>
              <a:gd name="connsiteY436" fmla="*/ 3854952 h 5539721"/>
              <a:gd name="connsiteX437" fmla="*/ 4762662 w 6254524"/>
              <a:gd name="connsiteY437" fmla="*/ 3873398 h 5539721"/>
              <a:gd name="connsiteX438" fmla="*/ 4790908 w 6254524"/>
              <a:gd name="connsiteY438" fmla="*/ 3854952 h 5539721"/>
              <a:gd name="connsiteX439" fmla="*/ 4790908 w 6254524"/>
              <a:gd name="connsiteY439" fmla="*/ 3854952 h 5539721"/>
              <a:gd name="connsiteX440" fmla="*/ 5167909 w 6254524"/>
              <a:gd name="connsiteY440" fmla="*/ 3854952 h 5539721"/>
              <a:gd name="connsiteX441" fmla="*/ 5167909 w 6254524"/>
              <a:gd name="connsiteY441" fmla="*/ 3859563 h 5539721"/>
              <a:gd name="connsiteX442" fmla="*/ 5148886 w 6254524"/>
              <a:gd name="connsiteY442" fmla="*/ 3864175 h 5539721"/>
              <a:gd name="connsiteX443" fmla="*/ 5167909 w 6254524"/>
              <a:gd name="connsiteY443" fmla="*/ 3868786 h 5539721"/>
              <a:gd name="connsiteX444" fmla="*/ 5167909 w 6254524"/>
              <a:gd name="connsiteY444" fmla="*/ 3854952 h 5539721"/>
              <a:gd name="connsiteX445" fmla="*/ 5167909 w 6254524"/>
              <a:gd name="connsiteY445" fmla="*/ 3854952 h 5539721"/>
              <a:gd name="connsiteX446" fmla="*/ 4771885 w 6254524"/>
              <a:gd name="connsiteY446" fmla="*/ 3910868 h 5539721"/>
              <a:gd name="connsiteX447" fmla="*/ 4804744 w 6254524"/>
              <a:gd name="connsiteY447" fmla="*/ 3887809 h 5539721"/>
              <a:gd name="connsiteX448" fmla="*/ 4804744 w 6254524"/>
              <a:gd name="connsiteY448" fmla="*/ 3869363 h 5539721"/>
              <a:gd name="connsiteX449" fmla="*/ 4771885 w 6254524"/>
              <a:gd name="connsiteY449" fmla="*/ 3910868 h 5539721"/>
              <a:gd name="connsiteX450" fmla="*/ 4771885 w 6254524"/>
              <a:gd name="connsiteY450" fmla="*/ 3910868 h 5539721"/>
              <a:gd name="connsiteX451" fmla="*/ 523997 w 6254524"/>
              <a:gd name="connsiteY451" fmla="*/ 3957560 h 5539721"/>
              <a:gd name="connsiteX452" fmla="*/ 495750 w 6254524"/>
              <a:gd name="connsiteY452" fmla="*/ 3980618 h 5539721"/>
              <a:gd name="connsiteX453" fmla="*/ 523997 w 6254524"/>
              <a:gd name="connsiteY453" fmla="*/ 3957560 h 5539721"/>
              <a:gd name="connsiteX454" fmla="*/ 523997 w 6254524"/>
              <a:gd name="connsiteY454" fmla="*/ 3957560 h 5539721"/>
              <a:gd name="connsiteX455" fmla="*/ 4559751 w 6254524"/>
              <a:gd name="connsiteY455" fmla="*/ 3957560 h 5539721"/>
              <a:gd name="connsiteX456" fmla="*/ 4536116 w 6254524"/>
              <a:gd name="connsiteY456" fmla="*/ 3966783 h 5539721"/>
              <a:gd name="connsiteX457" fmla="*/ 4545339 w 6254524"/>
              <a:gd name="connsiteY457" fmla="*/ 3985230 h 5539721"/>
              <a:gd name="connsiteX458" fmla="*/ 4573586 w 6254524"/>
              <a:gd name="connsiteY458" fmla="*/ 3966783 h 5539721"/>
              <a:gd name="connsiteX459" fmla="*/ 4559751 w 6254524"/>
              <a:gd name="connsiteY459" fmla="*/ 3957560 h 5539721"/>
              <a:gd name="connsiteX460" fmla="*/ 4559751 w 6254524"/>
              <a:gd name="connsiteY460" fmla="*/ 3957560 h 5539721"/>
              <a:gd name="connsiteX461" fmla="*/ 472116 w 6254524"/>
              <a:gd name="connsiteY461" fmla="*/ 4027311 h 5539721"/>
              <a:gd name="connsiteX462" fmla="*/ 495750 w 6254524"/>
              <a:gd name="connsiteY462" fmla="*/ 4008865 h 5539721"/>
              <a:gd name="connsiteX463" fmla="*/ 481339 w 6254524"/>
              <a:gd name="connsiteY463" fmla="*/ 4008865 h 5539721"/>
              <a:gd name="connsiteX464" fmla="*/ 472116 w 6254524"/>
              <a:gd name="connsiteY464" fmla="*/ 4027311 h 5539721"/>
              <a:gd name="connsiteX465" fmla="*/ 472116 w 6254524"/>
              <a:gd name="connsiteY465" fmla="*/ 4027311 h 5539721"/>
              <a:gd name="connsiteX466" fmla="*/ 834705 w 6254524"/>
              <a:gd name="connsiteY466" fmla="*/ 4069392 h 5539721"/>
              <a:gd name="connsiteX467" fmla="*/ 759190 w 6254524"/>
              <a:gd name="connsiteY467" fmla="*/ 4097638 h 5539721"/>
              <a:gd name="connsiteX468" fmla="*/ 834705 w 6254524"/>
              <a:gd name="connsiteY468" fmla="*/ 4069392 h 5539721"/>
              <a:gd name="connsiteX469" fmla="*/ 834705 w 6254524"/>
              <a:gd name="connsiteY469" fmla="*/ 4069392 h 5539721"/>
              <a:gd name="connsiteX470" fmla="*/ 5238813 w 6254524"/>
              <a:gd name="connsiteY470" fmla="*/ 4097638 h 5539721"/>
              <a:gd name="connsiteX471" fmla="*/ 5205955 w 6254524"/>
              <a:gd name="connsiteY471" fmla="*/ 4130496 h 5539721"/>
              <a:gd name="connsiteX472" fmla="*/ 5243425 w 6254524"/>
              <a:gd name="connsiteY472" fmla="*/ 4210047 h 5539721"/>
              <a:gd name="connsiteX473" fmla="*/ 5280894 w 6254524"/>
              <a:gd name="connsiteY473" fmla="*/ 4163354 h 5539721"/>
              <a:gd name="connsiteX474" fmla="*/ 5238813 w 6254524"/>
              <a:gd name="connsiteY474" fmla="*/ 4097638 h 5539721"/>
              <a:gd name="connsiteX475" fmla="*/ 5238813 w 6254524"/>
              <a:gd name="connsiteY475" fmla="*/ 4097638 h 5539721"/>
              <a:gd name="connsiteX476" fmla="*/ 688862 w 6254524"/>
              <a:gd name="connsiteY476" fmla="*/ 4106862 h 5539721"/>
              <a:gd name="connsiteX477" fmla="*/ 622570 w 6254524"/>
              <a:gd name="connsiteY477" fmla="*/ 4158166 h 5539721"/>
              <a:gd name="connsiteX478" fmla="*/ 683674 w 6254524"/>
              <a:gd name="connsiteY478" fmla="*/ 4106862 h 5539721"/>
              <a:gd name="connsiteX479" fmla="*/ 688862 w 6254524"/>
              <a:gd name="connsiteY479" fmla="*/ 4106862 h 5539721"/>
              <a:gd name="connsiteX480" fmla="*/ 688862 w 6254524"/>
              <a:gd name="connsiteY480" fmla="*/ 4106862 h 5539721"/>
              <a:gd name="connsiteX481" fmla="*/ 717109 w 6254524"/>
              <a:gd name="connsiteY481" fmla="*/ 4139720 h 5539721"/>
              <a:gd name="connsiteX482" fmla="*/ 731520 w 6254524"/>
              <a:gd name="connsiteY482" fmla="*/ 4139720 h 5539721"/>
              <a:gd name="connsiteX483" fmla="*/ 717109 w 6254524"/>
              <a:gd name="connsiteY483" fmla="*/ 4121273 h 5539721"/>
              <a:gd name="connsiteX484" fmla="*/ 717109 w 6254524"/>
              <a:gd name="connsiteY484" fmla="*/ 4139720 h 5539721"/>
              <a:gd name="connsiteX485" fmla="*/ 717109 w 6254524"/>
              <a:gd name="connsiteY485" fmla="*/ 4139720 h 5539721"/>
              <a:gd name="connsiteX486" fmla="*/ 5653860 w 6254524"/>
              <a:gd name="connsiteY486" fmla="*/ 4125308 h 5539721"/>
              <a:gd name="connsiteX487" fmla="*/ 5621002 w 6254524"/>
              <a:gd name="connsiteY487" fmla="*/ 4167390 h 5539721"/>
              <a:gd name="connsiteX488" fmla="*/ 5663660 w 6254524"/>
              <a:gd name="connsiteY488" fmla="*/ 4148943 h 5539721"/>
              <a:gd name="connsiteX489" fmla="*/ 5653860 w 6254524"/>
              <a:gd name="connsiteY489" fmla="*/ 4125308 h 5539721"/>
              <a:gd name="connsiteX490" fmla="*/ 5653860 w 6254524"/>
              <a:gd name="connsiteY490" fmla="*/ 4125308 h 5539721"/>
              <a:gd name="connsiteX491" fmla="*/ 5342575 w 6254524"/>
              <a:gd name="connsiteY491" fmla="*/ 4228494 h 5539721"/>
              <a:gd name="connsiteX492" fmla="*/ 5380044 w 6254524"/>
              <a:gd name="connsiteY492" fmla="*/ 4237717 h 5539721"/>
              <a:gd name="connsiteX493" fmla="*/ 5408290 w 6254524"/>
              <a:gd name="connsiteY493" fmla="*/ 4195636 h 5539721"/>
              <a:gd name="connsiteX494" fmla="*/ 5342575 w 6254524"/>
              <a:gd name="connsiteY494" fmla="*/ 4228494 h 5539721"/>
              <a:gd name="connsiteX495" fmla="*/ 5342575 w 6254524"/>
              <a:gd name="connsiteY495" fmla="*/ 4228494 h 5539721"/>
              <a:gd name="connsiteX496" fmla="*/ 556854 w 6254524"/>
              <a:gd name="connsiteY496" fmla="*/ 4200247 h 5539721"/>
              <a:gd name="connsiteX497" fmla="*/ 523997 w 6254524"/>
              <a:gd name="connsiteY497" fmla="*/ 4228494 h 5539721"/>
              <a:gd name="connsiteX498" fmla="*/ 566654 w 6254524"/>
              <a:gd name="connsiteY498" fmla="*/ 4228494 h 5539721"/>
              <a:gd name="connsiteX499" fmla="*/ 556854 w 6254524"/>
              <a:gd name="connsiteY499" fmla="*/ 4200247 h 5539721"/>
              <a:gd name="connsiteX500" fmla="*/ 556854 w 6254524"/>
              <a:gd name="connsiteY500" fmla="*/ 4200247 h 5539721"/>
              <a:gd name="connsiteX501" fmla="*/ 5290694 w 6254524"/>
              <a:gd name="connsiteY501" fmla="*/ 4214082 h 5539721"/>
              <a:gd name="connsiteX502" fmla="*/ 5286083 w 6254524"/>
              <a:gd name="connsiteY502" fmla="*/ 4200247 h 5539721"/>
              <a:gd name="connsiteX503" fmla="*/ 5271671 w 6254524"/>
              <a:gd name="connsiteY503" fmla="*/ 4200247 h 5539721"/>
              <a:gd name="connsiteX504" fmla="*/ 5267059 w 6254524"/>
              <a:gd name="connsiteY504" fmla="*/ 4218694 h 5539721"/>
              <a:gd name="connsiteX505" fmla="*/ 5290694 w 6254524"/>
              <a:gd name="connsiteY505" fmla="*/ 4214082 h 5539721"/>
              <a:gd name="connsiteX506" fmla="*/ 5290694 w 6254524"/>
              <a:gd name="connsiteY506" fmla="*/ 4214082 h 5539721"/>
              <a:gd name="connsiteX507" fmla="*/ 221935 w 6254524"/>
              <a:gd name="connsiteY507" fmla="*/ 4214082 h 5539721"/>
              <a:gd name="connsiteX508" fmla="*/ 193688 w 6254524"/>
              <a:gd name="connsiteY508" fmla="*/ 4232529 h 5539721"/>
              <a:gd name="connsiteX509" fmla="*/ 221935 w 6254524"/>
              <a:gd name="connsiteY509" fmla="*/ 4214082 h 5539721"/>
              <a:gd name="connsiteX510" fmla="*/ 221935 w 6254524"/>
              <a:gd name="connsiteY510" fmla="*/ 4214082 h 5539721"/>
              <a:gd name="connsiteX511" fmla="*/ 5502829 w 6254524"/>
              <a:gd name="connsiteY511" fmla="*/ 4228494 h 5539721"/>
              <a:gd name="connsiteX512" fmla="*/ 5517240 w 6254524"/>
              <a:gd name="connsiteY512" fmla="*/ 4233105 h 5539721"/>
              <a:gd name="connsiteX513" fmla="*/ 5521852 w 6254524"/>
              <a:gd name="connsiteY513" fmla="*/ 4210047 h 5539721"/>
              <a:gd name="connsiteX514" fmla="*/ 5502829 w 6254524"/>
              <a:gd name="connsiteY514" fmla="*/ 4228494 h 5539721"/>
              <a:gd name="connsiteX515" fmla="*/ 5502829 w 6254524"/>
              <a:gd name="connsiteY515" fmla="*/ 4228494 h 5539721"/>
              <a:gd name="connsiteX516" fmla="*/ 5460171 w 6254524"/>
              <a:gd name="connsiteY516" fmla="*/ 4218694 h 5539721"/>
              <a:gd name="connsiteX517" fmla="*/ 5427314 w 6254524"/>
              <a:gd name="connsiteY517" fmla="*/ 4227917 h 5539721"/>
              <a:gd name="connsiteX518" fmla="*/ 5403679 w 6254524"/>
              <a:gd name="connsiteY518" fmla="*/ 4246364 h 5539721"/>
              <a:gd name="connsiteX519" fmla="*/ 5403679 w 6254524"/>
              <a:gd name="connsiteY519" fmla="*/ 4288445 h 5539721"/>
              <a:gd name="connsiteX520" fmla="*/ 5446336 w 6254524"/>
              <a:gd name="connsiteY520" fmla="*/ 4283833 h 5539721"/>
              <a:gd name="connsiteX521" fmla="*/ 5437113 w 6254524"/>
              <a:gd name="connsiteY521" fmla="*/ 4297668 h 5539721"/>
              <a:gd name="connsiteX522" fmla="*/ 5460748 w 6254524"/>
              <a:gd name="connsiteY522" fmla="*/ 4264810 h 5539721"/>
              <a:gd name="connsiteX523" fmla="*/ 5475159 w 6254524"/>
              <a:gd name="connsiteY523" fmla="*/ 4264810 h 5539721"/>
              <a:gd name="connsiteX524" fmla="*/ 5479771 w 6254524"/>
              <a:gd name="connsiteY524" fmla="*/ 4287868 h 5539721"/>
              <a:gd name="connsiteX525" fmla="*/ 5494182 w 6254524"/>
              <a:gd name="connsiteY525" fmla="*/ 4231952 h 5539721"/>
              <a:gd name="connsiteX526" fmla="*/ 5460171 w 6254524"/>
              <a:gd name="connsiteY526" fmla="*/ 4218694 h 5539721"/>
              <a:gd name="connsiteX527" fmla="*/ 5460171 w 6254524"/>
              <a:gd name="connsiteY527" fmla="*/ 4218694 h 5539721"/>
              <a:gd name="connsiteX528" fmla="*/ 5408290 w 6254524"/>
              <a:gd name="connsiteY528" fmla="*/ 4275186 h 5539721"/>
              <a:gd name="connsiteX529" fmla="*/ 5412902 w 6254524"/>
              <a:gd name="connsiteY529" fmla="*/ 4246940 h 5539721"/>
              <a:gd name="connsiteX530" fmla="*/ 5427314 w 6254524"/>
              <a:gd name="connsiteY530" fmla="*/ 4251552 h 5539721"/>
              <a:gd name="connsiteX531" fmla="*/ 5408290 w 6254524"/>
              <a:gd name="connsiteY531" fmla="*/ 4275186 h 5539721"/>
              <a:gd name="connsiteX532" fmla="*/ 5408290 w 6254524"/>
              <a:gd name="connsiteY532" fmla="*/ 4275186 h 5539721"/>
              <a:gd name="connsiteX533" fmla="*/ 415047 w 6254524"/>
              <a:gd name="connsiteY533" fmla="*/ 4289021 h 5539721"/>
              <a:gd name="connsiteX534" fmla="*/ 476151 w 6254524"/>
              <a:gd name="connsiteY534" fmla="*/ 4242329 h 5539721"/>
              <a:gd name="connsiteX535" fmla="*/ 409859 w 6254524"/>
              <a:gd name="connsiteY535" fmla="*/ 4275186 h 5539721"/>
              <a:gd name="connsiteX536" fmla="*/ 415047 w 6254524"/>
              <a:gd name="connsiteY536" fmla="*/ 4289021 h 5539721"/>
              <a:gd name="connsiteX537" fmla="*/ 415047 w 6254524"/>
              <a:gd name="connsiteY537" fmla="*/ 4289021 h 5539721"/>
              <a:gd name="connsiteX538" fmla="*/ 4687147 w 6254524"/>
              <a:gd name="connsiteY538" fmla="*/ 4340326 h 5539721"/>
              <a:gd name="connsiteX539" fmla="*/ 4771885 w 6254524"/>
              <a:gd name="connsiteY539" fmla="*/ 4312080 h 5539721"/>
              <a:gd name="connsiteX540" fmla="*/ 4771885 w 6254524"/>
              <a:gd name="connsiteY540" fmla="*/ 4269998 h 5539721"/>
              <a:gd name="connsiteX541" fmla="*/ 4696370 w 6254524"/>
              <a:gd name="connsiteY541" fmla="*/ 4312080 h 5539721"/>
              <a:gd name="connsiteX542" fmla="*/ 4739028 w 6254524"/>
              <a:gd name="connsiteY542" fmla="*/ 4279222 h 5539721"/>
              <a:gd name="connsiteX543" fmla="*/ 4687147 w 6254524"/>
              <a:gd name="connsiteY543" fmla="*/ 4283833 h 5539721"/>
              <a:gd name="connsiteX544" fmla="*/ 4687147 w 6254524"/>
              <a:gd name="connsiteY544" fmla="*/ 4340326 h 5539721"/>
              <a:gd name="connsiteX545" fmla="*/ 4687147 w 6254524"/>
              <a:gd name="connsiteY545" fmla="*/ 4340326 h 5539721"/>
              <a:gd name="connsiteX546" fmla="*/ 839893 w 6254524"/>
              <a:gd name="connsiteY546" fmla="*/ 4312080 h 5539721"/>
              <a:gd name="connsiteX547" fmla="*/ 820871 w 6254524"/>
              <a:gd name="connsiteY547" fmla="*/ 4330526 h 5539721"/>
              <a:gd name="connsiteX548" fmla="*/ 839893 w 6254524"/>
              <a:gd name="connsiteY548" fmla="*/ 4312080 h 5539721"/>
              <a:gd name="connsiteX549" fmla="*/ 839893 w 6254524"/>
              <a:gd name="connsiteY549" fmla="*/ 4312080 h 5539721"/>
              <a:gd name="connsiteX550" fmla="*/ 5582956 w 6254524"/>
              <a:gd name="connsiteY550" fmla="*/ 4391630 h 5539721"/>
              <a:gd name="connsiteX551" fmla="*/ 5606591 w 6254524"/>
              <a:gd name="connsiteY551" fmla="*/ 4349549 h 5539721"/>
              <a:gd name="connsiteX552" fmla="*/ 5582956 w 6254524"/>
              <a:gd name="connsiteY552" fmla="*/ 4331102 h 5539721"/>
              <a:gd name="connsiteX553" fmla="*/ 5469971 w 6254524"/>
              <a:gd name="connsiteY553" fmla="*/ 4429100 h 5539721"/>
              <a:gd name="connsiteX554" fmla="*/ 5460748 w 6254524"/>
              <a:gd name="connsiteY554" fmla="*/ 4424488 h 5539721"/>
              <a:gd name="connsiteX555" fmla="*/ 5460748 w 6254524"/>
              <a:gd name="connsiteY555" fmla="*/ 4410653 h 5539721"/>
              <a:gd name="connsiteX556" fmla="*/ 5441725 w 6254524"/>
              <a:gd name="connsiteY556" fmla="*/ 4438899 h 5539721"/>
              <a:gd name="connsiteX557" fmla="*/ 5418091 w 6254524"/>
              <a:gd name="connsiteY557" fmla="*/ 4425064 h 5539721"/>
              <a:gd name="connsiteX558" fmla="*/ 5351798 w 6254524"/>
              <a:gd name="connsiteY558" fmla="*/ 4467146 h 5539721"/>
              <a:gd name="connsiteX559" fmla="*/ 5267059 w 6254524"/>
              <a:gd name="connsiteY559" fmla="*/ 4542085 h 5539721"/>
              <a:gd name="connsiteX560" fmla="*/ 5290694 w 6254524"/>
              <a:gd name="connsiteY560" fmla="*/ 4490780 h 5539721"/>
              <a:gd name="connsiteX561" fmla="*/ 5290694 w 6254524"/>
              <a:gd name="connsiteY561" fmla="*/ 4472334 h 5539721"/>
              <a:gd name="connsiteX562" fmla="*/ 5271671 w 6254524"/>
              <a:gd name="connsiteY562" fmla="*/ 4472334 h 5539721"/>
              <a:gd name="connsiteX563" fmla="*/ 5252648 w 6254524"/>
              <a:gd name="connsiteY563" fmla="*/ 4505192 h 5539721"/>
              <a:gd name="connsiteX564" fmla="*/ 5215178 w 6254524"/>
              <a:gd name="connsiteY564" fmla="*/ 4528250 h 5539721"/>
              <a:gd name="connsiteX565" fmla="*/ 5252648 w 6254524"/>
              <a:gd name="connsiteY565" fmla="*/ 4514415 h 5539721"/>
              <a:gd name="connsiteX566" fmla="*/ 5219790 w 6254524"/>
              <a:gd name="connsiteY566" fmla="*/ 4574942 h 5539721"/>
              <a:gd name="connsiteX567" fmla="*/ 5314329 w 6254524"/>
              <a:gd name="connsiteY567" fmla="*/ 4532861 h 5539721"/>
              <a:gd name="connsiteX568" fmla="*/ 5328740 w 6254524"/>
              <a:gd name="connsiteY568" fmla="*/ 4561108 h 5539721"/>
              <a:gd name="connsiteX569" fmla="*/ 5389844 w 6254524"/>
              <a:gd name="connsiteY569" fmla="*/ 4509803 h 5539721"/>
              <a:gd name="connsiteX570" fmla="*/ 5460748 w 6254524"/>
              <a:gd name="connsiteY570" fmla="*/ 4440052 h 5539721"/>
              <a:gd name="connsiteX571" fmla="*/ 5488994 w 6254524"/>
              <a:gd name="connsiteY571" fmla="*/ 4449275 h 5539721"/>
              <a:gd name="connsiteX572" fmla="*/ 5582956 w 6254524"/>
              <a:gd name="connsiteY572" fmla="*/ 4391630 h 5539721"/>
              <a:gd name="connsiteX573" fmla="*/ 5582956 w 6254524"/>
              <a:gd name="connsiteY573" fmla="*/ 4391630 h 5539721"/>
              <a:gd name="connsiteX574" fmla="*/ 1013983 w 6254524"/>
              <a:gd name="connsiteY574" fmla="*/ 4354161 h 5539721"/>
              <a:gd name="connsiteX575" fmla="*/ 1028394 w 6254524"/>
              <a:gd name="connsiteY575" fmla="*/ 4363384 h 5539721"/>
              <a:gd name="connsiteX576" fmla="*/ 1042805 w 6254524"/>
              <a:gd name="connsiteY576" fmla="*/ 4354161 h 5539721"/>
              <a:gd name="connsiteX577" fmla="*/ 1038193 w 6254524"/>
              <a:gd name="connsiteY577" fmla="*/ 4349549 h 5539721"/>
              <a:gd name="connsiteX578" fmla="*/ 1013983 w 6254524"/>
              <a:gd name="connsiteY578" fmla="*/ 4354161 h 5539721"/>
              <a:gd name="connsiteX579" fmla="*/ 1013983 w 6254524"/>
              <a:gd name="connsiteY579" fmla="*/ 4354161 h 5539721"/>
              <a:gd name="connsiteX580" fmla="*/ 5017455 w 6254524"/>
              <a:gd name="connsiteY580" fmla="*/ 4367996 h 5539721"/>
              <a:gd name="connsiteX581" fmla="*/ 5008231 w 6254524"/>
              <a:gd name="connsiteY581" fmla="*/ 4391054 h 5539721"/>
              <a:gd name="connsiteX582" fmla="*/ 5036478 w 6254524"/>
              <a:gd name="connsiteY582" fmla="*/ 4400277 h 5539721"/>
              <a:gd name="connsiteX583" fmla="*/ 5055501 w 6254524"/>
              <a:gd name="connsiteY583" fmla="*/ 4372031 h 5539721"/>
              <a:gd name="connsiteX584" fmla="*/ 5041090 w 6254524"/>
              <a:gd name="connsiteY584" fmla="*/ 4376642 h 5539721"/>
              <a:gd name="connsiteX585" fmla="*/ 5045701 w 6254524"/>
              <a:gd name="connsiteY585" fmla="*/ 4362807 h 5539721"/>
              <a:gd name="connsiteX586" fmla="*/ 5017455 w 6254524"/>
              <a:gd name="connsiteY586" fmla="*/ 4348973 h 5539721"/>
              <a:gd name="connsiteX587" fmla="*/ 4989209 w 6254524"/>
              <a:gd name="connsiteY587" fmla="*/ 4391054 h 5539721"/>
              <a:gd name="connsiteX588" fmla="*/ 5017455 w 6254524"/>
              <a:gd name="connsiteY588" fmla="*/ 4367996 h 5539721"/>
              <a:gd name="connsiteX589" fmla="*/ 5017455 w 6254524"/>
              <a:gd name="connsiteY589" fmla="*/ 4367996 h 5539721"/>
              <a:gd name="connsiteX590" fmla="*/ 4442154 w 6254524"/>
              <a:gd name="connsiteY590" fmla="*/ 4391630 h 5539721"/>
              <a:gd name="connsiteX591" fmla="*/ 4442154 w 6254524"/>
              <a:gd name="connsiteY591" fmla="*/ 4373183 h 5539721"/>
              <a:gd name="connsiteX592" fmla="*/ 4442154 w 6254524"/>
              <a:gd name="connsiteY592" fmla="*/ 4391630 h 5539721"/>
              <a:gd name="connsiteX593" fmla="*/ 4442154 w 6254524"/>
              <a:gd name="connsiteY593" fmla="*/ 4391630 h 5539721"/>
              <a:gd name="connsiteX594" fmla="*/ 5521852 w 6254524"/>
              <a:gd name="connsiteY594" fmla="*/ 4452158 h 5539721"/>
              <a:gd name="connsiteX595" fmla="*/ 5488994 w 6254524"/>
              <a:gd name="connsiteY595" fmla="*/ 4494239 h 5539721"/>
              <a:gd name="connsiteX596" fmla="*/ 5635413 w 6254524"/>
              <a:gd name="connsiteY596" fmla="*/ 4400854 h 5539721"/>
              <a:gd name="connsiteX597" fmla="*/ 5521852 w 6254524"/>
              <a:gd name="connsiteY597" fmla="*/ 4452158 h 5539721"/>
              <a:gd name="connsiteX598" fmla="*/ 5521852 w 6254524"/>
              <a:gd name="connsiteY598" fmla="*/ 4452158 h 5539721"/>
              <a:gd name="connsiteX599" fmla="*/ 938467 w 6254524"/>
              <a:gd name="connsiteY599" fmla="*/ 4400854 h 5539721"/>
              <a:gd name="connsiteX600" fmla="*/ 919444 w 6254524"/>
              <a:gd name="connsiteY600" fmla="*/ 4410077 h 5539721"/>
              <a:gd name="connsiteX601" fmla="*/ 938467 w 6254524"/>
              <a:gd name="connsiteY601" fmla="*/ 4400854 h 5539721"/>
              <a:gd name="connsiteX602" fmla="*/ 938467 w 6254524"/>
              <a:gd name="connsiteY602" fmla="*/ 4400854 h 5539721"/>
              <a:gd name="connsiteX603" fmla="*/ 340108 w 6254524"/>
              <a:gd name="connsiteY603" fmla="*/ 4410077 h 5539721"/>
              <a:gd name="connsiteX604" fmla="*/ 302638 w 6254524"/>
              <a:gd name="connsiteY604" fmla="*/ 4419300 h 5539721"/>
              <a:gd name="connsiteX605" fmla="*/ 340108 w 6254524"/>
              <a:gd name="connsiteY605" fmla="*/ 4410077 h 5539721"/>
              <a:gd name="connsiteX606" fmla="*/ 340108 w 6254524"/>
              <a:gd name="connsiteY606" fmla="*/ 4410077 h 5539721"/>
              <a:gd name="connsiteX607" fmla="*/ 5356410 w 6254524"/>
              <a:gd name="connsiteY607" fmla="*/ 4419876 h 5539721"/>
              <a:gd name="connsiteX608" fmla="*/ 5375433 w 6254524"/>
              <a:gd name="connsiteY608" fmla="*/ 4406041 h 5539721"/>
              <a:gd name="connsiteX609" fmla="*/ 5361022 w 6254524"/>
              <a:gd name="connsiteY609" fmla="*/ 4406041 h 5539721"/>
              <a:gd name="connsiteX610" fmla="*/ 5356410 w 6254524"/>
              <a:gd name="connsiteY610" fmla="*/ 4419876 h 5539721"/>
              <a:gd name="connsiteX611" fmla="*/ 5356410 w 6254524"/>
              <a:gd name="connsiteY611" fmla="*/ 4419876 h 5539721"/>
              <a:gd name="connsiteX612" fmla="*/ 424846 w 6254524"/>
              <a:gd name="connsiteY612" fmla="*/ 4438323 h 5539721"/>
              <a:gd name="connsiteX613" fmla="*/ 410435 w 6254524"/>
              <a:gd name="connsiteY613" fmla="*/ 4456769 h 5539721"/>
              <a:gd name="connsiteX614" fmla="*/ 429458 w 6254524"/>
              <a:gd name="connsiteY614" fmla="*/ 4456769 h 5539721"/>
              <a:gd name="connsiteX615" fmla="*/ 424846 w 6254524"/>
              <a:gd name="connsiteY615" fmla="*/ 4438323 h 5539721"/>
              <a:gd name="connsiteX616" fmla="*/ 424846 w 6254524"/>
              <a:gd name="connsiteY616" fmla="*/ 4438323 h 5539721"/>
              <a:gd name="connsiteX617" fmla="*/ 613347 w 6254524"/>
              <a:gd name="connsiteY617" fmla="*/ 4465993 h 5539721"/>
              <a:gd name="connsiteX618" fmla="*/ 627758 w 6254524"/>
              <a:gd name="connsiteY618" fmla="*/ 4437746 h 5539721"/>
              <a:gd name="connsiteX619" fmla="*/ 613347 w 6254524"/>
              <a:gd name="connsiteY619" fmla="*/ 4465993 h 5539721"/>
              <a:gd name="connsiteX620" fmla="*/ 613347 w 6254524"/>
              <a:gd name="connsiteY620" fmla="*/ 4465993 h 5539721"/>
              <a:gd name="connsiteX621" fmla="*/ 1113132 w 6254524"/>
              <a:gd name="connsiteY621" fmla="*/ 4471181 h 5539721"/>
              <a:gd name="connsiteX622" fmla="*/ 1117744 w 6254524"/>
              <a:gd name="connsiteY622" fmla="*/ 4489627 h 5539721"/>
              <a:gd name="connsiteX623" fmla="*/ 1169625 w 6254524"/>
              <a:gd name="connsiteY623" fmla="*/ 4517874 h 5539721"/>
              <a:gd name="connsiteX624" fmla="*/ 1165013 w 6254524"/>
              <a:gd name="connsiteY624" fmla="*/ 4448122 h 5539721"/>
              <a:gd name="connsiteX625" fmla="*/ 1113132 w 6254524"/>
              <a:gd name="connsiteY625" fmla="*/ 4471181 h 5539721"/>
              <a:gd name="connsiteX626" fmla="*/ 1113132 w 6254524"/>
              <a:gd name="connsiteY626" fmla="*/ 4471181 h 5539721"/>
              <a:gd name="connsiteX627" fmla="*/ 806459 w 6254524"/>
              <a:gd name="connsiteY627" fmla="*/ 4471181 h 5539721"/>
              <a:gd name="connsiteX628" fmla="*/ 773601 w 6254524"/>
              <a:gd name="connsiteY628" fmla="*/ 4489627 h 5539721"/>
              <a:gd name="connsiteX629" fmla="*/ 806459 w 6254524"/>
              <a:gd name="connsiteY629" fmla="*/ 4471181 h 5539721"/>
              <a:gd name="connsiteX630" fmla="*/ 806459 w 6254524"/>
              <a:gd name="connsiteY630" fmla="*/ 4471181 h 5539721"/>
              <a:gd name="connsiteX631" fmla="*/ 4998432 w 6254524"/>
              <a:gd name="connsiteY631" fmla="*/ 4494239 h 5539721"/>
              <a:gd name="connsiteX632" fmla="*/ 5031289 w 6254524"/>
              <a:gd name="connsiteY632" fmla="*/ 4475793 h 5539721"/>
              <a:gd name="connsiteX633" fmla="*/ 4998432 w 6254524"/>
              <a:gd name="connsiteY633" fmla="*/ 4494239 h 5539721"/>
              <a:gd name="connsiteX634" fmla="*/ 4998432 w 6254524"/>
              <a:gd name="connsiteY634" fmla="*/ 4494239 h 5539721"/>
              <a:gd name="connsiteX635" fmla="*/ 881974 w 6254524"/>
              <a:gd name="connsiteY635" fmla="*/ 4527097 h 5539721"/>
              <a:gd name="connsiteX636" fmla="*/ 877363 w 6254524"/>
              <a:gd name="connsiteY636" fmla="*/ 4545543 h 5539721"/>
              <a:gd name="connsiteX637" fmla="*/ 830094 w 6254524"/>
              <a:gd name="connsiteY637" fmla="*/ 4563990 h 5539721"/>
              <a:gd name="connsiteX638" fmla="*/ 811070 w 6254524"/>
              <a:gd name="connsiteY638" fmla="*/ 4554766 h 5539721"/>
              <a:gd name="connsiteX639" fmla="*/ 759190 w 6254524"/>
              <a:gd name="connsiteY639" fmla="*/ 4596848 h 5539721"/>
              <a:gd name="connsiteX640" fmla="*/ 683674 w 6254524"/>
              <a:gd name="connsiteY640" fmla="*/ 4638929 h 5539721"/>
              <a:gd name="connsiteX641" fmla="*/ 843929 w 6254524"/>
              <a:gd name="connsiteY641" fmla="*/ 4563990 h 5539721"/>
              <a:gd name="connsiteX642" fmla="*/ 961525 w 6254524"/>
              <a:gd name="connsiteY642" fmla="*/ 4503462 h 5539721"/>
              <a:gd name="connsiteX643" fmla="*/ 881974 w 6254524"/>
              <a:gd name="connsiteY643" fmla="*/ 4527097 h 5539721"/>
              <a:gd name="connsiteX644" fmla="*/ 881974 w 6254524"/>
              <a:gd name="connsiteY644" fmla="*/ 4527097 h 5539721"/>
              <a:gd name="connsiteX645" fmla="*/ 5535687 w 6254524"/>
              <a:gd name="connsiteY645" fmla="*/ 4503462 h 5539721"/>
              <a:gd name="connsiteX646" fmla="*/ 5526464 w 6254524"/>
              <a:gd name="connsiteY646" fmla="*/ 4526520 h 5539721"/>
              <a:gd name="connsiteX647" fmla="*/ 5535687 w 6254524"/>
              <a:gd name="connsiteY647" fmla="*/ 4503462 h 5539721"/>
              <a:gd name="connsiteX648" fmla="*/ 5535687 w 6254524"/>
              <a:gd name="connsiteY648" fmla="*/ 4503462 h 5539721"/>
              <a:gd name="connsiteX649" fmla="*/ 5611203 w 6254524"/>
              <a:gd name="connsiteY649" fmla="*/ 4522485 h 5539721"/>
              <a:gd name="connsiteX650" fmla="*/ 5550098 w 6254524"/>
              <a:gd name="connsiteY650" fmla="*/ 4540932 h 5539721"/>
              <a:gd name="connsiteX651" fmla="*/ 5611203 w 6254524"/>
              <a:gd name="connsiteY651" fmla="*/ 4540932 h 5539721"/>
              <a:gd name="connsiteX652" fmla="*/ 5611203 w 6254524"/>
              <a:gd name="connsiteY652" fmla="*/ 4522485 h 5539721"/>
              <a:gd name="connsiteX653" fmla="*/ 5611203 w 6254524"/>
              <a:gd name="connsiteY653" fmla="*/ 4522485 h 5539721"/>
              <a:gd name="connsiteX654" fmla="*/ 4663512 w 6254524"/>
              <a:gd name="connsiteY654" fmla="*/ 4564566 h 5539721"/>
              <a:gd name="connsiteX655" fmla="*/ 4672735 w 6254524"/>
              <a:gd name="connsiteY655" fmla="*/ 4578401 h 5539721"/>
              <a:gd name="connsiteX656" fmla="*/ 4710205 w 6254524"/>
              <a:gd name="connsiteY656" fmla="*/ 4536320 h 5539721"/>
              <a:gd name="connsiteX657" fmla="*/ 4663512 w 6254524"/>
              <a:gd name="connsiteY657" fmla="*/ 4564566 h 5539721"/>
              <a:gd name="connsiteX658" fmla="*/ 4663512 w 6254524"/>
              <a:gd name="connsiteY658" fmla="*/ 4564566 h 5539721"/>
              <a:gd name="connsiteX659" fmla="*/ 976513 w 6254524"/>
              <a:gd name="connsiteY659" fmla="*/ 4550155 h 5539721"/>
              <a:gd name="connsiteX660" fmla="*/ 1033005 w 6254524"/>
              <a:gd name="connsiteY660" fmla="*/ 4550155 h 5539721"/>
              <a:gd name="connsiteX661" fmla="*/ 976513 w 6254524"/>
              <a:gd name="connsiteY661" fmla="*/ 4550155 h 5539721"/>
              <a:gd name="connsiteX662" fmla="*/ 976513 w 6254524"/>
              <a:gd name="connsiteY662" fmla="*/ 4550155 h 5539721"/>
              <a:gd name="connsiteX663" fmla="*/ 19023 w 6254524"/>
              <a:gd name="connsiteY663" fmla="*/ 4550155 h 5539721"/>
              <a:gd name="connsiteX664" fmla="*/ 0 w 6254524"/>
              <a:gd name="connsiteY664" fmla="*/ 4578401 h 5539721"/>
              <a:gd name="connsiteX665" fmla="*/ 42658 w 6254524"/>
              <a:gd name="connsiteY665" fmla="*/ 4592236 h 5539721"/>
              <a:gd name="connsiteX666" fmla="*/ 66292 w 6254524"/>
              <a:gd name="connsiteY666" fmla="*/ 4563990 h 5539721"/>
              <a:gd name="connsiteX667" fmla="*/ 19023 w 6254524"/>
              <a:gd name="connsiteY667" fmla="*/ 4550155 h 5539721"/>
              <a:gd name="connsiteX668" fmla="*/ 19023 w 6254524"/>
              <a:gd name="connsiteY668" fmla="*/ 4550155 h 5539721"/>
              <a:gd name="connsiteX669" fmla="*/ 5130440 w 6254524"/>
              <a:gd name="connsiteY669" fmla="*/ 4592236 h 5539721"/>
              <a:gd name="connsiteX670" fmla="*/ 5182321 w 6254524"/>
              <a:gd name="connsiteY670" fmla="*/ 4569178 h 5539721"/>
              <a:gd name="connsiteX671" fmla="*/ 5130440 w 6254524"/>
              <a:gd name="connsiteY671" fmla="*/ 4592236 h 5539721"/>
              <a:gd name="connsiteX672" fmla="*/ 5130440 w 6254524"/>
              <a:gd name="connsiteY672" fmla="*/ 4592236 h 5539721"/>
              <a:gd name="connsiteX673" fmla="*/ 5356410 w 6254524"/>
              <a:gd name="connsiteY673" fmla="*/ 4569178 h 5539721"/>
              <a:gd name="connsiteX674" fmla="*/ 5370821 w 6254524"/>
              <a:gd name="connsiteY674" fmla="*/ 4578401 h 5539721"/>
              <a:gd name="connsiteX675" fmla="*/ 5380044 w 6254524"/>
              <a:gd name="connsiteY675" fmla="*/ 4559955 h 5539721"/>
              <a:gd name="connsiteX676" fmla="*/ 5356410 w 6254524"/>
              <a:gd name="connsiteY676" fmla="*/ 4569178 h 5539721"/>
              <a:gd name="connsiteX677" fmla="*/ 5356410 w 6254524"/>
              <a:gd name="connsiteY677" fmla="*/ 4569178 h 5539721"/>
              <a:gd name="connsiteX678" fmla="*/ 5427314 w 6254524"/>
              <a:gd name="connsiteY678" fmla="*/ 4587624 h 5539721"/>
              <a:gd name="connsiteX679" fmla="*/ 5441725 w 6254524"/>
              <a:gd name="connsiteY679" fmla="*/ 4592236 h 5539721"/>
              <a:gd name="connsiteX680" fmla="*/ 5404256 w 6254524"/>
              <a:gd name="connsiteY680" fmla="*/ 4610683 h 5539721"/>
              <a:gd name="connsiteX681" fmla="*/ 5441725 w 6254524"/>
              <a:gd name="connsiteY681" fmla="*/ 4633741 h 5539721"/>
              <a:gd name="connsiteX682" fmla="*/ 5456136 w 6254524"/>
              <a:gd name="connsiteY682" fmla="*/ 4596271 h 5539721"/>
              <a:gd name="connsiteX683" fmla="*/ 5446913 w 6254524"/>
              <a:gd name="connsiteY683" fmla="*/ 4577825 h 5539721"/>
              <a:gd name="connsiteX684" fmla="*/ 5427314 w 6254524"/>
              <a:gd name="connsiteY684" fmla="*/ 4587624 h 5539721"/>
              <a:gd name="connsiteX685" fmla="*/ 5427314 w 6254524"/>
              <a:gd name="connsiteY685" fmla="*/ 4587624 h 5539721"/>
              <a:gd name="connsiteX686" fmla="*/ 3984449 w 6254524"/>
              <a:gd name="connsiteY686" fmla="*/ 4592236 h 5539721"/>
              <a:gd name="connsiteX687" fmla="*/ 3941791 w 6254524"/>
              <a:gd name="connsiteY687" fmla="*/ 4625094 h 5539721"/>
              <a:gd name="connsiteX688" fmla="*/ 3984449 w 6254524"/>
              <a:gd name="connsiteY688" fmla="*/ 4592236 h 5539721"/>
              <a:gd name="connsiteX689" fmla="*/ 3984449 w 6254524"/>
              <a:gd name="connsiteY689" fmla="*/ 4592236 h 5539721"/>
              <a:gd name="connsiteX690" fmla="*/ 4696370 w 6254524"/>
              <a:gd name="connsiteY690" fmla="*/ 4596848 h 5539721"/>
              <a:gd name="connsiteX691" fmla="*/ 4672735 w 6254524"/>
              <a:gd name="connsiteY691" fmla="*/ 4610683 h 5539721"/>
              <a:gd name="connsiteX692" fmla="*/ 4696370 w 6254524"/>
              <a:gd name="connsiteY692" fmla="*/ 4596848 h 5539721"/>
              <a:gd name="connsiteX693" fmla="*/ 4696370 w 6254524"/>
              <a:gd name="connsiteY693" fmla="*/ 4596848 h 5539721"/>
              <a:gd name="connsiteX694" fmla="*/ 4861813 w 6254524"/>
              <a:gd name="connsiteY694" fmla="*/ 4620482 h 5539721"/>
              <a:gd name="connsiteX695" fmla="*/ 4880835 w 6254524"/>
              <a:gd name="connsiteY695" fmla="*/ 4606647 h 5539721"/>
              <a:gd name="connsiteX696" fmla="*/ 4861813 w 6254524"/>
              <a:gd name="connsiteY696" fmla="*/ 4620482 h 5539721"/>
              <a:gd name="connsiteX697" fmla="*/ 4861813 w 6254524"/>
              <a:gd name="connsiteY697" fmla="*/ 4620482 h 5539721"/>
              <a:gd name="connsiteX698" fmla="*/ 4036330 w 6254524"/>
              <a:gd name="connsiteY698" fmla="*/ 4643540 h 5539721"/>
              <a:gd name="connsiteX699" fmla="*/ 4097434 w 6254524"/>
              <a:gd name="connsiteY699" fmla="*/ 4610683 h 5539721"/>
              <a:gd name="connsiteX700" fmla="*/ 4026531 w 6254524"/>
              <a:gd name="connsiteY700" fmla="*/ 4633741 h 5539721"/>
              <a:gd name="connsiteX701" fmla="*/ 4050165 w 6254524"/>
              <a:gd name="connsiteY701" fmla="*/ 4629129 h 5539721"/>
              <a:gd name="connsiteX702" fmla="*/ 4036330 w 6254524"/>
              <a:gd name="connsiteY702" fmla="*/ 4643540 h 5539721"/>
              <a:gd name="connsiteX703" fmla="*/ 4036330 w 6254524"/>
              <a:gd name="connsiteY703" fmla="*/ 4643540 h 5539721"/>
              <a:gd name="connsiteX704" fmla="*/ 4159115 w 6254524"/>
              <a:gd name="connsiteY704" fmla="*/ 4606071 h 5539721"/>
              <a:gd name="connsiteX705" fmla="*/ 4130869 w 6254524"/>
              <a:gd name="connsiteY705" fmla="*/ 4638929 h 5539721"/>
              <a:gd name="connsiteX706" fmla="*/ 4159115 w 6254524"/>
              <a:gd name="connsiteY706" fmla="*/ 4606071 h 5539721"/>
              <a:gd name="connsiteX707" fmla="*/ 4159115 w 6254524"/>
              <a:gd name="connsiteY707" fmla="*/ 4606071 h 5539721"/>
              <a:gd name="connsiteX708" fmla="*/ 1542014 w 6254524"/>
              <a:gd name="connsiteY708" fmla="*/ 4657376 h 5539721"/>
              <a:gd name="connsiteX709" fmla="*/ 1561037 w 6254524"/>
              <a:gd name="connsiteY709" fmla="*/ 4643540 h 5539721"/>
              <a:gd name="connsiteX710" fmla="*/ 1542014 w 6254524"/>
              <a:gd name="connsiteY710" fmla="*/ 4657376 h 5539721"/>
              <a:gd name="connsiteX711" fmla="*/ 1542014 w 6254524"/>
              <a:gd name="connsiteY711" fmla="*/ 4657376 h 5539721"/>
              <a:gd name="connsiteX712" fmla="*/ 594324 w 6254524"/>
              <a:gd name="connsiteY712" fmla="*/ 4713868 h 5539721"/>
              <a:gd name="connsiteX713" fmla="*/ 674451 w 6254524"/>
              <a:gd name="connsiteY713" fmla="*/ 4662563 h 5539721"/>
              <a:gd name="connsiteX714" fmla="*/ 594324 w 6254524"/>
              <a:gd name="connsiteY714" fmla="*/ 4713868 h 5539721"/>
              <a:gd name="connsiteX715" fmla="*/ 594324 w 6254524"/>
              <a:gd name="connsiteY715" fmla="*/ 4713868 h 5539721"/>
              <a:gd name="connsiteX716" fmla="*/ 3890488 w 6254524"/>
              <a:gd name="connsiteY716" fmla="*/ 4746149 h 5539721"/>
              <a:gd name="connsiteX717" fmla="*/ 4017884 w 6254524"/>
              <a:gd name="connsiteY717" fmla="*/ 4657376 h 5539721"/>
              <a:gd name="connsiteX718" fmla="*/ 3890488 w 6254524"/>
              <a:gd name="connsiteY718" fmla="*/ 4717903 h 5539721"/>
              <a:gd name="connsiteX719" fmla="*/ 3890488 w 6254524"/>
              <a:gd name="connsiteY719" fmla="*/ 4746149 h 5539721"/>
              <a:gd name="connsiteX720" fmla="*/ 3890488 w 6254524"/>
              <a:gd name="connsiteY720" fmla="*/ 4746149 h 5539721"/>
              <a:gd name="connsiteX721" fmla="*/ 3932568 w 6254524"/>
              <a:gd name="connsiteY721" fmla="*/ 4681010 h 5539721"/>
              <a:gd name="connsiteX722" fmla="*/ 3960815 w 6254524"/>
              <a:gd name="connsiteY722" fmla="*/ 4662563 h 5539721"/>
              <a:gd name="connsiteX723" fmla="*/ 3932568 w 6254524"/>
              <a:gd name="connsiteY723" fmla="*/ 4681010 h 5539721"/>
              <a:gd name="connsiteX724" fmla="*/ 3932568 w 6254524"/>
              <a:gd name="connsiteY724" fmla="*/ 4681010 h 5539721"/>
              <a:gd name="connsiteX725" fmla="*/ 3904322 w 6254524"/>
              <a:gd name="connsiteY725" fmla="*/ 4662563 h 5539721"/>
              <a:gd name="connsiteX726" fmla="*/ 3885299 w 6254524"/>
              <a:gd name="connsiteY726" fmla="*/ 4685622 h 5539721"/>
              <a:gd name="connsiteX727" fmla="*/ 3922769 w 6254524"/>
              <a:gd name="connsiteY727" fmla="*/ 4685622 h 5539721"/>
              <a:gd name="connsiteX728" fmla="*/ 3904322 w 6254524"/>
              <a:gd name="connsiteY728" fmla="*/ 4662563 h 5539721"/>
              <a:gd name="connsiteX729" fmla="*/ 3904322 w 6254524"/>
              <a:gd name="connsiteY729" fmla="*/ 4662563 h 5539721"/>
              <a:gd name="connsiteX730" fmla="*/ 4644489 w 6254524"/>
              <a:gd name="connsiteY730" fmla="*/ 4676398 h 5539721"/>
              <a:gd name="connsiteX731" fmla="*/ 4559751 w 6254524"/>
              <a:gd name="connsiteY731" fmla="*/ 4723091 h 5539721"/>
              <a:gd name="connsiteX732" fmla="*/ 4644489 w 6254524"/>
              <a:gd name="connsiteY732" fmla="*/ 4676398 h 5539721"/>
              <a:gd name="connsiteX733" fmla="*/ 4644489 w 6254524"/>
              <a:gd name="connsiteY733" fmla="*/ 4676398 h 5539721"/>
              <a:gd name="connsiteX734" fmla="*/ 5333351 w 6254524"/>
              <a:gd name="connsiteY734" fmla="*/ 4690233 h 5539721"/>
              <a:gd name="connsiteX735" fmla="*/ 5356986 w 6254524"/>
              <a:gd name="connsiteY735" fmla="*/ 4676398 h 5539721"/>
              <a:gd name="connsiteX736" fmla="*/ 5333351 w 6254524"/>
              <a:gd name="connsiteY736" fmla="*/ 4690233 h 5539721"/>
              <a:gd name="connsiteX737" fmla="*/ 5333351 w 6254524"/>
              <a:gd name="connsiteY737" fmla="*/ 4690233 h 5539721"/>
              <a:gd name="connsiteX738" fmla="*/ 3847830 w 6254524"/>
              <a:gd name="connsiteY738" fmla="*/ 4694845 h 5539721"/>
              <a:gd name="connsiteX739" fmla="*/ 3810360 w 6254524"/>
              <a:gd name="connsiteY739" fmla="*/ 4708680 h 5539721"/>
              <a:gd name="connsiteX740" fmla="*/ 3847830 w 6254524"/>
              <a:gd name="connsiteY740" fmla="*/ 4694845 h 5539721"/>
              <a:gd name="connsiteX741" fmla="*/ 3847830 w 6254524"/>
              <a:gd name="connsiteY741" fmla="*/ 4694845 h 5539721"/>
              <a:gd name="connsiteX742" fmla="*/ 4418519 w 6254524"/>
              <a:gd name="connsiteY742" fmla="*/ 4755373 h 5539721"/>
              <a:gd name="connsiteX743" fmla="*/ 4470400 w 6254524"/>
              <a:gd name="connsiteY743" fmla="*/ 4732315 h 5539721"/>
              <a:gd name="connsiteX744" fmla="*/ 4461177 w 6254524"/>
              <a:gd name="connsiteY744" fmla="*/ 4713868 h 5539721"/>
              <a:gd name="connsiteX745" fmla="*/ 4446766 w 6254524"/>
              <a:gd name="connsiteY745" fmla="*/ 4709256 h 5539721"/>
              <a:gd name="connsiteX746" fmla="*/ 4418519 w 6254524"/>
              <a:gd name="connsiteY746" fmla="*/ 4755373 h 5539721"/>
              <a:gd name="connsiteX747" fmla="*/ 4418519 w 6254524"/>
              <a:gd name="connsiteY747" fmla="*/ 4755373 h 5539721"/>
              <a:gd name="connsiteX748" fmla="*/ 1127544 w 6254524"/>
              <a:gd name="connsiteY748" fmla="*/ 4746149 h 5539721"/>
              <a:gd name="connsiteX749" fmla="*/ 1136767 w 6254524"/>
              <a:gd name="connsiteY749" fmla="*/ 4723091 h 5539721"/>
              <a:gd name="connsiteX750" fmla="*/ 1127544 w 6254524"/>
              <a:gd name="connsiteY750" fmla="*/ 4746149 h 5539721"/>
              <a:gd name="connsiteX751" fmla="*/ 1127544 w 6254524"/>
              <a:gd name="connsiteY751" fmla="*/ 4746149 h 5539721"/>
              <a:gd name="connsiteX752" fmla="*/ 4602408 w 6254524"/>
              <a:gd name="connsiteY752" fmla="*/ 4797454 h 5539721"/>
              <a:gd name="connsiteX753" fmla="*/ 4635266 w 6254524"/>
              <a:gd name="connsiteY753" fmla="*/ 4774396 h 5539721"/>
              <a:gd name="connsiteX754" fmla="*/ 4507870 w 6254524"/>
              <a:gd name="connsiteY754" fmla="*/ 4839535 h 5539721"/>
              <a:gd name="connsiteX755" fmla="*/ 4602408 w 6254524"/>
              <a:gd name="connsiteY755" fmla="*/ 4797454 h 5539721"/>
              <a:gd name="connsiteX756" fmla="*/ 4602408 w 6254524"/>
              <a:gd name="connsiteY756" fmla="*/ 4797454 h 5539721"/>
              <a:gd name="connsiteX757" fmla="*/ 4611631 w 6254524"/>
              <a:gd name="connsiteY757" fmla="*/ 4834923 h 5539721"/>
              <a:gd name="connsiteX758" fmla="*/ 4583385 w 6254524"/>
              <a:gd name="connsiteY758" fmla="*/ 4848758 h 5539721"/>
              <a:gd name="connsiteX759" fmla="*/ 4611631 w 6254524"/>
              <a:gd name="connsiteY759" fmla="*/ 4834923 h 5539721"/>
              <a:gd name="connsiteX760" fmla="*/ 4611631 w 6254524"/>
              <a:gd name="connsiteY760" fmla="*/ 4834923 h 5539721"/>
              <a:gd name="connsiteX761" fmla="*/ 1155790 w 6254524"/>
              <a:gd name="connsiteY761" fmla="*/ 4863169 h 5539721"/>
              <a:gd name="connsiteX762" fmla="*/ 1132156 w 6254524"/>
              <a:gd name="connsiteY762" fmla="*/ 4923697 h 5539721"/>
              <a:gd name="connsiteX763" fmla="*/ 1216894 w 6254524"/>
              <a:gd name="connsiteY763" fmla="*/ 4858558 h 5539721"/>
              <a:gd name="connsiteX764" fmla="*/ 1155790 w 6254524"/>
              <a:gd name="connsiteY764" fmla="*/ 4863169 h 5539721"/>
              <a:gd name="connsiteX765" fmla="*/ 1155790 w 6254524"/>
              <a:gd name="connsiteY765" fmla="*/ 4863169 h 5539721"/>
              <a:gd name="connsiteX766" fmla="*/ 4343004 w 6254524"/>
              <a:gd name="connsiteY766" fmla="*/ 4886227 h 5539721"/>
              <a:gd name="connsiteX767" fmla="*/ 4399496 w 6254524"/>
              <a:gd name="connsiteY767" fmla="*/ 4857981 h 5539721"/>
              <a:gd name="connsiteX768" fmla="*/ 4343004 w 6254524"/>
              <a:gd name="connsiteY768" fmla="*/ 4886227 h 5539721"/>
              <a:gd name="connsiteX769" fmla="*/ 4343004 w 6254524"/>
              <a:gd name="connsiteY769" fmla="*/ 4886227 h 5539721"/>
              <a:gd name="connsiteX770" fmla="*/ 4366639 w 6254524"/>
              <a:gd name="connsiteY770" fmla="*/ 4923697 h 5539721"/>
              <a:gd name="connsiteX771" fmla="*/ 4423131 w 6254524"/>
              <a:gd name="connsiteY771" fmla="*/ 4886227 h 5539721"/>
              <a:gd name="connsiteX772" fmla="*/ 4343004 w 6254524"/>
              <a:gd name="connsiteY772" fmla="*/ 4914474 h 5539721"/>
              <a:gd name="connsiteX773" fmla="*/ 4366639 w 6254524"/>
              <a:gd name="connsiteY773" fmla="*/ 4923697 h 5539721"/>
              <a:gd name="connsiteX774" fmla="*/ 4366639 w 6254524"/>
              <a:gd name="connsiteY774" fmla="*/ 4923697 h 5539721"/>
              <a:gd name="connsiteX775" fmla="*/ 3621283 w 6254524"/>
              <a:gd name="connsiteY775" fmla="*/ 4900062 h 5539721"/>
              <a:gd name="connsiteX776" fmla="*/ 3560179 w 6254524"/>
              <a:gd name="connsiteY776" fmla="*/ 4913897 h 5539721"/>
              <a:gd name="connsiteX777" fmla="*/ 3574591 w 6254524"/>
              <a:gd name="connsiteY777" fmla="*/ 4932344 h 5539721"/>
              <a:gd name="connsiteX778" fmla="*/ 3621283 w 6254524"/>
              <a:gd name="connsiteY778" fmla="*/ 4900062 h 5539721"/>
              <a:gd name="connsiteX779" fmla="*/ 3621283 w 6254524"/>
              <a:gd name="connsiteY779" fmla="*/ 4900062 h 5539721"/>
              <a:gd name="connsiteX780" fmla="*/ 3385513 w 6254524"/>
              <a:gd name="connsiteY780" fmla="*/ 4909862 h 5539721"/>
              <a:gd name="connsiteX781" fmla="*/ 3357268 w 6254524"/>
              <a:gd name="connsiteY781" fmla="*/ 4923697 h 5539721"/>
              <a:gd name="connsiteX782" fmla="*/ 3357268 w 6254524"/>
              <a:gd name="connsiteY782" fmla="*/ 4932920 h 5539721"/>
              <a:gd name="connsiteX783" fmla="*/ 3385513 w 6254524"/>
              <a:gd name="connsiteY783" fmla="*/ 4909862 h 5539721"/>
              <a:gd name="connsiteX784" fmla="*/ 3385513 w 6254524"/>
              <a:gd name="connsiteY784" fmla="*/ 4909862 h 5539721"/>
              <a:gd name="connsiteX785" fmla="*/ 4272100 w 6254524"/>
              <a:gd name="connsiteY785" fmla="*/ 4961166 h 5539721"/>
              <a:gd name="connsiteX786" fmla="*/ 4333204 w 6254524"/>
              <a:gd name="connsiteY786" fmla="*/ 4932920 h 5539721"/>
              <a:gd name="connsiteX787" fmla="*/ 4328593 w 6254524"/>
              <a:gd name="connsiteY787" fmla="*/ 4923697 h 5539721"/>
              <a:gd name="connsiteX788" fmla="*/ 4272100 w 6254524"/>
              <a:gd name="connsiteY788" fmla="*/ 4961166 h 5539721"/>
              <a:gd name="connsiteX789" fmla="*/ 4272100 w 6254524"/>
              <a:gd name="connsiteY789" fmla="*/ 4961166 h 5539721"/>
              <a:gd name="connsiteX790" fmla="*/ 2471258 w 6254524"/>
              <a:gd name="connsiteY790" fmla="*/ 4956555 h 5539721"/>
              <a:gd name="connsiteX791" fmla="*/ 2480481 w 6254524"/>
              <a:gd name="connsiteY791" fmla="*/ 4928309 h 5539721"/>
              <a:gd name="connsiteX792" fmla="*/ 2461458 w 6254524"/>
              <a:gd name="connsiteY792" fmla="*/ 4928309 h 5539721"/>
              <a:gd name="connsiteX793" fmla="*/ 2428600 w 6254524"/>
              <a:gd name="connsiteY793" fmla="*/ 4951367 h 5539721"/>
              <a:gd name="connsiteX794" fmla="*/ 2471258 w 6254524"/>
              <a:gd name="connsiteY794" fmla="*/ 4956555 h 5539721"/>
              <a:gd name="connsiteX795" fmla="*/ 2471258 w 6254524"/>
              <a:gd name="connsiteY795" fmla="*/ 4956555 h 5539721"/>
              <a:gd name="connsiteX796" fmla="*/ 3197013 w 6254524"/>
              <a:gd name="connsiteY796" fmla="*/ 4979613 h 5539721"/>
              <a:gd name="connsiteX797" fmla="*/ 3348044 w 6254524"/>
              <a:gd name="connsiteY797" fmla="*/ 4928309 h 5539721"/>
              <a:gd name="connsiteX798" fmla="*/ 3216037 w 6254524"/>
              <a:gd name="connsiteY798" fmla="*/ 4975001 h 5539721"/>
              <a:gd name="connsiteX799" fmla="*/ 3211425 w 6254524"/>
              <a:gd name="connsiteY799" fmla="*/ 4961166 h 5539721"/>
              <a:gd name="connsiteX800" fmla="*/ 3197013 w 6254524"/>
              <a:gd name="connsiteY800" fmla="*/ 4979613 h 5539721"/>
              <a:gd name="connsiteX801" fmla="*/ 3197013 w 6254524"/>
              <a:gd name="connsiteY801" fmla="*/ 4979613 h 5539721"/>
              <a:gd name="connsiteX802" fmla="*/ 3522710 w 6254524"/>
              <a:gd name="connsiteY802" fmla="*/ 4942144 h 5539721"/>
              <a:gd name="connsiteX803" fmla="*/ 3376290 w 6254524"/>
              <a:gd name="connsiteY803" fmla="*/ 4998060 h 5539721"/>
              <a:gd name="connsiteX804" fmla="*/ 3508298 w 6254524"/>
              <a:gd name="connsiteY804" fmla="*/ 4960590 h 5539721"/>
              <a:gd name="connsiteX805" fmla="*/ 3522710 w 6254524"/>
              <a:gd name="connsiteY805" fmla="*/ 4942144 h 5539721"/>
              <a:gd name="connsiteX806" fmla="*/ 3522710 w 6254524"/>
              <a:gd name="connsiteY806" fmla="*/ 4942144 h 5539721"/>
              <a:gd name="connsiteX807" fmla="*/ 4852012 w 6254524"/>
              <a:gd name="connsiteY807" fmla="*/ 5044752 h 5539721"/>
              <a:gd name="connsiteX808" fmla="*/ 4941363 w 6254524"/>
              <a:gd name="connsiteY808" fmla="*/ 4984225 h 5539721"/>
              <a:gd name="connsiteX809" fmla="*/ 4852012 w 6254524"/>
              <a:gd name="connsiteY809" fmla="*/ 5044752 h 5539721"/>
              <a:gd name="connsiteX810" fmla="*/ 4852012 w 6254524"/>
              <a:gd name="connsiteY810" fmla="*/ 5044752 h 5539721"/>
              <a:gd name="connsiteX811" fmla="*/ 1895957 w 6254524"/>
              <a:gd name="connsiteY811" fmla="*/ 5026306 h 5539721"/>
              <a:gd name="connsiteX812" fmla="*/ 1881546 w 6254524"/>
              <a:gd name="connsiteY812" fmla="*/ 5035529 h 5539721"/>
              <a:gd name="connsiteX813" fmla="*/ 1895957 w 6254524"/>
              <a:gd name="connsiteY813" fmla="*/ 5049364 h 5539721"/>
              <a:gd name="connsiteX814" fmla="*/ 1895957 w 6254524"/>
              <a:gd name="connsiteY814" fmla="*/ 5026306 h 5539721"/>
              <a:gd name="connsiteX815" fmla="*/ 1895957 w 6254524"/>
              <a:gd name="connsiteY815" fmla="*/ 5026306 h 5539721"/>
              <a:gd name="connsiteX816" fmla="*/ 3348044 w 6254524"/>
              <a:gd name="connsiteY816" fmla="*/ 5044752 h 5539721"/>
              <a:gd name="connsiteX817" fmla="*/ 3310574 w 6254524"/>
              <a:gd name="connsiteY817" fmla="*/ 5067810 h 5539721"/>
              <a:gd name="connsiteX818" fmla="*/ 3353232 w 6254524"/>
              <a:gd name="connsiteY818" fmla="*/ 5072422 h 5539721"/>
              <a:gd name="connsiteX819" fmla="*/ 3348044 w 6254524"/>
              <a:gd name="connsiteY819" fmla="*/ 5044752 h 5539721"/>
              <a:gd name="connsiteX820" fmla="*/ 3348044 w 6254524"/>
              <a:gd name="connsiteY820" fmla="*/ 5044752 h 5539721"/>
              <a:gd name="connsiteX821" fmla="*/ 3348044 w 6254524"/>
              <a:gd name="connsiteY821" fmla="*/ 5086834 h 5539721"/>
              <a:gd name="connsiteX822" fmla="*/ 3367067 w 6254524"/>
              <a:gd name="connsiteY822" fmla="*/ 5096057 h 5539721"/>
              <a:gd name="connsiteX823" fmla="*/ 3343433 w 6254524"/>
              <a:gd name="connsiteY823" fmla="*/ 5124303 h 5539721"/>
              <a:gd name="connsiteX824" fmla="*/ 3367067 w 6254524"/>
              <a:gd name="connsiteY824" fmla="*/ 5133526 h 5539721"/>
              <a:gd name="connsiteX825" fmla="*/ 3348044 w 6254524"/>
              <a:gd name="connsiteY825" fmla="*/ 5142749 h 5539721"/>
              <a:gd name="connsiteX826" fmla="*/ 3399925 w 6254524"/>
              <a:gd name="connsiteY826" fmla="*/ 5119691 h 5539721"/>
              <a:gd name="connsiteX827" fmla="*/ 3367067 w 6254524"/>
              <a:gd name="connsiteY827" fmla="*/ 5119691 h 5539721"/>
              <a:gd name="connsiteX828" fmla="*/ 3418948 w 6254524"/>
              <a:gd name="connsiteY828" fmla="*/ 5105857 h 5539721"/>
              <a:gd name="connsiteX829" fmla="*/ 3404537 w 6254524"/>
              <a:gd name="connsiteY829" fmla="*/ 5119691 h 5539721"/>
              <a:gd name="connsiteX830" fmla="*/ 3447194 w 6254524"/>
              <a:gd name="connsiteY830" fmla="*/ 5110468 h 5539721"/>
              <a:gd name="connsiteX831" fmla="*/ 3432783 w 6254524"/>
              <a:gd name="connsiteY831" fmla="*/ 5087410 h 5539721"/>
              <a:gd name="connsiteX832" fmla="*/ 3413760 w 6254524"/>
              <a:gd name="connsiteY832" fmla="*/ 5082798 h 5539721"/>
              <a:gd name="connsiteX833" fmla="*/ 3428171 w 6254524"/>
              <a:gd name="connsiteY833" fmla="*/ 5073575 h 5539721"/>
              <a:gd name="connsiteX834" fmla="*/ 3399925 w 6254524"/>
              <a:gd name="connsiteY834" fmla="*/ 5050517 h 5539721"/>
              <a:gd name="connsiteX835" fmla="*/ 3348044 w 6254524"/>
              <a:gd name="connsiteY835" fmla="*/ 5086834 h 5539721"/>
              <a:gd name="connsiteX836" fmla="*/ 3348044 w 6254524"/>
              <a:gd name="connsiteY836" fmla="*/ 5086834 h 5539721"/>
              <a:gd name="connsiteX837" fmla="*/ 4427743 w 6254524"/>
              <a:gd name="connsiteY837" fmla="*/ 5110468 h 5539721"/>
              <a:gd name="connsiteX838" fmla="*/ 4323981 w 6254524"/>
              <a:gd name="connsiteY838" fmla="*/ 5161773 h 5539721"/>
              <a:gd name="connsiteX839" fmla="*/ 4432354 w 6254524"/>
              <a:gd name="connsiteY839" fmla="*/ 5124303 h 5539721"/>
              <a:gd name="connsiteX840" fmla="*/ 4427743 w 6254524"/>
              <a:gd name="connsiteY840" fmla="*/ 5110468 h 5539721"/>
              <a:gd name="connsiteX841" fmla="*/ 4427743 w 6254524"/>
              <a:gd name="connsiteY841" fmla="*/ 5110468 h 5539721"/>
              <a:gd name="connsiteX842" fmla="*/ 2947408 w 6254524"/>
              <a:gd name="connsiteY842" fmla="*/ 5138138 h 5539721"/>
              <a:gd name="connsiteX843" fmla="*/ 2994678 w 6254524"/>
              <a:gd name="connsiteY843" fmla="*/ 5119691 h 5539721"/>
              <a:gd name="connsiteX844" fmla="*/ 2947408 w 6254524"/>
              <a:gd name="connsiteY844" fmla="*/ 5138138 h 5539721"/>
              <a:gd name="connsiteX845" fmla="*/ 2947408 w 6254524"/>
              <a:gd name="connsiteY845" fmla="*/ 5138138 h 5539721"/>
              <a:gd name="connsiteX846" fmla="*/ 3216037 w 6254524"/>
              <a:gd name="connsiteY846" fmla="*/ 5180219 h 5539721"/>
              <a:gd name="connsiteX847" fmla="*/ 3286940 w 6254524"/>
              <a:gd name="connsiteY847" fmla="*/ 5161773 h 5539721"/>
              <a:gd name="connsiteX848" fmla="*/ 3244282 w 6254524"/>
              <a:gd name="connsiteY848" fmla="*/ 5161773 h 5539721"/>
              <a:gd name="connsiteX849" fmla="*/ 3248894 w 6254524"/>
              <a:gd name="connsiteY849" fmla="*/ 5138714 h 5539721"/>
              <a:gd name="connsiteX850" fmla="*/ 3216037 w 6254524"/>
              <a:gd name="connsiteY850" fmla="*/ 5161773 h 5539721"/>
              <a:gd name="connsiteX851" fmla="*/ 3216037 w 6254524"/>
              <a:gd name="connsiteY851" fmla="*/ 5180219 h 5539721"/>
              <a:gd name="connsiteX852" fmla="*/ 3216037 w 6254524"/>
              <a:gd name="connsiteY852" fmla="*/ 5180219 h 5539721"/>
              <a:gd name="connsiteX853" fmla="*/ 2645347 w 6254524"/>
              <a:gd name="connsiteY853" fmla="*/ 5147938 h 5539721"/>
              <a:gd name="connsiteX854" fmla="*/ 2579055 w 6254524"/>
              <a:gd name="connsiteY854" fmla="*/ 5157161 h 5539721"/>
              <a:gd name="connsiteX855" fmla="*/ 2645347 w 6254524"/>
              <a:gd name="connsiteY855" fmla="*/ 5147938 h 5539721"/>
              <a:gd name="connsiteX856" fmla="*/ 2645347 w 6254524"/>
              <a:gd name="connsiteY856" fmla="*/ 5147938 h 5539721"/>
              <a:gd name="connsiteX857" fmla="*/ 4102622 w 6254524"/>
              <a:gd name="connsiteY857" fmla="*/ 5161773 h 5539721"/>
              <a:gd name="connsiteX858" fmla="*/ 4069765 w 6254524"/>
              <a:gd name="connsiteY858" fmla="*/ 5170996 h 5539721"/>
              <a:gd name="connsiteX859" fmla="*/ 4065153 w 6254524"/>
              <a:gd name="connsiteY859" fmla="*/ 5203854 h 5539721"/>
              <a:gd name="connsiteX860" fmla="*/ 4102622 w 6254524"/>
              <a:gd name="connsiteY860" fmla="*/ 5161773 h 5539721"/>
              <a:gd name="connsiteX861" fmla="*/ 4102622 w 6254524"/>
              <a:gd name="connsiteY861" fmla="*/ 5161773 h 5539721"/>
              <a:gd name="connsiteX862" fmla="*/ 3814972 w 6254524"/>
              <a:gd name="connsiteY862" fmla="*/ 5199242 h 5539721"/>
              <a:gd name="connsiteX863" fmla="*/ 3777502 w 6254524"/>
              <a:gd name="connsiteY863" fmla="*/ 5208465 h 5539721"/>
              <a:gd name="connsiteX864" fmla="*/ 3814972 w 6254524"/>
              <a:gd name="connsiteY864" fmla="*/ 5199242 h 5539721"/>
              <a:gd name="connsiteX865" fmla="*/ 3814972 w 6254524"/>
              <a:gd name="connsiteY865" fmla="*/ 5199242 h 5539721"/>
              <a:gd name="connsiteX866" fmla="*/ 3499075 w 6254524"/>
              <a:gd name="connsiteY866" fmla="*/ 5311074 h 5539721"/>
              <a:gd name="connsiteX867" fmla="*/ 3531933 w 6254524"/>
              <a:gd name="connsiteY867" fmla="*/ 5273604 h 5539721"/>
              <a:gd name="connsiteX868" fmla="*/ 3499075 w 6254524"/>
              <a:gd name="connsiteY868" fmla="*/ 5311074 h 5539721"/>
              <a:gd name="connsiteX869" fmla="*/ 3499075 w 6254524"/>
              <a:gd name="connsiteY869" fmla="*/ 5311074 h 5539721"/>
              <a:gd name="connsiteX870" fmla="*/ 2692616 w 6254524"/>
              <a:gd name="connsiteY870" fmla="*/ 5278216 h 5539721"/>
              <a:gd name="connsiteX871" fmla="*/ 2636123 w 6254524"/>
              <a:gd name="connsiteY871" fmla="*/ 5311074 h 5539721"/>
              <a:gd name="connsiteX872" fmla="*/ 2692616 w 6254524"/>
              <a:gd name="connsiteY872" fmla="*/ 5278216 h 5539721"/>
              <a:gd name="connsiteX873" fmla="*/ 2692616 w 6254524"/>
              <a:gd name="connsiteY873" fmla="*/ 5278216 h 5539721"/>
              <a:gd name="connsiteX874" fmla="*/ 2881116 w 6254524"/>
              <a:gd name="connsiteY874" fmla="*/ 5320297 h 5539721"/>
              <a:gd name="connsiteX875" fmla="*/ 2838459 w 6254524"/>
              <a:gd name="connsiteY875" fmla="*/ 5324909 h 5539721"/>
              <a:gd name="connsiteX876" fmla="*/ 2881116 w 6254524"/>
              <a:gd name="connsiteY876" fmla="*/ 5320297 h 5539721"/>
              <a:gd name="connsiteX877" fmla="*/ 2881116 w 6254524"/>
              <a:gd name="connsiteY877" fmla="*/ 5320297 h 5539721"/>
              <a:gd name="connsiteX878" fmla="*/ 2989490 w 6254524"/>
              <a:gd name="connsiteY878" fmla="*/ 5343932 h 5539721"/>
              <a:gd name="connsiteX879" fmla="*/ 3060394 w 6254524"/>
              <a:gd name="connsiteY879" fmla="*/ 5325485 h 5539721"/>
              <a:gd name="connsiteX880" fmla="*/ 2989490 w 6254524"/>
              <a:gd name="connsiteY880" fmla="*/ 5343932 h 5539721"/>
              <a:gd name="connsiteX881" fmla="*/ 2989490 w 6254524"/>
              <a:gd name="connsiteY881" fmla="*/ 5343932 h 5539721"/>
              <a:gd name="connsiteX882" fmla="*/ 3277141 w 6254524"/>
              <a:gd name="connsiteY882" fmla="*/ 5362379 h 5539721"/>
              <a:gd name="connsiteX883" fmla="*/ 3210848 w 6254524"/>
              <a:gd name="connsiteY883" fmla="*/ 5385437 h 5539721"/>
              <a:gd name="connsiteX884" fmla="*/ 3196437 w 6254524"/>
              <a:gd name="connsiteY884" fmla="*/ 5380825 h 5539721"/>
              <a:gd name="connsiteX885" fmla="*/ 3120922 w 6254524"/>
              <a:gd name="connsiteY885" fmla="*/ 5403883 h 5539721"/>
              <a:gd name="connsiteX886" fmla="*/ 3233907 w 6254524"/>
              <a:gd name="connsiteY886" fmla="*/ 5390048 h 5539721"/>
              <a:gd name="connsiteX887" fmla="*/ 3337668 w 6254524"/>
              <a:gd name="connsiteY887" fmla="*/ 5366990 h 5539721"/>
              <a:gd name="connsiteX888" fmla="*/ 3277141 w 6254524"/>
              <a:gd name="connsiteY888" fmla="*/ 5362379 h 5539721"/>
              <a:gd name="connsiteX889" fmla="*/ 3277141 w 6254524"/>
              <a:gd name="connsiteY889" fmla="*/ 5362379 h 5539721"/>
              <a:gd name="connsiteX890" fmla="*/ 2626900 w 6254524"/>
              <a:gd name="connsiteY890" fmla="*/ 5409071 h 5539721"/>
              <a:gd name="connsiteX891" fmla="*/ 2636123 w 6254524"/>
              <a:gd name="connsiteY891" fmla="*/ 5446541 h 5539721"/>
              <a:gd name="connsiteX892" fmla="*/ 2744497 w 6254524"/>
              <a:gd name="connsiteY892" fmla="*/ 5381401 h 5539721"/>
              <a:gd name="connsiteX893" fmla="*/ 2626900 w 6254524"/>
              <a:gd name="connsiteY893" fmla="*/ 5409071 h 5539721"/>
              <a:gd name="connsiteX894" fmla="*/ 2626900 w 6254524"/>
              <a:gd name="connsiteY894" fmla="*/ 5409071 h 5539721"/>
              <a:gd name="connsiteX895" fmla="*/ 2852871 w 6254524"/>
              <a:gd name="connsiteY895" fmla="*/ 5385437 h 5539721"/>
              <a:gd name="connsiteX896" fmla="*/ 2900140 w 6254524"/>
              <a:gd name="connsiteY896" fmla="*/ 5380825 h 5539721"/>
              <a:gd name="connsiteX897" fmla="*/ 2852871 w 6254524"/>
              <a:gd name="connsiteY897" fmla="*/ 5385437 h 5539721"/>
              <a:gd name="connsiteX898" fmla="*/ 2852871 w 6254524"/>
              <a:gd name="connsiteY898" fmla="*/ 5385437 h 5539721"/>
              <a:gd name="connsiteX899" fmla="*/ 2857482 w 6254524"/>
              <a:gd name="connsiteY899" fmla="*/ 5427518 h 5539721"/>
              <a:gd name="connsiteX900" fmla="*/ 2852871 w 6254524"/>
              <a:gd name="connsiteY900" fmla="*/ 5399271 h 5539721"/>
              <a:gd name="connsiteX901" fmla="*/ 2824624 w 6254524"/>
              <a:gd name="connsiteY901" fmla="*/ 5390048 h 5539721"/>
              <a:gd name="connsiteX902" fmla="*/ 2824624 w 6254524"/>
              <a:gd name="connsiteY902" fmla="*/ 5399271 h 5539721"/>
              <a:gd name="connsiteX903" fmla="*/ 2820012 w 6254524"/>
              <a:gd name="connsiteY903" fmla="*/ 5403883 h 5539721"/>
              <a:gd name="connsiteX904" fmla="*/ 2848259 w 6254524"/>
              <a:gd name="connsiteY904" fmla="*/ 5417718 h 5539721"/>
              <a:gd name="connsiteX905" fmla="*/ 2805601 w 6254524"/>
              <a:gd name="connsiteY905" fmla="*/ 5431553 h 5539721"/>
              <a:gd name="connsiteX906" fmla="*/ 2857482 w 6254524"/>
              <a:gd name="connsiteY906" fmla="*/ 5427518 h 5539721"/>
              <a:gd name="connsiteX907" fmla="*/ 2857482 w 6254524"/>
              <a:gd name="connsiteY907" fmla="*/ 5427518 h 5539721"/>
              <a:gd name="connsiteX908" fmla="*/ 3824195 w 6254524"/>
              <a:gd name="connsiteY908" fmla="*/ 5539926 h 5539721"/>
              <a:gd name="connsiteX909" fmla="*/ 3993672 w 6254524"/>
              <a:gd name="connsiteY909" fmla="*/ 5470175 h 5539721"/>
              <a:gd name="connsiteX910" fmla="*/ 3876076 w 6254524"/>
              <a:gd name="connsiteY910" fmla="*/ 5512257 h 5539721"/>
              <a:gd name="connsiteX911" fmla="*/ 3824195 w 6254524"/>
              <a:gd name="connsiteY911" fmla="*/ 5539926 h 5539721"/>
              <a:gd name="connsiteX912" fmla="*/ 3824195 w 6254524"/>
              <a:gd name="connsiteY912" fmla="*/ 5539926 h 5539721"/>
              <a:gd name="connsiteX913" fmla="*/ 2683393 w 6254524"/>
              <a:gd name="connsiteY913" fmla="*/ 5478822 h 5539721"/>
              <a:gd name="connsiteX914" fmla="*/ 2655147 w 6254524"/>
              <a:gd name="connsiteY914" fmla="*/ 5497268 h 5539721"/>
              <a:gd name="connsiteX915" fmla="*/ 2721439 w 6254524"/>
              <a:gd name="connsiteY915" fmla="*/ 5492657 h 5539721"/>
              <a:gd name="connsiteX916" fmla="*/ 2683393 w 6254524"/>
              <a:gd name="connsiteY916" fmla="*/ 5478822 h 5539721"/>
              <a:gd name="connsiteX917" fmla="*/ 2683393 w 6254524"/>
              <a:gd name="connsiteY917" fmla="*/ 5478822 h 5539721"/>
              <a:gd name="connsiteX918" fmla="*/ 2810789 w 6254524"/>
              <a:gd name="connsiteY918" fmla="*/ 5511680 h 5539721"/>
              <a:gd name="connsiteX919" fmla="*/ 2825201 w 6254524"/>
              <a:gd name="connsiteY919" fmla="*/ 5525515 h 5539721"/>
              <a:gd name="connsiteX920" fmla="*/ 2886305 w 6254524"/>
              <a:gd name="connsiteY920" fmla="*/ 5511680 h 5539721"/>
              <a:gd name="connsiteX921" fmla="*/ 2810789 w 6254524"/>
              <a:gd name="connsiteY921" fmla="*/ 5511680 h 5539721"/>
              <a:gd name="connsiteX922" fmla="*/ 2810789 w 6254524"/>
              <a:gd name="connsiteY922" fmla="*/ 5511680 h 5539721"/>
              <a:gd name="connsiteX923" fmla="*/ 4984021 w 6254524"/>
              <a:gd name="connsiteY923" fmla="*/ 578388 h 5539721"/>
              <a:gd name="connsiteX924" fmla="*/ 5101617 w 6254524"/>
              <a:gd name="connsiteY924" fmla="*/ 517860 h 5539721"/>
              <a:gd name="connsiteX925" fmla="*/ 5097005 w 6254524"/>
              <a:gd name="connsiteY925" fmla="*/ 569164 h 5539721"/>
              <a:gd name="connsiteX926" fmla="*/ 5196156 w 6254524"/>
              <a:gd name="connsiteY926" fmla="*/ 508637 h 5539721"/>
              <a:gd name="connsiteX927" fmla="*/ 5200767 w 6254524"/>
              <a:gd name="connsiteY927" fmla="*/ 517860 h 5539721"/>
              <a:gd name="connsiteX928" fmla="*/ 5116029 w 6254524"/>
              <a:gd name="connsiteY928" fmla="*/ 597411 h 5539721"/>
              <a:gd name="connsiteX929" fmla="*/ 5135051 w 6254524"/>
              <a:gd name="connsiteY929" fmla="*/ 615857 h 5539721"/>
              <a:gd name="connsiteX930" fmla="*/ 5304529 w 6254524"/>
              <a:gd name="connsiteY930" fmla="*/ 578388 h 5539721"/>
              <a:gd name="connsiteX931" fmla="*/ 5209990 w 6254524"/>
              <a:gd name="connsiteY931" fmla="*/ 694831 h 5539721"/>
              <a:gd name="connsiteX932" fmla="*/ 5238237 w 6254524"/>
              <a:gd name="connsiteY932" fmla="*/ 699443 h 5539721"/>
              <a:gd name="connsiteX933" fmla="*/ 5238237 w 6254524"/>
              <a:gd name="connsiteY933" fmla="*/ 722501 h 5539721"/>
              <a:gd name="connsiteX934" fmla="*/ 5186356 w 6254524"/>
              <a:gd name="connsiteY934" fmla="*/ 755359 h 5539721"/>
              <a:gd name="connsiteX935" fmla="*/ 5257260 w 6254524"/>
              <a:gd name="connsiteY935" fmla="*/ 736913 h 5539721"/>
              <a:gd name="connsiteX936" fmla="*/ 5271671 w 6254524"/>
              <a:gd name="connsiteY936" fmla="*/ 704055 h 5539721"/>
              <a:gd name="connsiteX937" fmla="*/ 5257260 w 6254524"/>
              <a:gd name="connsiteY937" fmla="*/ 685608 h 5539721"/>
              <a:gd name="connsiteX938" fmla="*/ 5294729 w 6254524"/>
              <a:gd name="connsiteY938" fmla="*/ 648139 h 5539721"/>
              <a:gd name="connsiteX939" fmla="*/ 5322976 w 6254524"/>
              <a:gd name="connsiteY939" fmla="*/ 685608 h 5539721"/>
              <a:gd name="connsiteX940" fmla="*/ 5563357 w 6254524"/>
              <a:gd name="connsiteY940" fmla="*/ 634304 h 5539721"/>
              <a:gd name="connsiteX941" fmla="*/ 5582380 w 6254524"/>
              <a:gd name="connsiteY941" fmla="*/ 648139 h 5539721"/>
              <a:gd name="connsiteX942" fmla="*/ 5586991 w 6254524"/>
              <a:gd name="connsiteY942" fmla="*/ 727689 h 5539721"/>
              <a:gd name="connsiteX943" fmla="*/ 5558745 w 6254524"/>
              <a:gd name="connsiteY943" fmla="*/ 746136 h 5539721"/>
              <a:gd name="connsiteX944" fmla="*/ 5502253 w 6254524"/>
              <a:gd name="connsiteY944" fmla="*/ 886214 h 5539721"/>
              <a:gd name="connsiteX945" fmla="*/ 5634261 w 6254524"/>
              <a:gd name="connsiteY945" fmla="*/ 853356 h 5539721"/>
              <a:gd name="connsiteX946" fmla="*/ 5662506 w 6254524"/>
              <a:gd name="connsiteY946" fmla="*/ 788217 h 5539721"/>
              <a:gd name="connsiteX947" fmla="*/ 5662506 w 6254524"/>
              <a:gd name="connsiteY947" fmla="*/ 806663 h 5539721"/>
              <a:gd name="connsiteX948" fmla="*/ 5718999 w 6254524"/>
              <a:gd name="connsiteY948" fmla="*/ 783605 h 5539721"/>
              <a:gd name="connsiteX949" fmla="*/ 5723611 w 6254524"/>
              <a:gd name="connsiteY949" fmla="*/ 760547 h 5539721"/>
              <a:gd name="connsiteX950" fmla="*/ 5732834 w 6254524"/>
              <a:gd name="connsiteY950" fmla="*/ 778994 h 5539721"/>
              <a:gd name="connsiteX951" fmla="*/ 5756469 w 6254524"/>
              <a:gd name="connsiteY951" fmla="*/ 750747 h 5539721"/>
              <a:gd name="connsiteX952" fmla="*/ 5713811 w 6254524"/>
              <a:gd name="connsiteY952" fmla="*/ 732301 h 5539721"/>
              <a:gd name="connsiteX953" fmla="*/ 5751281 w 6254524"/>
              <a:gd name="connsiteY953" fmla="*/ 718466 h 5539721"/>
              <a:gd name="connsiteX954" fmla="*/ 5765692 w 6254524"/>
              <a:gd name="connsiteY954" fmla="*/ 611246 h 5539721"/>
              <a:gd name="connsiteX955" fmla="*/ 5826796 w 6254524"/>
              <a:gd name="connsiteY955" fmla="*/ 536307 h 5539721"/>
              <a:gd name="connsiteX956" fmla="*/ 5694788 w 6254524"/>
              <a:gd name="connsiteY956" fmla="*/ 564553 h 5539721"/>
              <a:gd name="connsiteX957" fmla="*/ 5798550 w 6254524"/>
              <a:gd name="connsiteY957" fmla="*/ 419863 h 5539721"/>
              <a:gd name="connsiteX958" fmla="*/ 5723034 w 6254524"/>
              <a:gd name="connsiteY958" fmla="*/ 442921 h 5539721"/>
              <a:gd name="connsiteX959" fmla="*/ 5704012 w 6254524"/>
              <a:gd name="connsiteY959" fmla="*/ 382393 h 5539721"/>
              <a:gd name="connsiteX960" fmla="*/ 5746669 w 6254524"/>
              <a:gd name="connsiteY960" fmla="*/ 331089 h 5539721"/>
              <a:gd name="connsiteX961" fmla="*/ 5572004 w 6254524"/>
              <a:gd name="connsiteY961" fmla="*/ 382393 h 5539721"/>
              <a:gd name="connsiteX962" fmla="*/ 5591027 w 6254524"/>
              <a:gd name="connsiteY962" fmla="*/ 363947 h 5539721"/>
              <a:gd name="connsiteX963" fmla="*/ 5610049 w 6254524"/>
              <a:gd name="connsiteY963" fmla="*/ 373170 h 5539721"/>
              <a:gd name="connsiteX964" fmla="*/ 5624461 w 6254524"/>
              <a:gd name="connsiteY964" fmla="*/ 350112 h 5539721"/>
              <a:gd name="connsiteX965" fmla="*/ 5667118 w 6254524"/>
              <a:gd name="connsiteY965" fmla="*/ 321866 h 5539721"/>
              <a:gd name="connsiteX966" fmla="*/ 5718999 w 6254524"/>
              <a:gd name="connsiteY966" fmla="*/ 270561 h 5539721"/>
              <a:gd name="connsiteX967" fmla="*/ 5695365 w 6254524"/>
              <a:gd name="connsiteY967" fmla="*/ 270561 h 5539721"/>
              <a:gd name="connsiteX968" fmla="*/ 5690753 w 6254524"/>
              <a:gd name="connsiteY968" fmla="*/ 252115 h 5539721"/>
              <a:gd name="connsiteX969" fmla="*/ 5751857 w 6254524"/>
              <a:gd name="connsiteY969" fmla="*/ 196199 h 5539721"/>
              <a:gd name="connsiteX970" fmla="*/ 5643484 w 6254524"/>
              <a:gd name="connsiteY970" fmla="*/ 214645 h 5539721"/>
              <a:gd name="connsiteX971" fmla="*/ 5709776 w 6254524"/>
              <a:gd name="connsiteY971" fmla="*/ 139706 h 5539721"/>
              <a:gd name="connsiteX972" fmla="*/ 5615238 w 6254524"/>
              <a:gd name="connsiteY972" fmla="*/ 153541 h 5539721"/>
              <a:gd name="connsiteX973" fmla="*/ 5634261 w 6254524"/>
              <a:gd name="connsiteY973" fmla="*/ 93014 h 5539721"/>
              <a:gd name="connsiteX974" fmla="*/ 5615238 w 6254524"/>
              <a:gd name="connsiteY974" fmla="*/ 93014 h 5539721"/>
              <a:gd name="connsiteX975" fmla="*/ 5624461 w 6254524"/>
              <a:gd name="connsiteY975" fmla="*/ 64767 h 5539721"/>
              <a:gd name="connsiteX976" fmla="*/ 5586991 w 6254524"/>
              <a:gd name="connsiteY976" fmla="*/ 46321 h 5539721"/>
              <a:gd name="connsiteX977" fmla="*/ 5615238 w 6254524"/>
              <a:gd name="connsiteY977" fmla="*/ 8851 h 5539721"/>
              <a:gd name="connsiteX978" fmla="*/ 5365056 w 6254524"/>
              <a:gd name="connsiteY978" fmla="*/ 88402 h 5539721"/>
              <a:gd name="connsiteX979" fmla="*/ 5350645 w 6254524"/>
              <a:gd name="connsiteY979" fmla="*/ 139706 h 5539721"/>
              <a:gd name="connsiteX980" fmla="*/ 5402526 w 6254524"/>
              <a:gd name="connsiteY980" fmla="*/ 135095 h 5539721"/>
              <a:gd name="connsiteX981" fmla="*/ 5152345 w 6254524"/>
              <a:gd name="connsiteY981" fmla="*/ 261338 h 5539721"/>
              <a:gd name="connsiteX982" fmla="*/ 5156957 w 6254524"/>
              <a:gd name="connsiteY982" fmla="*/ 270561 h 5539721"/>
              <a:gd name="connsiteX983" fmla="*/ 5199614 w 6254524"/>
              <a:gd name="connsiteY983" fmla="*/ 293619 h 5539721"/>
              <a:gd name="connsiteX984" fmla="*/ 5190391 w 6254524"/>
              <a:gd name="connsiteY984" fmla="*/ 331089 h 5539721"/>
              <a:gd name="connsiteX985" fmla="*/ 5157533 w 6254524"/>
              <a:gd name="connsiteY985" fmla="*/ 489614 h 5539721"/>
              <a:gd name="connsiteX986" fmla="*/ 5086630 w 6254524"/>
              <a:gd name="connsiteY986" fmla="*/ 475779 h 5539721"/>
              <a:gd name="connsiteX987" fmla="*/ 5110264 w 6254524"/>
              <a:gd name="connsiteY987" fmla="*/ 452721 h 5539721"/>
              <a:gd name="connsiteX988" fmla="*/ 5114875 w 6254524"/>
              <a:gd name="connsiteY988" fmla="*/ 471167 h 5539721"/>
              <a:gd name="connsiteX989" fmla="*/ 5175980 w 6254524"/>
              <a:gd name="connsiteY989" fmla="*/ 368558 h 5539721"/>
              <a:gd name="connsiteX990" fmla="*/ 5152345 w 6254524"/>
              <a:gd name="connsiteY990" fmla="*/ 368558 h 5539721"/>
              <a:gd name="connsiteX991" fmla="*/ 5152345 w 6254524"/>
              <a:gd name="connsiteY991" fmla="*/ 335701 h 5539721"/>
              <a:gd name="connsiteX992" fmla="*/ 5062994 w 6254524"/>
              <a:gd name="connsiteY992" fmla="*/ 387005 h 5539721"/>
              <a:gd name="connsiteX993" fmla="*/ 5062994 w 6254524"/>
              <a:gd name="connsiteY993" fmla="*/ 471167 h 5539721"/>
              <a:gd name="connsiteX994" fmla="*/ 4973644 w 6254524"/>
              <a:gd name="connsiteY994" fmla="*/ 559941 h 5539721"/>
              <a:gd name="connsiteX995" fmla="*/ 4984021 w 6254524"/>
              <a:gd name="connsiteY995" fmla="*/ 578388 h 5539721"/>
              <a:gd name="connsiteX996" fmla="*/ 4984021 w 6254524"/>
              <a:gd name="connsiteY996" fmla="*/ 578388 h 5539721"/>
              <a:gd name="connsiteX997" fmla="*/ 5743210 w 6254524"/>
              <a:gd name="connsiteY997" fmla="*/ 60156 h 5539721"/>
              <a:gd name="connsiteX998" fmla="*/ 5663084 w 6254524"/>
              <a:gd name="connsiteY998" fmla="*/ 88402 h 5539721"/>
              <a:gd name="connsiteX999" fmla="*/ 5743210 w 6254524"/>
              <a:gd name="connsiteY999" fmla="*/ 60156 h 5539721"/>
              <a:gd name="connsiteX1000" fmla="*/ 5743210 w 6254524"/>
              <a:gd name="connsiteY1000" fmla="*/ 60156 h 5539721"/>
              <a:gd name="connsiteX1001" fmla="*/ 5842361 w 6254524"/>
              <a:gd name="connsiteY1001" fmla="*/ 167953 h 5539721"/>
              <a:gd name="connsiteX1002" fmla="*/ 5827949 w 6254524"/>
              <a:gd name="connsiteY1002" fmla="*/ 167953 h 5539721"/>
              <a:gd name="connsiteX1003" fmla="*/ 5842361 w 6254524"/>
              <a:gd name="connsiteY1003" fmla="*/ 154118 h 5539721"/>
              <a:gd name="connsiteX1004" fmla="*/ 5827949 w 6254524"/>
              <a:gd name="connsiteY1004" fmla="*/ 140283 h 5539721"/>
              <a:gd name="connsiteX1005" fmla="*/ 5846972 w 6254524"/>
              <a:gd name="connsiteY1005" fmla="*/ 117225 h 5539721"/>
              <a:gd name="connsiteX1006" fmla="*/ 5818726 w 6254524"/>
              <a:gd name="connsiteY1006" fmla="*/ 140283 h 5539721"/>
              <a:gd name="connsiteX1007" fmla="*/ 5757621 w 6254524"/>
              <a:gd name="connsiteY1007" fmla="*/ 200810 h 5539721"/>
              <a:gd name="connsiteX1008" fmla="*/ 5842361 w 6254524"/>
              <a:gd name="connsiteY1008" fmla="*/ 167953 h 5539721"/>
              <a:gd name="connsiteX1009" fmla="*/ 5842361 w 6254524"/>
              <a:gd name="connsiteY1009" fmla="*/ 167953 h 5539721"/>
              <a:gd name="connsiteX1010" fmla="*/ 5677495 w 6254524"/>
              <a:gd name="connsiteY1010" fmla="*/ 186399 h 5539721"/>
              <a:gd name="connsiteX1011" fmla="*/ 5724764 w 6254524"/>
              <a:gd name="connsiteY1011" fmla="*/ 167953 h 5539721"/>
              <a:gd name="connsiteX1012" fmla="*/ 5677495 w 6254524"/>
              <a:gd name="connsiteY1012" fmla="*/ 186399 h 5539721"/>
              <a:gd name="connsiteX1013" fmla="*/ 5677495 w 6254524"/>
              <a:gd name="connsiteY1013" fmla="*/ 186399 h 5539721"/>
              <a:gd name="connsiteX1014" fmla="*/ 5267059 w 6254524"/>
              <a:gd name="connsiteY1014" fmla="*/ 2212058 h 5539721"/>
              <a:gd name="connsiteX1015" fmla="*/ 5276282 w 6254524"/>
              <a:gd name="connsiteY1015" fmla="*/ 2212058 h 5539721"/>
              <a:gd name="connsiteX1016" fmla="*/ 5267059 w 6254524"/>
              <a:gd name="connsiteY1016" fmla="*/ 2212058 h 5539721"/>
              <a:gd name="connsiteX1017" fmla="*/ 5267059 w 6254524"/>
              <a:gd name="connsiteY1017" fmla="*/ 2212058 h 5539721"/>
              <a:gd name="connsiteX1018" fmla="*/ 6054495 w 6254524"/>
              <a:gd name="connsiteY1018" fmla="*/ 2198223 h 5539721"/>
              <a:gd name="connsiteX1019" fmla="*/ 6007226 w 6254524"/>
              <a:gd name="connsiteY1019" fmla="*/ 2212058 h 5539721"/>
              <a:gd name="connsiteX1020" fmla="*/ 6021638 w 6254524"/>
              <a:gd name="connsiteY1020" fmla="*/ 2189000 h 5539721"/>
              <a:gd name="connsiteX1021" fmla="*/ 5833137 w 6254524"/>
              <a:gd name="connsiteY1021" fmla="*/ 2231081 h 5539721"/>
              <a:gd name="connsiteX1022" fmla="*/ 5795668 w 6254524"/>
              <a:gd name="connsiteY1022" fmla="*/ 2240304 h 5539721"/>
              <a:gd name="connsiteX1023" fmla="*/ 5842937 w 6254524"/>
              <a:gd name="connsiteY1023" fmla="*/ 2207446 h 5539721"/>
              <a:gd name="connsiteX1024" fmla="*/ 5800279 w 6254524"/>
              <a:gd name="connsiteY1024" fmla="*/ 2221281 h 5539721"/>
              <a:gd name="connsiteX1025" fmla="*/ 5847549 w 6254524"/>
              <a:gd name="connsiteY1025" fmla="*/ 2183812 h 5539721"/>
              <a:gd name="connsiteX1026" fmla="*/ 5838325 w 6254524"/>
              <a:gd name="connsiteY1026" fmla="*/ 2165365 h 5539721"/>
              <a:gd name="connsiteX1027" fmla="*/ 5857348 w 6254524"/>
              <a:gd name="connsiteY1027" fmla="*/ 2156142 h 5539721"/>
              <a:gd name="connsiteX1028" fmla="*/ 5970334 w 6254524"/>
              <a:gd name="connsiteY1028" fmla="*/ 2127896 h 5539721"/>
              <a:gd name="connsiteX1029" fmla="*/ 5970334 w 6254524"/>
              <a:gd name="connsiteY1029" fmla="*/ 2146342 h 5539721"/>
              <a:gd name="connsiteX1030" fmla="*/ 5989356 w 6254524"/>
              <a:gd name="connsiteY1030" fmla="*/ 2123284 h 5539721"/>
              <a:gd name="connsiteX1031" fmla="*/ 5974944 w 6254524"/>
              <a:gd name="connsiteY1031" fmla="*/ 2123284 h 5539721"/>
              <a:gd name="connsiteX1032" fmla="*/ 6041236 w 6254524"/>
              <a:gd name="connsiteY1032" fmla="*/ 2071980 h 5539721"/>
              <a:gd name="connsiteX1033" fmla="*/ 5956498 w 6254524"/>
              <a:gd name="connsiteY1033" fmla="*/ 2100226 h 5539721"/>
              <a:gd name="connsiteX1034" fmla="*/ 5923640 w 6254524"/>
              <a:gd name="connsiteY1034" fmla="*/ 2137695 h 5539721"/>
              <a:gd name="connsiteX1035" fmla="*/ 5867148 w 6254524"/>
              <a:gd name="connsiteY1035" fmla="*/ 2137695 h 5539721"/>
              <a:gd name="connsiteX1036" fmla="*/ 5857925 w 6254524"/>
              <a:gd name="connsiteY1036" fmla="*/ 2151530 h 5539721"/>
              <a:gd name="connsiteX1037" fmla="*/ 5702282 w 6254524"/>
              <a:gd name="connsiteY1037" fmla="*/ 2231081 h 5539721"/>
              <a:gd name="connsiteX1038" fmla="*/ 5697671 w 6254524"/>
              <a:gd name="connsiteY1038" fmla="*/ 2282385 h 5539721"/>
              <a:gd name="connsiteX1039" fmla="*/ 5660201 w 6254524"/>
              <a:gd name="connsiteY1039" fmla="*/ 2296220 h 5539721"/>
              <a:gd name="connsiteX1040" fmla="*/ 5674613 w 6254524"/>
              <a:gd name="connsiteY1040" fmla="*/ 2347525 h 5539721"/>
              <a:gd name="connsiteX1041" fmla="*/ 5622732 w 6254524"/>
              <a:gd name="connsiteY1041" fmla="*/ 2338301 h 5539721"/>
              <a:gd name="connsiteX1042" fmla="*/ 5585262 w 6254524"/>
              <a:gd name="connsiteY1042" fmla="*/ 2347525 h 5539721"/>
              <a:gd name="connsiteX1043" fmla="*/ 5585262 w 6254524"/>
              <a:gd name="connsiteY1043" fmla="*/ 2319278 h 5539721"/>
              <a:gd name="connsiteX1044" fmla="*/ 5679800 w 6254524"/>
              <a:gd name="connsiteY1044" fmla="*/ 2258751 h 5539721"/>
              <a:gd name="connsiteX1045" fmla="*/ 5632531 w 6254524"/>
              <a:gd name="connsiteY1045" fmla="*/ 2272586 h 5539721"/>
              <a:gd name="connsiteX1046" fmla="*/ 5627919 w 6254524"/>
              <a:gd name="connsiteY1046" fmla="*/ 2263362 h 5539721"/>
              <a:gd name="connsiteX1047" fmla="*/ 5595062 w 6254524"/>
              <a:gd name="connsiteY1047" fmla="*/ 2277197 h 5539721"/>
              <a:gd name="connsiteX1048" fmla="*/ 5576038 w 6254524"/>
              <a:gd name="connsiteY1048" fmla="*/ 2254139 h 5539721"/>
              <a:gd name="connsiteX1049" fmla="*/ 5557016 w 6254524"/>
              <a:gd name="connsiteY1049" fmla="*/ 2282385 h 5539721"/>
              <a:gd name="connsiteX1050" fmla="*/ 5561627 w 6254524"/>
              <a:gd name="connsiteY1050" fmla="*/ 2305443 h 5539721"/>
              <a:gd name="connsiteX1051" fmla="*/ 5533381 w 6254524"/>
              <a:gd name="connsiteY1051" fmla="*/ 2338301 h 5539721"/>
              <a:gd name="connsiteX1052" fmla="*/ 5580650 w 6254524"/>
              <a:gd name="connsiteY1052" fmla="*/ 2319855 h 5539721"/>
              <a:gd name="connsiteX1053" fmla="*/ 5533381 w 6254524"/>
              <a:gd name="connsiteY1053" fmla="*/ 2366548 h 5539721"/>
              <a:gd name="connsiteX1054" fmla="*/ 5509746 w 6254524"/>
              <a:gd name="connsiteY1054" fmla="*/ 2375771 h 5539721"/>
              <a:gd name="connsiteX1055" fmla="*/ 5505135 w 6254524"/>
              <a:gd name="connsiteY1055" fmla="*/ 2338301 h 5539721"/>
              <a:gd name="connsiteX1056" fmla="*/ 5453254 w 6254524"/>
              <a:gd name="connsiteY1056" fmla="*/ 2273162 h 5539721"/>
              <a:gd name="connsiteX1057" fmla="*/ 5425008 w 6254524"/>
              <a:gd name="connsiteY1057" fmla="*/ 2277774 h 5539721"/>
              <a:gd name="connsiteX1058" fmla="*/ 5410596 w 6254524"/>
              <a:gd name="connsiteY1058" fmla="*/ 2263939 h 5539721"/>
              <a:gd name="connsiteX1059" fmla="*/ 5410596 w 6254524"/>
              <a:gd name="connsiteY1059" fmla="*/ 2231081 h 5539721"/>
              <a:gd name="connsiteX1060" fmla="*/ 5377739 w 6254524"/>
              <a:gd name="connsiteY1060" fmla="*/ 2226469 h 5539721"/>
              <a:gd name="connsiteX1061" fmla="*/ 5396761 w 6254524"/>
              <a:gd name="connsiteY1061" fmla="*/ 2189000 h 5539721"/>
              <a:gd name="connsiteX1062" fmla="*/ 5349492 w 6254524"/>
              <a:gd name="connsiteY1062" fmla="*/ 2193611 h 5539721"/>
              <a:gd name="connsiteX1063" fmla="*/ 5401373 w 6254524"/>
              <a:gd name="connsiteY1063" fmla="*/ 2146919 h 5539721"/>
              <a:gd name="connsiteX1064" fmla="*/ 5316634 w 6254524"/>
              <a:gd name="connsiteY1064" fmla="*/ 2212058 h 5539721"/>
              <a:gd name="connsiteX1065" fmla="*/ 5316634 w 6254524"/>
              <a:gd name="connsiteY1065" fmla="*/ 2193611 h 5539721"/>
              <a:gd name="connsiteX1066" fmla="*/ 5279165 w 6254524"/>
              <a:gd name="connsiteY1066" fmla="*/ 2212058 h 5539721"/>
              <a:gd name="connsiteX1067" fmla="*/ 5274553 w 6254524"/>
              <a:gd name="connsiteY1067" fmla="*/ 2221281 h 5539721"/>
              <a:gd name="connsiteX1068" fmla="*/ 5298188 w 6254524"/>
              <a:gd name="connsiteY1068" fmla="*/ 2216670 h 5539721"/>
              <a:gd name="connsiteX1069" fmla="*/ 5293576 w 6254524"/>
              <a:gd name="connsiteY1069" fmla="*/ 2239728 h 5539721"/>
              <a:gd name="connsiteX1070" fmla="*/ 5317211 w 6254524"/>
              <a:gd name="connsiteY1070" fmla="*/ 2253563 h 5539721"/>
              <a:gd name="connsiteX1071" fmla="*/ 5293576 w 6254524"/>
              <a:gd name="connsiteY1071" fmla="*/ 2272009 h 5539721"/>
              <a:gd name="connsiteX1072" fmla="*/ 5293576 w 6254524"/>
              <a:gd name="connsiteY1072" fmla="*/ 2262786 h 5539721"/>
              <a:gd name="connsiteX1073" fmla="*/ 5256106 w 6254524"/>
              <a:gd name="connsiteY1073" fmla="*/ 2276621 h 5539721"/>
              <a:gd name="connsiteX1074" fmla="*/ 5265330 w 6254524"/>
              <a:gd name="connsiteY1074" fmla="*/ 2262786 h 5539721"/>
              <a:gd name="connsiteX1075" fmla="*/ 5227861 w 6254524"/>
              <a:gd name="connsiteY1075" fmla="*/ 2267398 h 5539721"/>
              <a:gd name="connsiteX1076" fmla="*/ 5246883 w 6254524"/>
              <a:gd name="connsiteY1076" fmla="*/ 2295644 h 5539721"/>
              <a:gd name="connsiteX1077" fmla="*/ 5162145 w 6254524"/>
              <a:gd name="connsiteY1077" fmla="*/ 2323890 h 5539721"/>
              <a:gd name="connsiteX1078" fmla="*/ 5157533 w 6254524"/>
              <a:gd name="connsiteY1078" fmla="*/ 2310055 h 5539721"/>
              <a:gd name="connsiteX1079" fmla="*/ 5124675 w 6254524"/>
              <a:gd name="connsiteY1079" fmla="*/ 2338301 h 5539721"/>
              <a:gd name="connsiteX1080" fmla="*/ 5120064 w 6254524"/>
              <a:gd name="connsiteY1080" fmla="*/ 2333690 h 5539721"/>
              <a:gd name="connsiteX1081" fmla="*/ 5209414 w 6254524"/>
              <a:gd name="connsiteY1081" fmla="*/ 2273162 h 5539721"/>
              <a:gd name="connsiteX1082" fmla="*/ 5242272 w 6254524"/>
              <a:gd name="connsiteY1082" fmla="*/ 2244916 h 5539721"/>
              <a:gd name="connsiteX1083" fmla="*/ 5110264 w 6254524"/>
              <a:gd name="connsiteY1083" fmla="*/ 2296220 h 5539721"/>
              <a:gd name="connsiteX1084" fmla="*/ 5095853 w 6254524"/>
              <a:gd name="connsiteY1084" fmla="*/ 2282385 h 5539721"/>
              <a:gd name="connsiteX1085" fmla="*/ 5072218 w 6254524"/>
              <a:gd name="connsiteY1085" fmla="*/ 2291609 h 5539721"/>
              <a:gd name="connsiteX1086" fmla="*/ 5048583 w 6254524"/>
              <a:gd name="connsiteY1086" fmla="*/ 2319855 h 5539721"/>
              <a:gd name="connsiteX1087" fmla="*/ 5057807 w 6254524"/>
              <a:gd name="connsiteY1087" fmla="*/ 2329078 h 5539721"/>
              <a:gd name="connsiteX1088" fmla="*/ 5029561 w 6254524"/>
              <a:gd name="connsiteY1088" fmla="*/ 2352136 h 5539721"/>
              <a:gd name="connsiteX1089" fmla="*/ 4888329 w 6254524"/>
              <a:gd name="connsiteY1089" fmla="*/ 2398829 h 5539721"/>
              <a:gd name="connsiteX1090" fmla="*/ 5114875 w 6254524"/>
              <a:gd name="connsiteY1090" fmla="*/ 2267974 h 5539721"/>
              <a:gd name="connsiteX1091" fmla="*/ 5204226 w 6254524"/>
              <a:gd name="connsiteY1091" fmla="*/ 2239728 h 5539721"/>
              <a:gd name="connsiteX1092" fmla="*/ 5166756 w 6254524"/>
              <a:gd name="connsiteY1092" fmla="*/ 2230504 h 5539721"/>
              <a:gd name="connsiteX1093" fmla="*/ 5171368 w 6254524"/>
              <a:gd name="connsiteY1093" fmla="*/ 2193035 h 5539721"/>
              <a:gd name="connsiteX1094" fmla="*/ 5138510 w 6254524"/>
              <a:gd name="connsiteY1094" fmla="*/ 2202258 h 5539721"/>
              <a:gd name="connsiteX1095" fmla="*/ 5195003 w 6254524"/>
              <a:gd name="connsiteY1095" fmla="*/ 2127319 h 5539721"/>
              <a:gd name="connsiteX1096" fmla="*/ 5100464 w 6254524"/>
              <a:gd name="connsiteY1096" fmla="*/ 2155565 h 5539721"/>
              <a:gd name="connsiteX1097" fmla="*/ 5109688 w 6254524"/>
              <a:gd name="connsiteY1097" fmla="*/ 2220705 h 5539721"/>
              <a:gd name="connsiteX1098" fmla="*/ 5029561 w 6254524"/>
              <a:gd name="connsiteY1098" fmla="*/ 2248951 h 5539721"/>
              <a:gd name="connsiteX1099" fmla="*/ 5034172 w 6254524"/>
              <a:gd name="connsiteY1099" fmla="*/ 2206870 h 5539721"/>
              <a:gd name="connsiteX1100" fmla="*/ 4949433 w 6254524"/>
              <a:gd name="connsiteY1100" fmla="*/ 2248951 h 5539721"/>
              <a:gd name="connsiteX1101" fmla="*/ 5034172 w 6254524"/>
              <a:gd name="connsiteY1101" fmla="*/ 2146342 h 5539721"/>
              <a:gd name="connsiteX1102" fmla="*/ 4967880 w 6254524"/>
              <a:gd name="connsiteY1102" fmla="*/ 2164789 h 5539721"/>
              <a:gd name="connsiteX1103" fmla="*/ 4986903 w 6254524"/>
              <a:gd name="connsiteY1103" fmla="*/ 2146342 h 5539721"/>
              <a:gd name="connsiteX1104" fmla="*/ 4915999 w 6254524"/>
              <a:gd name="connsiteY1104" fmla="*/ 2164789 h 5539721"/>
              <a:gd name="connsiteX1105" fmla="*/ 4925223 w 6254524"/>
              <a:gd name="connsiteY1105" fmla="*/ 2141731 h 5539721"/>
              <a:gd name="connsiteX1106" fmla="*/ 4887753 w 6254524"/>
              <a:gd name="connsiteY1106" fmla="*/ 2164789 h 5539721"/>
              <a:gd name="connsiteX1107" fmla="*/ 4887753 w 6254524"/>
              <a:gd name="connsiteY1107" fmla="*/ 2193035 h 5539721"/>
              <a:gd name="connsiteX1108" fmla="*/ 4821461 w 6254524"/>
              <a:gd name="connsiteY1108" fmla="*/ 2221281 h 5539721"/>
              <a:gd name="connsiteX1109" fmla="*/ 4694064 w 6254524"/>
              <a:gd name="connsiteY1109" fmla="*/ 2267974 h 5539721"/>
              <a:gd name="connsiteX1110" fmla="*/ 4684841 w 6254524"/>
              <a:gd name="connsiteY1110" fmla="*/ 2267974 h 5539721"/>
              <a:gd name="connsiteX1111" fmla="*/ 4694064 w 6254524"/>
              <a:gd name="connsiteY1111" fmla="*/ 2267974 h 5539721"/>
              <a:gd name="connsiteX1112" fmla="*/ 4689453 w 6254524"/>
              <a:gd name="connsiteY1112" fmla="*/ 2254139 h 5539721"/>
              <a:gd name="connsiteX1113" fmla="*/ 4713087 w 6254524"/>
              <a:gd name="connsiteY1113" fmla="*/ 2198223 h 5539721"/>
              <a:gd name="connsiteX1114" fmla="*/ 4651983 w 6254524"/>
              <a:gd name="connsiteY1114" fmla="*/ 2221281 h 5539721"/>
              <a:gd name="connsiteX1115" fmla="*/ 4609325 w 6254524"/>
              <a:gd name="connsiteY1115" fmla="*/ 2272586 h 5539721"/>
              <a:gd name="connsiteX1116" fmla="*/ 4623737 w 6254524"/>
              <a:gd name="connsiteY1116" fmla="*/ 2310055 h 5539721"/>
              <a:gd name="connsiteX1117" fmla="*/ 4567244 w 6254524"/>
              <a:gd name="connsiteY1117" fmla="*/ 2323890 h 5539721"/>
              <a:gd name="connsiteX1118" fmla="*/ 4619125 w 6254524"/>
              <a:gd name="connsiteY1118" fmla="*/ 2216670 h 5539721"/>
              <a:gd name="connsiteX1119" fmla="*/ 4633536 w 6254524"/>
              <a:gd name="connsiteY1119" fmla="*/ 2221281 h 5539721"/>
              <a:gd name="connsiteX1120" fmla="*/ 4741910 w 6254524"/>
              <a:gd name="connsiteY1120" fmla="*/ 2146342 h 5539721"/>
              <a:gd name="connsiteX1121" fmla="*/ 4699252 w 6254524"/>
              <a:gd name="connsiteY1121" fmla="*/ 2150954 h 5539721"/>
              <a:gd name="connsiteX1122" fmla="*/ 4703864 w 6254524"/>
              <a:gd name="connsiteY1122" fmla="*/ 2127896 h 5539721"/>
              <a:gd name="connsiteX1123" fmla="*/ 4647371 w 6254524"/>
              <a:gd name="connsiteY1123" fmla="*/ 2188423 h 5539721"/>
              <a:gd name="connsiteX1124" fmla="*/ 4623737 w 6254524"/>
              <a:gd name="connsiteY1124" fmla="*/ 2179200 h 5539721"/>
              <a:gd name="connsiteX1125" fmla="*/ 4623737 w 6254524"/>
              <a:gd name="connsiteY1125" fmla="*/ 2160754 h 5539721"/>
              <a:gd name="connsiteX1126" fmla="*/ 4600102 w 6254524"/>
              <a:gd name="connsiteY1126" fmla="*/ 2160754 h 5539721"/>
              <a:gd name="connsiteX1127" fmla="*/ 4661206 w 6254524"/>
              <a:gd name="connsiteY1127" fmla="*/ 2100226 h 5539721"/>
              <a:gd name="connsiteX1128" fmla="*/ 4684841 w 6254524"/>
              <a:gd name="connsiteY1128" fmla="*/ 2071980 h 5539721"/>
              <a:gd name="connsiteX1129" fmla="*/ 4873342 w 6254524"/>
              <a:gd name="connsiteY1129" fmla="*/ 1987817 h 5539721"/>
              <a:gd name="connsiteX1130" fmla="*/ 4868730 w 6254524"/>
              <a:gd name="connsiteY1130" fmla="*/ 2006264 h 5539721"/>
              <a:gd name="connsiteX1131" fmla="*/ 5061842 w 6254524"/>
              <a:gd name="connsiteY1131" fmla="*/ 1912878 h 5539721"/>
              <a:gd name="connsiteX1132" fmla="*/ 5151192 w 6254524"/>
              <a:gd name="connsiteY1132" fmla="*/ 1866186 h 5539721"/>
              <a:gd name="connsiteX1133" fmla="*/ 5217484 w 6254524"/>
              <a:gd name="connsiteY1133" fmla="*/ 1824104 h 5539721"/>
              <a:gd name="connsiteX1134" fmla="*/ 5165604 w 6254524"/>
              <a:gd name="connsiteY1134" fmla="*/ 1861574 h 5539721"/>
              <a:gd name="connsiteX1135" fmla="*/ 5180015 w 6254524"/>
              <a:gd name="connsiteY1135" fmla="*/ 1884632 h 5539721"/>
              <a:gd name="connsiteX1136" fmla="*/ 5231896 w 6254524"/>
              <a:gd name="connsiteY1136" fmla="*/ 1842551 h 5539721"/>
              <a:gd name="connsiteX1137" fmla="*/ 5236508 w 6254524"/>
              <a:gd name="connsiteY1137" fmla="*/ 1856386 h 5539721"/>
              <a:gd name="connsiteX1138" fmla="*/ 5273977 w 6254524"/>
              <a:gd name="connsiteY1138" fmla="*/ 1851774 h 5539721"/>
              <a:gd name="connsiteX1139" fmla="*/ 5306835 w 6254524"/>
              <a:gd name="connsiteY1139" fmla="*/ 1795858 h 5539721"/>
              <a:gd name="connsiteX1140" fmla="*/ 5269365 w 6254524"/>
              <a:gd name="connsiteY1140" fmla="*/ 1805082 h 5539721"/>
              <a:gd name="connsiteX1141" fmla="*/ 5264753 w 6254524"/>
              <a:gd name="connsiteY1141" fmla="*/ 1795858 h 5539721"/>
              <a:gd name="connsiteX1142" fmla="*/ 5359292 w 6254524"/>
              <a:gd name="connsiteY1142" fmla="*/ 1749165 h 5539721"/>
              <a:gd name="connsiteX1143" fmla="*/ 5363904 w 6254524"/>
              <a:gd name="connsiteY1143" fmla="*/ 1782023 h 5539721"/>
              <a:gd name="connsiteX1144" fmla="*/ 5359292 w 6254524"/>
              <a:gd name="connsiteY1144" fmla="*/ 1782023 h 5539721"/>
              <a:gd name="connsiteX1145" fmla="*/ 5363904 w 6254524"/>
              <a:gd name="connsiteY1145" fmla="*/ 1786635 h 5539721"/>
              <a:gd name="connsiteX1146" fmla="*/ 5340269 w 6254524"/>
              <a:gd name="connsiteY1146" fmla="*/ 1833328 h 5539721"/>
              <a:gd name="connsiteX1147" fmla="*/ 5359292 w 6254524"/>
              <a:gd name="connsiteY1147" fmla="*/ 1833328 h 5539721"/>
              <a:gd name="connsiteX1148" fmla="*/ 5340269 w 6254524"/>
              <a:gd name="connsiteY1148" fmla="*/ 1856386 h 5539721"/>
              <a:gd name="connsiteX1149" fmla="*/ 5359292 w 6254524"/>
              <a:gd name="connsiteY1149" fmla="*/ 1851774 h 5539721"/>
              <a:gd name="connsiteX1150" fmla="*/ 5354681 w 6254524"/>
              <a:gd name="connsiteY1150" fmla="*/ 1880021 h 5539721"/>
              <a:gd name="connsiteX1151" fmla="*/ 5406562 w 6254524"/>
              <a:gd name="connsiteY1151" fmla="*/ 1847163 h 5539721"/>
              <a:gd name="connsiteX1152" fmla="*/ 5363904 w 6254524"/>
              <a:gd name="connsiteY1152" fmla="*/ 1847163 h 5539721"/>
              <a:gd name="connsiteX1153" fmla="*/ 5463054 w 6254524"/>
              <a:gd name="connsiteY1153" fmla="*/ 1772224 h 5539721"/>
              <a:gd name="connsiteX1154" fmla="*/ 5444031 w 6254524"/>
              <a:gd name="connsiteY1154" fmla="*/ 1767612 h 5539721"/>
              <a:gd name="connsiteX1155" fmla="*/ 5481501 w 6254524"/>
              <a:gd name="connsiteY1155" fmla="*/ 1711696 h 5539721"/>
              <a:gd name="connsiteX1156" fmla="*/ 5457865 w 6254524"/>
              <a:gd name="connsiteY1156" fmla="*/ 1707084 h 5539721"/>
              <a:gd name="connsiteX1157" fmla="*/ 5495335 w 6254524"/>
              <a:gd name="connsiteY1157" fmla="*/ 1665003 h 5539721"/>
              <a:gd name="connsiteX1158" fmla="*/ 5438843 w 6254524"/>
              <a:gd name="connsiteY1158" fmla="*/ 1693250 h 5539721"/>
              <a:gd name="connsiteX1159" fmla="*/ 5419820 w 6254524"/>
              <a:gd name="connsiteY1159" fmla="*/ 1684026 h 5539721"/>
              <a:gd name="connsiteX1160" fmla="*/ 5377162 w 6254524"/>
              <a:gd name="connsiteY1160" fmla="*/ 1707084 h 5539721"/>
              <a:gd name="connsiteX1161" fmla="*/ 5372551 w 6254524"/>
              <a:gd name="connsiteY1161" fmla="*/ 1674226 h 5539721"/>
              <a:gd name="connsiteX1162" fmla="*/ 5240543 w 6254524"/>
              <a:gd name="connsiteY1162" fmla="*/ 1725531 h 5539721"/>
              <a:gd name="connsiteX1163" fmla="*/ 5108534 w 6254524"/>
              <a:gd name="connsiteY1163" fmla="*/ 1786058 h 5539721"/>
              <a:gd name="connsiteX1164" fmla="*/ 5013996 w 6254524"/>
              <a:gd name="connsiteY1164" fmla="*/ 1846586 h 5539721"/>
              <a:gd name="connsiteX1165" fmla="*/ 5004773 w 6254524"/>
              <a:gd name="connsiteY1165" fmla="*/ 1818340 h 5539721"/>
              <a:gd name="connsiteX1166" fmla="*/ 5146004 w 6254524"/>
              <a:gd name="connsiteY1166" fmla="*/ 1753201 h 5539721"/>
              <a:gd name="connsiteX1167" fmla="*/ 5178862 w 6254524"/>
              <a:gd name="connsiteY1167" fmla="*/ 1730143 h 5539721"/>
              <a:gd name="connsiteX1168" fmla="*/ 5169638 w 6254524"/>
              <a:gd name="connsiteY1168" fmla="*/ 1716308 h 5539721"/>
              <a:gd name="connsiteX1169" fmla="*/ 5178862 w 6254524"/>
              <a:gd name="connsiteY1169" fmla="*/ 1693250 h 5539721"/>
              <a:gd name="connsiteX1170" fmla="*/ 5230743 w 6254524"/>
              <a:gd name="connsiteY1170" fmla="*/ 1670191 h 5539721"/>
              <a:gd name="connsiteX1171" fmla="*/ 5254378 w 6254524"/>
              <a:gd name="connsiteY1171" fmla="*/ 1688638 h 5539721"/>
              <a:gd name="connsiteX1172" fmla="*/ 5310870 w 6254524"/>
              <a:gd name="connsiteY1172" fmla="*/ 1632722 h 5539721"/>
              <a:gd name="connsiteX1173" fmla="*/ 5291847 w 6254524"/>
              <a:gd name="connsiteY1173" fmla="*/ 1599864 h 5539721"/>
              <a:gd name="connsiteX1174" fmla="*/ 5239966 w 6254524"/>
              <a:gd name="connsiteY1174" fmla="*/ 1576806 h 5539721"/>
              <a:gd name="connsiteX1175" fmla="*/ 5235354 w 6254524"/>
              <a:gd name="connsiteY1175" fmla="*/ 1548560 h 5539721"/>
              <a:gd name="connsiteX1176" fmla="*/ 5310870 w 6254524"/>
              <a:gd name="connsiteY1176" fmla="*/ 1506478 h 5539721"/>
              <a:gd name="connsiteX1177" fmla="*/ 5395609 w 6254524"/>
              <a:gd name="connsiteY1177" fmla="*/ 1450562 h 5539721"/>
              <a:gd name="connsiteX1178" fmla="*/ 5367362 w 6254524"/>
              <a:gd name="connsiteY1178" fmla="*/ 1469009 h 5539721"/>
              <a:gd name="connsiteX1179" fmla="*/ 5461901 w 6254524"/>
              <a:gd name="connsiteY1179" fmla="*/ 1436151 h 5539721"/>
              <a:gd name="connsiteX1180" fmla="*/ 5504559 w 6254524"/>
              <a:gd name="connsiteY1180" fmla="*/ 1384847 h 5539721"/>
              <a:gd name="connsiteX1181" fmla="*/ 5410020 w 6254524"/>
              <a:gd name="connsiteY1181" fmla="*/ 1403293 h 5539721"/>
              <a:gd name="connsiteX1182" fmla="*/ 5372551 w 6254524"/>
              <a:gd name="connsiteY1182" fmla="*/ 1440763 h 5539721"/>
              <a:gd name="connsiteX1183" fmla="*/ 5264177 w 6254524"/>
              <a:gd name="connsiteY1183" fmla="*/ 1417704 h 5539721"/>
              <a:gd name="connsiteX1184" fmla="*/ 5235931 w 6254524"/>
              <a:gd name="connsiteY1184" fmla="*/ 1440763 h 5539721"/>
              <a:gd name="connsiteX1185" fmla="*/ 5198461 w 6254524"/>
              <a:gd name="connsiteY1185" fmla="*/ 1463821 h 5539721"/>
              <a:gd name="connsiteX1186" fmla="*/ 5099311 w 6254524"/>
              <a:gd name="connsiteY1186" fmla="*/ 1492067 h 5539721"/>
              <a:gd name="connsiteX1187" fmla="*/ 5047430 w 6254524"/>
              <a:gd name="connsiteY1187" fmla="*/ 1478232 h 5539721"/>
              <a:gd name="connsiteX1188" fmla="*/ 5118335 w 6254524"/>
              <a:gd name="connsiteY1188" fmla="*/ 1417704 h 5539721"/>
              <a:gd name="connsiteX1189" fmla="*/ 5137357 w 6254524"/>
              <a:gd name="connsiteY1189" fmla="*/ 1436151 h 5539721"/>
              <a:gd name="connsiteX1190" fmla="*/ 5141969 w 6254524"/>
              <a:gd name="connsiteY1190" fmla="*/ 1407905 h 5539721"/>
              <a:gd name="connsiteX1191" fmla="*/ 5226707 w 6254524"/>
              <a:gd name="connsiteY1191" fmla="*/ 1342765 h 5539721"/>
              <a:gd name="connsiteX1192" fmla="*/ 5198461 w 6254524"/>
              <a:gd name="connsiteY1192" fmla="*/ 1342765 h 5539721"/>
              <a:gd name="connsiteX1193" fmla="*/ 5287811 w 6254524"/>
              <a:gd name="connsiteY1193" fmla="*/ 1296073 h 5539721"/>
              <a:gd name="connsiteX1194" fmla="*/ 5311447 w 6254524"/>
              <a:gd name="connsiteY1194" fmla="*/ 1305296 h 5539721"/>
              <a:gd name="connsiteX1195" fmla="*/ 5306835 w 6254524"/>
              <a:gd name="connsiteY1195" fmla="*/ 1282238 h 5539721"/>
              <a:gd name="connsiteX1196" fmla="*/ 5287811 w 6254524"/>
              <a:gd name="connsiteY1196" fmla="*/ 1282238 h 5539721"/>
              <a:gd name="connsiteX1197" fmla="*/ 5283200 w 6254524"/>
              <a:gd name="connsiteY1197" fmla="*/ 1273015 h 5539721"/>
              <a:gd name="connsiteX1198" fmla="*/ 5330469 w 6254524"/>
              <a:gd name="connsiteY1198" fmla="*/ 1212487 h 5539721"/>
              <a:gd name="connsiteX1199" fmla="*/ 5293000 w 6254524"/>
              <a:gd name="connsiteY1199" fmla="*/ 1189429 h 5539721"/>
              <a:gd name="connsiteX1200" fmla="*/ 5354104 w 6254524"/>
              <a:gd name="connsiteY1200" fmla="*/ 1114490 h 5539721"/>
              <a:gd name="connsiteX1201" fmla="*/ 5179439 w 6254524"/>
              <a:gd name="connsiteY1201" fmla="*/ 1128325 h 5539721"/>
              <a:gd name="connsiteX1202" fmla="*/ 5193850 w 6254524"/>
              <a:gd name="connsiteY1202" fmla="*/ 1151383 h 5539721"/>
              <a:gd name="connsiteX1203" fmla="*/ 5104500 w 6254524"/>
              <a:gd name="connsiteY1203" fmla="*/ 1174441 h 5539721"/>
              <a:gd name="connsiteX1204" fmla="*/ 5132746 w 6254524"/>
              <a:gd name="connsiteY1204" fmla="*/ 1123137 h 5539721"/>
              <a:gd name="connsiteX1205" fmla="*/ 5184627 w 6254524"/>
              <a:gd name="connsiteY1205" fmla="*/ 1011304 h 5539721"/>
              <a:gd name="connsiteX1206" fmla="*/ 5123522 w 6254524"/>
              <a:gd name="connsiteY1206" fmla="*/ 1006693 h 5539721"/>
              <a:gd name="connsiteX1207" fmla="*/ 5109111 w 6254524"/>
              <a:gd name="connsiteY1207" fmla="*/ 973835 h 5539721"/>
              <a:gd name="connsiteX1208" fmla="*/ 5132746 w 6254524"/>
              <a:gd name="connsiteY1208" fmla="*/ 955388 h 5539721"/>
              <a:gd name="connsiteX1209" fmla="*/ 5005349 w 6254524"/>
              <a:gd name="connsiteY1209" fmla="*/ 1006693 h 5539721"/>
              <a:gd name="connsiteX1210" fmla="*/ 5033595 w 6254524"/>
              <a:gd name="connsiteY1210" fmla="*/ 1053386 h 5539721"/>
              <a:gd name="connsiteX1211" fmla="*/ 4939057 w 6254524"/>
              <a:gd name="connsiteY1211" fmla="*/ 1062609 h 5539721"/>
              <a:gd name="connsiteX1212" fmla="*/ 4962692 w 6254524"/>
              <a:gd name="connsiteY1212" fmla="*/ 1029751 h 5539721"/>
              <a:gd name="connsiteX1213" fmla="*/ 4934446 w 6254524"/>
              <a:gd name="connsiteY1213" fmla="*/ 1052809 h 5539721"/>
              <a:gd name="connsiteX1214" fmla="*/ 4915422 w 6254524"/>
              <a:gd name="connsiteY1214" fmla="*/ 1034363 h 5539721"/>
              <a:gd name="connsiteX1215" fmla="*/ 4958080 w 6254524"/>
              <a:gd name="connsiteY1215" fmla="*/ 950200 h 5539721"/>
              <a:gd name="connsiteX1216" fmla="*/ 4882565 w 6254524"/>
              <a:gd name="connsiteY1216" fmla="*/ 950200 h 5539721"/>
              <a:gd name="connsiteX1217" fmla="*/ 4891788 w 6254524"/>
              <a:gd name="connsiteY1217" fmla="*/ 936365 h 5539721"/>
              <a:gd name="connsiteX1218" fmla="*/ 4807049 w 6254524"/>
              <a:gd name="connsiteY1218" fmla="*/ 1001505 h 5539721"/>
              <a:gd name="connsiteX1219" fmla="*/ 4703288 w 6254524"/>
              <a:gd name="connsiteY1219" fmla="*/ 1034363 h 5539721"/>
              <a:gd name="connsiteX1220" fmla="*/ 4703288 w 6254524"/>
              <a:gd name="connsiteY1220" fmla="*/ 1011304 h 5539721"/>
              <a:gd name="connsiteX1221" fmla="*/ 4590302 w 6254524"/>
              <a:gd name="connsiteY1221" fmla="*/ 1053386 h 5539721"/>
              <a:gd name="connsiteX1222" fmla="*/ 4590302 w 6254524"/>
              <a:gd name="connsiteY1222" fmla="*/ 1020528 h 5539721"/>
              <a:gd name="connsiteX1223" fmla="*/ 4552833 w 6254524"/>
              <a:gd name="connsiteY1223" fmla="*/ 1034363 h 5539721"/>
              <a:gd name="connsiteX1224" fmla="*/ 4548222 w 6254524"/>
              <a:gd name="connsiteY1224" fmla="*/ 1025139 h 5539721"/>
              <a:gd name="connsiteX1225" fmla="*/ 4585691 w 6254524"/>
              <a:gd name="connsiteY1225" fmla="*/ 992282 h 5539721"/>
              <a:gd name="connsiteX1226" fmla="*/ 4576468 w 6254524"/>
              <a:gd name="connsiteY1226" fmla="*/ 964035 h 5539721"/>
              <a:gd name="connsiteX1227" fmla="*/ 4628349 w 6254524"/>
              <a:gd name="connsiteY1227" fmla="*/ 945589 h 5539721"/>
              <a:gd name="connsiteX1228" fmla="*/ 4689453 w 6254524"/>
              <a:gd name="connsiteY1228" fmla="*/ 898896 h 5539721"/>
              <a:gd name="connsiteX1229" fmla="*/ 4694064 w 6254524"/>
              <a:gd name="connsiteY1229" fmla="*/ 921954 h 5539721"/>
              <a:gd name="connsiteX1230" fmla="*/ 4750557 w 6254524"/>
              <a:gd name="connsiteY1230" fmla="*/ 908119 h 5539721"/>
              <a:gd name="connsiteX1231" fmla="*/ 4741334 w 6254524"/>
              <a:gd name="connsiteY1231" fmla="*/ 931177 h 5539721"/>
              <a:gd name="connsiteX1232" fmla="*/ 4774191 w 6254524"/>
              <a:gd name="connsiteY1232" fmla="*/ 945012 h 5539721"/>
              <a:gd name="connsiteX1233" fmla="*/ 4774191 w 6254524"/>
              <a:gd name="connsiteY1233" fmla="*/ 931177 h 5539721"/>
              <a:gd name="connsiteX1234" fmla="*/ 4759780 w 6254524"/>
              <a:gd name="connsiteY1234" fmla="*/ 921954 h 5539721"/>
              <a:gd name="connsiteX1235" fmla="*/ 4764392 w 6254524"/>
              <a:gd name="connsiteY1235" fmla="*/ 898896 h 5539721"/>
              <a:gd name="connsiteX1236" fmla="*/ 4891788 w 6254524"/>
              <a:gd name="connsiteY1236" fmla="*/ 787064 h 5539721"/>
              <a:gd name="connsiteX1237" fmla="*/ 4707899 w 6254524"/>
              <a:gd name="connsiteY1237" fmla="*/ 885061 h 5539721"/>
              <a:gd name="connsiteX1238" fmla="*/ 4736145 w 6254524"/>
              <a:gd name="connsiteY1238" fmla="*/ 862003 h 5539721"/>
              <a:gd name="connsiteX1239" fmla="*/ 4552256 w 6254524"/>
              <a:gd name="connsiteY1239" fmla="*/ 941554 h 5539721"/>
              <a:gd name="connsiteX1240" fmla="*/ 4500376 w 6254524"/>
              <a:gd name="connsiteY1240" fmla="*/ 899472 h 5539721"/>
              <a:gd name="connsiteX1241" fmla="*/ 4571280 w 6254524"/>
              <a:gd name="connsiteY1241" fmla="*/ 829722 h 5539721"/>
              <a:gd name="connsiteX1242" fmla="*/ 4434660 w 6254524"/>
              <a:gd name="connsiteY1242" fmla="*/ 881026 h 5539721"/>
              <a:gd name="connsiteX1243" fmla="*/ 4477317 w 6254524"/>
              <a:gd name="connsiteY1243" fmla="*/ 843556 h 5539721"/>
              <a:gd name="connsiteX1244" fmla="*/ 4430048 w 6254524"/>
              <a:gd name="connsiteY1244" fmla="*/ 843556 h 5539721"/>
              <a:gd name="connsiteX1245" fmla="*/ 4585691 w 6254524"/>
              <a:gd name="connsiteY1245" fmla="*/ 750171 h 5539721"/>
              <a:gd name="connsiteX1246" fmla="*/ 4670429 w 6254524"/>
              <a:gd name="connsiteY1246" fmla="*/ 721925 h 5539721"/>
              <a:gd name="connsiteX1247" fmla="*/ 4759780 w 6254524"/>
              <a:gd name="connsiteY1247" fmla="*/ 614704 h 5539721"/>
              <a:gd name="connsiteX1248" fmla="*/ 4726922 w 6254524"/>
              <a:gd name="connsiteY1248" fmla="*/ 675232 h 5539721"/>
              <a:gd name="connsiteX1249" fmla="*/ 4736145 w 6254524"/>
              <a:gd name="connsiteY1249" fmla="*/ 712701 h 5539721"/>
              <a:gd name="connsiteX1250" fmla="*/ 4816273 w 6254524"/>
              <a:gd name="connsiteY1250" fmla="*/ 689643 h 5539721"/>
              <a:gd name="connsiteX1251" fmla="*/ 4797249 w 6254524"/>
              <a:gd name="connsiteY1251" fmla="*/ 703478 h 5539721"/>
              <a:gd name="connsiteX1252" fmla="*/ 4896400 w 6254524"/>
              <a:gd name="connsiteY1252" fmla="*/ 633727 h 5539721"/>
              <a:gd name="connsiteX1253" fmla="*/ 4910811 w 6254524"/>
              <a:gd name="connsiteY1253" fmla="*/ 573200 h 5539721"/>
              <a:gd name="connsiteX1254" fmla="*/ 4821461 w 6254524"/>
              <a:gd name="connsiteY1254" fmla="*/ 563976 h 5539721"/>
              <a:gd name="connsiteX1255" fmla="*/ 4845095 w 6254524"/>
              <a:gd name="connsiteY1255" fmla="*/ 545530 h 5539721"/>
              <a:gd name="connsiteX1256" fmla="*/ 4793214 w 6254524"/>
              <a:gd name="connsiteY1256" fmla="*/ 536307 h 5539721"/>
              <a:gd name="connsiteX1257" fmla="*/ 4797826 w 6254524"/>
              <a:gd name="connsiteY1257" fmla="*/ 522472 h 5539721"/>
              <a:gd name="connsiteX1258" fmla="*/ 4750557 w 6254524"/>
              <a:gd name="connsiteY1258" fmla="*/ 531695 h 5539721"/>
              <a:gd name="connsiteX1259" fmla="*/ 4703288 w 6254524"/>
              <a:gd name="connsiteY1259" fmla="*/ 578388 h 5539721"/>
              <a:gd name="connsiteX1260" fmla="*/ 4717699 w 6254524"/>
              <a:gd name="connsiteY1260" fmla="*/ 559941 h 5539721"/>
              <a:gd name="connsiteX1261" fmla="*/ 4680230 w 6254524"/>
              <a:gd name="connsiteY1261" fmla="*/ 555330 h 5539721"/>
              <a:gd name="connsiteX1262" fmla="*/ 4675618 w 6254524"/>
              <a:gd name="connsiteY1262" fmla="*/ 522472 h 5539721"/>
              <a:gd name="connsiteX1263" fmla="*/ 4529198 w 6254524"/>
              <a:gd name="connsiteY1263" fmla="*/ 550718 h 5539721"/>
              <a:gd name="connsiteX1264" fmla="*/ 4623737 w 6254524"/>
              <a:gd name="connsiteY1264" fmla="*/ 494802 h 5539721"/>
              <a:gd name="connsiteX1265" fmla="*/ 4614514 w 6254524"/>
              <a:gd name="connsiteY1265" fmla="*/ 476355 h 5539721"/>
              <a:gd name="connsiteX1266" fmla="*/ 4548222 w 6254524"/>
              <a:gd name="connsiteY1266" fmla="*/ 471744 h 5539721"/>
              <a:gd name="connsiteX1267" fmla="*/ 4581079 w 6254524"/>
              <a:gd name="connsiteY1267" fmla="*/ 448686 h 5539721"/>
              <a:gd name="connsiteX1268" fmla="*/ 4477317 w 6254524"/>
              <a:gd name="connsiteY1268" fmla="*/ 471744 h 5539721"/>
              <a:gd name="connsiteX1269" fmla="*/ 4444460 w 6254524"/>
              <a:gd name="connsiteY1269" fmla="*/ 438886 h 5539721"/>
              <a:gd name="connsiteX1270" fmla="*/ 4481929 w 6254524"/>
              <a:gd name="connsiteY1270" fmla="*/ 420439 h 5539721"/>
              <a:gd name="connsiteX1271" fmla="*/ 4477317 w 6254524"/>
              <a:gd name="connsiteY1271" fmla="*/ 434274 h 5539721"/>
              <a:gd name="connsiteX1272" fmla="*/ 4500952 w 6254524"/>
              <a:gd name="connsiteY1272" fmla="*/ 420439 h 5539721"/>
              <a:gd name="connsiteX1273" fmla="*/ 4468094 w 6254524"/>
              <a:gd name="connsiteY1273" fmla="*/ 392193 h 5539721"/>
              <a:gd name="connsiteX1274" fmla="*/ 4378744 w 6254524"/>
              <a:gd name="connsiteY1274" fmla="*/ 476355 h 5539721"/>
              <a:gd name="connsiteX1275" fmla="*/ 4341274 w 6254524"/>
              <a:gd name="connsiteY1275" fmla="*/ 457909 h 5539721"/>
              <a:gd name="connsiteX1276" fmla="*/ 4350498 w 6254524"/>
              <a:gd name="connsiteY1276" fmla="*/ 415828 h 5539721"/>
              <a:gd name="connsiteX1277" fmla="*/ 4341274 w 6254524"/>
              <a:gd name="connsiteY1277" fmla="*/ 434274 h 5539721"/>
              <a:gd name="connsiteX1278" fmla="*/ 4326863 w 6254524"/>
              <a:gd name="connsiteY1278" fmla="*/ 438886 h 5539721"/>
              <a:gd name="connsiteX1279" fmla="*/ 4307840 w 6254524"/>
              <a:gd name="connsiteY1279" fmla="*/ 410640 h 5539721"/>
              <a:gd name="connsiteX1280" fmla="*/ 4175832 w 6254524"/>
              <a:gd name="connsiteY1280" fmla="*/ 448109 h 5539721"/>
              <a:gd name="connsiteX1281" fmla="*/ 4194855 w 6254524"/>
              <a:gd name="connsiteY1281" fmla="*/ 410640 h 5539721"/>
              <a:gd name="connsiteX1282" fmla="*/ 4161997 w 6254524"/>
              <a:gd name="connsiteY1282" fmla="*/ 377782 h 5539721"/>
              <a:gd name="connsiteX1283" fmla="*/ 4176409 w 6254524"/>
              <a:gd name="connsiteY1283" fmla="*/ 363947 h 5539721"/>
              <a:gd name="connsiteX1284" fmla="*/ 4133751 w 6254524"/>
              <a:gd name="connsiteY1284" fmla="*/ 363947 h 5539721"/>
              <a:gd name="connsiteX1285" fmla="*/ 4001743 w 6254524"/>
              <a:gd name="connsiteY1285" fmla="*/ 555330 h 5539721"/>
              <a:gd name="connsiteX1286" fmla="*/ 4001743 w 6254524"/>
              <a:gd name="connsiteY1286" fmla="*/ 583576 h 5539721"/>
              <a:gd name="connsiteX1287" fmla="*/ 3917004 w 6254524"/>
              <a:gd name="connsiteY1287" fmla="*/ 569741 h 5539721"/>
              <a:gd name="connsiteX1288" fmla="*/ 3865124 w 6254524"/>
              <a:gd name="connsiteY1288" fmla="*/ 565129 h 5539721"/>
              <a:gd name="connsiteX1289" fmla="*/ 3865124 w 6254524"/>
              <a:gd name="connsiteY1289" fmla="*/ 542071 h 5539721"/>
              <a:gd name="connsiteX1290" fmla="*/ 3841489 w 6254524"/>
              <a:gd name="connsiteY1290" fmla="*/ 537459 h 5539721"/>
              <a:gd name="connsiteX1291" fmla="*/ 3841489 w 6254524"/>
              <a:gd name="connsiteY1291" fmla="*/ 495378 h 5539721"/>
              <a:gd name="connsiteX1292" fmla="*/ 3695070 w 6254524"/>
              <a:gd name="connsiteY1292" fmla="*/ 565129 h 5539721"/>
              <a:gd name="connsiteX1293" fmla="*/ 3671435 w 6254524"/>
              <a:gd name="connsiteY1293" fmla="*/ 574353 h 5539721"/>
              <a:gd name="connsiteX1294" fmla="*/ 3798831 w 6254524"/>
              <a:gd name="connsiteY1294" fmla="*/ 532271 h 5539721"/>
              <a:gd name="connsiteX1295" fmla="*/ 3817854 w 6254524"/>
              <a:gd name="connsiteY1295" fmla="*/ 550718 h 5539721"/>
              <a:gd name="connsiteX1296" fmla="*/ 3803443 w 6254524"/>
              <a:gd name="connsiteY1296" fmla="*/ 564553 h 5539721"/>
              <a:gd name="connsiteX1297" fmla="*/ 3827078 w 6254524"/>
              <a:gd name="connsiteY1297" fmla="*/ 564553 h 5539721"/>
              <a:gd name="connsiteX1298" fmla="*/ 3812666 w 6254524"/>
              <a:gd name="connsiteY1298" fmla="*/ 606634 h 5539721"/>
              <a:gd name="connsiteX1299" fmla="*/ 3746374 w 6254524"/>
              <a:gd name="connsiteY1299" fmla="*/ 606634 h 5539721"/>
              <a:gd name="connsiteX1300" fmla="*/ 3737150 w 6254524"/>
              <a:gd name="connsiteY1300" fmla="*/ 625080 h 5539721"/>
              <a:gd name="connsiteX1301" fmla="*/ 3628777 w 6254524"/>
              <a:gd name="connsiteY1301" fmla="*/ 680996 h 5539721"/>
              <a:gd name="connsiteX1302" fmla="*/ 3539427 w 6254524"/>
              <a:gd name="connsiteY1302" fmla="*/ 699443 h 5539721"/>
              <a:gd name="connsiteX1303" fmla="*/ 3553838 w 6254524"/>
              <a:gd name="connsiteY1303" fmla="*/ 736913 h 5539721"/>
              <a:gd name="connsiteX1304" fmla="*/ 3596496 w 6254524"/>
              <a:gd name="connsiteY1304" fmla="*/ 704055 h 5539721"/>
              <a:gd name="connsiteX1305" fmla="*/ 3633966 w 6254524"/>
              <a:gd name="connsiteY1305" fmla="*/ 722501 h 5539721"/>
              <a:gd name="connsiteX1306" fmla="*/ 3450077 w 6254524"/>
              <a:gd name="connsiteY1306" fmla="*/ 802052 h 5539721"/>
              <a:gd name="connsiteX1307" fmla="*/ 3407419 w 6254524"/>
              <a:gd name="connsiteY1307" fmla="*/ 694831 h 5539721"/>
              <a:gd name="connsiteX1308" fmla="*/ 3379173 w 6254524"/>
              <a:gd name="connsiteY1308" fmla="*/ 610669 h 5539721"/>
              <a:gd name="connsiteX1309" fmla="*/ 3468523 w 6254524"/>
              <a:gd name="connsiteY1309" fmla="*/ 503449 h 5539721"/>
              <a:gd name="connsiteX1310" fmla="*/ 3440277 w 6254524"/>
              <a:gd name="connsiteY1310" fmla="*/ 503449 h 5539721"/>
              <a:gd name="connsiteX1311" fmla="*/ 3373984 w 6254524"/>
              <a:gd name="connsiteY1311" fmla="*/ 405452 h 5539721"/>
              <a:gd name="connsiteX1312" fmla="*/ 3336515 w 6254524"/>
              <a:gd name="connsiteY1312" fmla="*/ 400840 h 5539721"/>
              <a:gd name="connsiteX1313" fmla="*/ 3402807 w 6254524"/>
              <a:gd name="connsiteY1313" fmla="*/ 293619 h 5539721"/>
              <a:gd name="connsiteX1314" fmla="*/ 3199896 w 6254524"/>
              <a:gd name="connsiteY1314" fmla="*/ 321866 h 5539721"/>
              <a:gd name="connsiteX1315" fmla="*/ 3218919 w 6254524"/>
              <a:gd name="connsiteY1315" fmla="*/ 303419 h 5539721"/>
              <a:gd name="connsiteX1316" fmla="*/ 3171649 w 6254524"/>
              <a:gd name="connsiteY1316" fmla="*/ 317254 h 5539721"/>
              <a:gd name="connsiteX1317" fmla="*/ 3176261 w 6254524"/>
              <a:gd name="connsiteY1317" fmla="*/ 340312 h 5539721"/>
              <a:gd name="connsiteX1318" fmla="*/ 3091522 w 6254524"/>
              <a:gd name="connsiteY1318" fmla="*/ 373170 h 5539721"/>
              <a:gd name="connsiteX1319" fmla="*/ 3020619 w 6254524"/>
              <a:gd name="connsiteY1319" fmla="*/ 424474 h 5539721"/>
              <a:gd name="connsiteX1320" fmla="*/ 3016007 w 6254524"/>
              <a:gd name="connsiteY1320" fmla="*/ 410640 h 5539721"/>
              <a:gd name="connsiteX1321" fmla="*/ 2883999 w 6254524"/>
              <a:gd name="connsiteY1321" fmla="*/ 541495 h 5539721"/>
              <a:gd name="connsiteX1322" fmla="*/ 2888610 w 6254524"/>
              <a:gd name="connsiteY1322" fmla="*/ 564553 h 5539721"/>
              <a:gd name="connsiteX1323" fmla="*/ 2907634 w 6254524"/>
              <a:gd name="connsiteY1323" fmla="*/ 564553 h 5539721"/>
              <a:gd name="connsiteX1324" fmla="*/ 2822895 w 6254524"/>
              <a:gd name="connsiteY1324" fmla="*/ 602022 h 5539721"/>
              <a:gd name="connsiteX1325" fmla="*/ 2671864 w 6254524"/>
              <a:gd name="connsiteY1325" fmla="*/ 606634 h 5539721"/>
              <a:gd name="connsiteX1326" fmla="*/ 2318497 w 6254524"/>
              <a:gd name="connsiteY1326" fmla="*/ 760547 h 5539721"/>
              <a:gd name="connsiteX1327" fmla="*/ 2285640 w 6254524"/>
              <a:gd name="connsiteY1327" fmla="*/ 742101 h 5539721"/>
              <a:gd name="connsiteX1328" fmla="*/ 2285640 w 6254524"/>
              <a:gd name="connsiteY1328" fmla="*/ 695408 h 5539721"/>
              <a:gd name="connsiteX1329" fmla="*/ 2252782 w 6254524"/>
              <a:gd name="connsiteY1329" fmla="*/ 709243 h 5539721"/>
              <a:gd name="connsiteX1330" fmla="*/ 2267193 w 6254524"/>
              <a:gd name="connsiteY1330" fmla="*/ 667162 h 5539721"/>
              <a:gd name="connsiteX1331" fmla="*/ 1960520 w 6254524"/>
              <a:gd name="connsiteY1331" fmla="*/ 746712 h 5539721"/>
              <a:gd name="connsiteX1332" fmla="*/ 2068893 w 6254524"/>
              <a:gd name="connsiteY1332" fmla="*/ 657938 h 5539721"/>
              <a:gd name="connsiteX1333" fmla="*/ 2064281 w 6254524"/>
              <a:gd name="connsiteY1333" fmla="*/ 634880 h 5539721"/>
              <a:gd name="connsiteX1334" fmla="*/ 2087916 w 6254524"/>
              <a:gd name="connsiteY1334" fmla="*/ 630269 h 5539721"/>
              <a:gd name="connsiteX1335" fmla="*/ 2177266 w 6254524"/>
              <a:gd name="connsiteY1335" fmla="*/ 541495 h 5539721"/>
              <a:gd name="connsiteX1336" fmla="*/ 2149020 w 6254524"/>
              <a:gd name="connsiteY1336" fmla="*/ 518436 h 5539721"/>
              <a:gd name="connsiteX1337" fmla="*/ 2153632 w 6254524"/>
              <a:gd name="connsiteY1337" fmla="*/ 471744 h 5539721"/>
              <a:gd name="connsiteX1338" fmla="*/ 2082728 w 6254524"/>
              <a:gd name="connsiteY1338" fmla="*/ 462520 h 5539721"/>
              <a:gd name="connsiteX1339" fmla="*/ 1917862 w 6254524"/>
              <a:gd name="connsiteY1339" fmla="*/ 504602 h 5539721"/>
              <a:gd name="connsiteX1340" fmla="*/ 1846959 w 6254524"/>
              <a:gd name="connsiteY1340" fmla="*/ 542071 h 5539721"/>
              <a:gd name="connsiteX1341" fmla="*/ 1795078 w 6254524"/>
              <a:gd name="connsiteY1341" fmla="*/ 551294 h 5539721"/>
              <a:gd name="connsiteX1342" fmla="*/ 1290680 w 6254524"/>
              <a:gd name="connsiteY1342" fmla="*/ 793981 h 5539721"/>
              <a:gd name="connsiteX1343" fmla="*/ 1286069 w 6254524"/>
              <a:gd name="connsiteY1343" fmla="*/ 784758 h 5539721"/>
              <a:gd name="connsiteX1344" fmla="*/ 1276845 w 6254524"/>
              <a:gd name="connsiteY1344" fmla="*/ 803205 h 5539721"/>
              <a:gd name="connsiteX1345" fmla="*/ 1041076 w 6254524"/>
              <a:gd name="connsiteY1345" fmla="*/ 947895 h 5539721"/>
              <a:gd name="connsiteX1346" fmla="*/ 928091 w 6254524"/>
              <a:gd name="connsiteY1346" fmla="*/ 1074138 h 5539721"/>
              <a:gd name="connsiteX1347" fmla="*/ 960948 w 6254524"/>
              <a:gd name="connsiteY1347" fmla="*/ 1074138 h 5539721"/>
              <a:gd name="connsiteX1348" fmla="*/ 899844 w 6254524"/>
              <a:gd name="connsiteY1348" fmla="*/ 1116219 h 5539721"/>
              <a:gd name="connsiteX1349" fmla="*/ 1069322 w 6254524"/>
              <a:gd name="connsiteY1349" fmla="*/ 1093161 h 5539721"/>
              <a:gd name="connsiteX1350" fmla="*/ 1036464 w 6254524"/>
              <a:gd name="connsiteY1350" fmla="*/ 1130631 h 5539721"/>
              <a:gd name="connsiteX1351" fmla="*/ 1125814 w 6254524"/>
              <a:gd name="connsiteY1351" fmla="*/ 1116796 h 5539721"/>
              <a:gd name="connsiteX1352" fmla="*/ 1130426 w 6254524"/>
              <a:gd name="connsiteY1352" fmla="*/ 1098349 h 5539721"/>
              <a:gd name="connsiteX1353" fmla="*/ 1219776 w 6254524"/>
              <a:gd name="connsiteY1353" fmla="*/ 1065491 h 5539721"/>
              <a:gd name="connsiteX1354" fmla="*/ 1262434 w 6254524"/>
              <a:gd name="connsiteY1354" fmla="*/ 1130631 h 5539721"/>
              <a:gd name="connsiteX1355" fmla="*/ 1333338 w 6254524"/>
              <a:gd name="connsiteY1355" fmla="*/ 1144465 h 5539721"/>
              <a:gd name="connsiteX1356" fmla="*/ 1408854 w 6254524"/>
              <a:gd name="connsiteY1356" fmla="*/ 1167524 h 5539721"/>
              <a:gd name="connsiteX1357" fmla="*/ 1404242 w 6254524"/>
              <a:gd name="connsiteY1357" fmla="*/ 1181358 h 5539721"/>
              <a:gd name="connsiteX1358" fmla="*/ 1456122 w 6254524"/>
              <a:gd name="connsiteY1358" fmla="*/ 1185970 h 5539721"/>
              <a:gd name="connsiteX1359" fmla="*/ 937314 w 6254524"/>
              <a:gd name="connsiteY1359" fmla="*/ 1503596 h 5539721"/>
              <a:gd name="connsiteX1360" fmla="*/ 913679 w 6254524"/>
              <a:gd name="connsiteY1360" fmla="*/ 1498985 h 5539721"/>
              <a:gd name="connsiteX1361" fmla="*/ 913679 w 6254524"/>
              <a:gd name="connsiteY1361" fmla="*/ 1522043 h 5539721"/>
              <a:gd name="connsiteX1362" fmla="*/ 758037 w 6254524"/>
              <a:gd name="connsiteY1362" fmla="*/ 1568735 h 5539721"/>
              <a:gd name="connsiteX1363" fmla="*/ 758037 w 6254524"/>
              <a:gd name="connsiteY1363" fmla="*/ 1596982 h 5539721"/>
              <a:gd name="connsiteX1364" fmla="*/ 720567 w 6254524"/>
              <a:gd name="connsiteY1364" fmla="*/ 1620040 h 5539721"/>
              <a:gd name="connsiteX1365" fmla="*/ 616806 w 6254524"/>
              <a:gd name="connsiteY1365" fmla="*/ 1638486 h 5539721"/>
              <a:gd name="connsiteX1366" fmla="*/ 494021 w 6254524"/>
              <a:gd name="connsiteY1366" fmla="*/ 1741095 h 5539721"/>
              <a:gd name="connsiteX1367" fmla="*/ 461163 w 6254524"/>
              <a:gd name="connsiteY1367" fmla="*/ 1778565 h 5539721"/>
              <a:gd name="connsiteX1368" fmla="*/ 376424 w 6254524"/>
              <a:gd name="connsiteY1368" fmla="*/ 1783176 h 5539721"/>
              <a:gd name="connsiteX1369" fmla="*/ 310132 w 6254524"/>
              <a:gd name="connsiteY1369" fmla="*/ 1806234 h 5539721"/>
              <a:gd name="connsiteX1370" fmla="*/ 300909 w 6254524"/>
              <a:gd name="connsiteY1370" fmla="*/ 1852927 h 5539721"/>
              <a:gd name="connsiteX1371" fmla="*/ 315320 w 6254524"/>
              <a:gd name="connsiteY1371" fmla="*/ 1843704 h 5539721"/>
              <a:gd name="connsiteX1372" fmla="*/ 230582 w 6254524"/>
              <a:gd name="connsiteY1372" fmla="*/ 1946313 h 5539721"/>
              <a:gd name="connsiteX1373" fmla="*/ 287074 w 6254524"/>
              <a:gd name="connsiteY1373" fmla="*/ 1937089 h 5539721"/>
              <a:gd name="connsiteX1374" fmla="*/ 268051 w 6254524"/>
              <a:gd name="connsiteY1374" fmla="*/ 1960148 h 5539721"/>
              <a:gd name="connsiteX1375" fmla="*/ 371813 w 6254524"/>
              <a:gd name="connsiteY1375" fmla="*/ 1969371 h 5539721"/>
              <a:gd name="connsiteX1376" fmla="*/ 362590 w 6254524"/>
              <a:gd name="connsiteY1376" fmla="*/ 1997617 h 5539721"/>
              <a:gd name="connsiteX1377" fmla="*/ 461739 w 6254524"/>
              <a:gd name="connsiteY1377" fmla="*/ 1993006 h 5539721"/>
              <a:gd name="connsiteX1378" fmla="*/ 466351 w 6254524"/>
              <a:gd name="connsiteY1378" fmla="*/ 2002229 h 5539721"/>
              <a:gd name="connsiteX1379" fmla="*/ 457128 w 6254524"/>
              <a:gd name="connsiteY1379" fmla="*/ 2030475 h 5539721"/>
              <a:gd name="connsiteX1380" fmla="*/ 560889 w 6254524"/>
              <a:gd name="connsiteY1380" fmla="*/ 2095614 h 5539721"/>
              <a:gd name="connsiteX1381" fmla="*/ 876786 w 6254524"/>
              <a:gd name="connsiteY1381" fmla="*/ 1937089 h 5539721"/>
              <a:gd name="connsiteX1382" fmla="*/ 834129 w 6254524"/>
              <a:gd name="connsiteY1382" fmla="*/ 2021252 h 5539721"/>
              <a:gd name="connsiteX1383" fmla="*/ 857763 w 6254524"/>
              <a:gd name="connsiteY1383" fmla="*/ 2025863 h 5539721"/>
              <a:gd name="connsiteX1384" fmla="*/ 805882 w 6254524"/>
              <a:gd name="connsiteY1384" fmla="*/ 2072556 h 5539721"/>
              <a:gd name="connsiteX1385" fmla="*/ 754001 w 6254524"/>
              <a:gd name="connsiteY1385" fmla="*/ 2110026 h 5539721"/>
              <a:gd name="connsiteX1386" fmla="*/ 692897 w 6254524"/>
              <a:gd name="connsiteY1386" fmla="*/ 2245492 h 5539721"/>
              <a:gd name="connsiteX1387" fmla="*/ 669263 w 6254524"/>
              <a:gd name="connsiteY1387" fmla="*/ 2263939 h 5539721"/>
              <a:gd name="connsiteX1388" fmla="*/ 740167 w 6254524"/>
              <a:gd name="connsiteY1388" fmla="*/ 2273162 h 5539721"/>
              <a:gd name="connsiteX1389" fmla="*/ 721144 w 6254524"/>
              <a:gd name="connsiteY1389" fmla="*/ 2301408 h 5539721"/>
              <a:gd name="connsiteX1390" fmla="*/ 792048 w 6254524"/>
              <a:gd name="connsiteY1390" fmla="*/ 2315243 h 5539721"/>
              <a:gd name="connsiteX1391" fmla="*/ 711921 w 6254524"/>
              <a:gd name="connsiteY1391" fmla="*/ 2366548 h 5539721"/>
              <a:gd name="connsiteX1392" fmla="*/ 839317 w 6254524"/>
              <a:gd name="connsiteY1392" fmla="*/ 2371159 h 5539721"/>
              <a:gd name="connsiteX1393" fmla="*/ 928667 w 6254524"/>
              <a:gd name="connsiteY1393" fmla="*/ 2357324 h 5539721"/>
              <a:gd name="connsiteX1394" fmla="*/ 924055 w 6254524"/>
              <a:gd name="connsiteY1394" fmla="*/ 2375771 h 5539721"/>
              <a:gd name="connsiteX1395" fmla="*/ 943078 w 6254524"/>
              <a:gd name="connsiteY1395" fmla="*/ 2389606 h 5539721"/>
              <a:gd name="connsiteX1396" fmla="*/ 876786 w 6254524"/>
              <a:gd name="connsiteY1396" fmla="*/ 2520461 h 5539721"/>
              <a:gd name="connsiteX1397" fmla="*/ 857763 w 6254524"/>
              <a:gd name="connsiteY1397" fmla="*/ 2482991 h 5539721"/>
              <a:gd name="connsiteX1398" fmla="*/ 834129 w 6254524"/>
              <a:gd name="connsiteY1398" fmla="*/ 2478380 h 5539721"/>
              <a:gd name="connsiteX1399" fmla="*/ 866987 w 6254524"/>
              <a:gd name="connsiteY1399" fmla="*/ 2459933 h 5539721"/>
              <a:gd name="connsiteX1400" fmla="*/ 871598 w 6254524"/>
              <a:gd name="connsiteY1400" fmla="*/ 2431687 h 5539721"/>
              <a:gd name="connsiteX1401" fmla="*/ 720567 w 6254524"/>
              <a:gd name="connsiteY1401" fmla="*/ 2487603 h 5539721"/>
              <a:gd name="connsiteX1402" fmla="*/ 729791 w 6254524"/>
              <a:gd name="connsiteY1402" fmla="*/ 2585600 h 5539721"/>
              <a:gd name="connsiteX1403" fmla="*/ 819141 w 6254524"/>
              <a:gd name="connsiteY1403" fmla="*/ 2580989 h 5539721"/>
              <a:gd name="connsiteX1404" fmla="*/ 795506 w 6254524"/>
              <a:gd name="connsiteY1404" fmla="*/ 2623070 h 5539721"/>
              <a:gd name="connsiteX1405" fmla="*/ 871022 w 6254524"/>
              <a:gd name="connsiteY1405" fmla="*/ 2594823 h 5539721"/>
              <a:gd name="connsiteX1406" fmla="*/ 823753 w 6254524"/>
              <a:gd name="connsiteY1406" fmla="*/ 2590212 h 5539721"/>
              <a:gd name="connsiteX1407" fmla="*/ 884857 w 6254524"/>
              <a:gd name="connsiteY1407" fmla="*/ 2576377 h 5539721"/>
              <a:gd name="connsiteX1408" fmla="*/ 988618 w 6254524"/>
              <a:gd name="connsiteY1408" fmla="*/ 2487603 h 5539721"/>
              <a:gd name="connsiteX1409" fmla="*/ 979395 w 6254524"/>
              <a:gd name="connsiteY1409" fmla="*/ 2506050 h 5539721"/>
              <a:gd name="connsiteX1410" fmla="*/ 988618 w 6254524"/>
              <a:gd name="connsiteY1410" fmla="*/ 2515273 h 5539721"/>
              <a:gd name="connsiteX1411" fmla="*/ 974207 w 6254524"/>
              <a:gd name="connsiteY1411" fmla="*/ 2533719 h 5539721"/>
              <a:gd name="connsiteX1412" fmla="*/ 1035311 w 6254524"/>
              <a:gd name="connsiteY1412" fmla="*/ 2510661 h 5539721"/>
              <a:gd name="connsiteX1413" fmla="*/ 1063558 w 6254524"/>
              <a:gd name="connsiteY1413" fmla="*/ 2519884 h 5539721"/>
              <a:gd name="connsiteX1414" fmla="*/ 1110826 w 6254524"/>
              <a:gd name="connsiteY1414" fmla="*/ 2463968 h 5539721"/>
              <a:gd name="connsiteX1415" fmla="*/ 1148296 w 6254524"/>
              <a:gd name="connsiteY1415" fmla="*/ 2435722 h 5539721"/>
              <a:gd name="connsiteX1416" fmla="*/ 1148296 w 6254524"/>
              <a:gd name="connsiteY1416" fmla="*/ 2449557 h 5539721"/>
              <a:gd name="connsiteX1417" fmla="*/ 1237646 w 6254524"/>
              <a:gd name="connsiteY1417" fmla="*/ 2454169 h 5539721"/>
              <a:gd name="connsiteX1418" fmla="*/ 1223235 w 6254524"/>
              <a:gd name="connsiteY1418" fmla="*/ 2496250 h 5539721"/>
              <a:gd name="connsiteX1419" fmla="*/ 1237646 w 6254524"/>
              <a:gd name="connsiteY1419" fmla="*/ 2519308 h 5539721"/>
              <a:gd name="connsiteX1420" fmla="*/ 1218624 w 6254524"/>
              <a:gd name="connsiteY1420" fmla="*/ 2547554 h 5539721"/>
              <a:gd name="connsiteX1421" fmla="*/ 1119473 w 6254524"/>
              <a:gd name="connsiteY1421" fmla="*/ 2608082 h 5539721"/>
              <a:gd name="connsiteX1422" fmla="*/ 1082004 w 6254524"/>
              <a:gd name="connsiteY1422" fmla="*/ 2640940 h 5539721"/>
              <a:gd name="connsiteX1423" fmla="*/ 1091227 w 6254524"/>
              <a:gd name="connsiteY1423" fmla="*/ 2645551 h 5539721"/>
              <a:gd name="connsiteX1424" fmla="*/ 1043958 w 6254524"/>
              <a:gd name="connsiteY1424" fmla="*/ 2729714 h 5539721"/>
              <a:gd name="connsiteX1425" fmla="*/ 1015712 w 6254524"/>
              <a:gd name="connsiteY1425" fmla="*/ 2781018 h 5539721"/>
              <a:gd name="connsiteX1426" fmla="*/ 1011100 w 6254524"/>
              <a:gd name="connsiteY1426" fmla="*/ 2818487 h 5539721"/>
              <a:gd name="connsiteX1427" fmla="*/ 1100451 w 6254524"/>
              <a:gd name="connsiteY1427" fmla="*/ 2846734 h 5539721"/>
              <a:gd name="connsiteX1428" fmla="*/ 1223235 w 6254524"/>
              <a:gd name="connsiteY1428" fmla="*/ 2837511 h 5539721"/>
              <a:gd name="connsiteX1429" fmla="*/ 1326997 w 6254524"/>
              <a:gd name="connsiteY1429" fmla="*/ 2855957 h 5539721"/>
              <a:gd name="connsiteX1430" fmla="*/ 1204212 w 6254524"/>
              <a:gd name="connsiteY1430" fmla="*/ 2925708 h 5539721"/>
              <a:gd name="connsiteX1431" fmla="*/ 925785 w 6254524"/>
              <a:gd name="connsiteY1431" fmla="*/ 2907261 h 5539721"/>
              <a:gd name="connsiteX1432" fmla="*/ 963254 w 6254524"/>
              <a:gd name="connsiteY1432" fmla="*/ 2977012 h 5539721"/>
              <a:gd name="connsiteX1433" fmla="*/ 1029547 w 6254524"/>
              <a:gd name="connsiteY1433" fmla="*/ 3000071 h 5539721"/>
              <a:gd name="connsiteX1434" fmla="*/ 973054 w 6254524"/>
              <a:gd name="connsiteY1434" fmla="*/ 3037540 h 5539721"/>
              <a:gd name="connsiteX1435" fmla="*/ 1034158 w 6254524"/>
              <a:gd name="connsiteY1435" fmla="*/ 2990847 h 5539721"/>
              <a:gd name="connsiteX1436" fmla="*/ 1048570 w 6254524"/>
              <a:gd name="connsiteY1436" fmla="*/ 3009294 h 5539721"/>
              <a:gd name="connsiteX1437" fmla="*/ 1062981 w 6254524"/>
              <a:gd name="connsiteY1437" fmla="*/ 3004682 h 5539721"/>
              <a:gd name="connsiteX1438" fmla="*/ 1209400 w 6254524"/>
              <a:gd name="connsiteY1438" fmla="*/ 3037540 h 5539721"/>
              <a:gd name="connsiteX1439" fmla="*/ 1105638 w 6254524"/>
              <a:gd name="connsiteY1439" fmla="*/ 3182230 h 5539721"/>
              <a:gd name="connsiteX1440" fmla="*/ 1082004 w 6254524"/>
              <a:gd name="connsiteY1440" fmla="*/ 3191453 h 5539721"/>
              <a:gd name="connsiteX1441" fmla="*/ 1086616 w 6254524"/>
              <a:gd name="connsiteY1441" fmla="*/ 3238146 h 5539721"/>
              <a:gd name="connsiteX1442" fmla="*/ 949996 w 6254524"/>
              <a:gd name="connsiteY1442" fmla="*/ 3322308 h 5539721"/>
              <a:gd name="connsiteX1443" fmla="*/ 926361 w 6254524"/>
              <a:gd name="connsiteY1443" fmla="*/ 3397247 h 5539721"/>
              <a:gd name="connsiteX1444" fmla="*/ 837011 w 6254524"/>
              <a:gd name="connsiteY1444" fmla="*/ 3537325 h 5539721"/>
              <a:gd name="connsiteX1445" fmla="*/ 865257 w 6254524"/>
              <a:gd name="connsiteY1445" fmla="*/ 3541937 h 5539721"/>
              <a:gd name="connsiteX1446" fmla="*/ 865257 w 6254524"/>
              <a:gd name="connsiteY1446" fmla="*/ 3555772 h 5539721"/>
              <a:gd name="connsiteX1447" fmla="*/ 837011 w 6254524"/>
              <a:gd name="connsiteY1447" fmla="*/ 3564995 h 5539721"/>
              <a:gd name="connsiteX1448" fmla="*/ 879669 w 6254524"/>
              <a:gd name="connsiteY1448" fmla="*/ 3578830 h 5539721"/>
              <a:gd name="connsiteX1449" fmla="*/ 846811 w 6254524"/>
              <a:gd name="connsiteY1449" fmla="*/ 3601888 h 5539721"/>
              <a:gd name="connsiteX1450" fmla="*/ 903303 w 6254524"/>
              <a:gd name="connsiteY1450" fmla="*/ 3578830 h 5539721"/>
              <a:gd name="connsiteX1451" fmla="*/ 931549 w 6254524"/>
              <a:gd name="connsiteY1451" fmla="*/ 3597277 h 5539721"/>
              <a:gd name="connsiteX1452" fmla="*/ 917138 w 6254524"/>
              <a:gd name="connsiteY1452" fmla="*/ 3620335 h 5539721"/>
              <a:gd name="connsiteX1453" fmla="*/ 992653 w 6254524"/>
              <a:gd name="connsiteY1453" fmla="*/ 3611112 h 5539721"/>
              <a:gd name="connsiteX1454" fmla="*/ 907915 w 6254524"/>
              <a:gd name="connsiteY1454" fmla="*/ 3690662 h 5539721"/>
              <a:gd name="connsiteX1455" fmla="*/ 870445 w 6254524"/>
              <a:gd name="connsiteY1455" fmla="*/ 3699885 h 5539721"/>
              <a:gd name="connsiteX1456" fmla="*/ 743049 w 6254524"/>
              <a:gd name="connsiteY1456" fmla="*/ 3797882 h 5539721"/>
              <a:gd name="connsiteX1457" fmla="*/ 766684 w 6254524"/>
              <a:gd name="connsiteY1457" fmla="*/ 3797882 h 5539721"/>
              <a:gd name="connsiteX1458" fmla="*/ 762072 w 6254524"/>
              <a:gd name="connsiteY1458" fmla="*/ 3826129 h 5539721"/>
              <a:gd name="connsiteX1459" fmla="*/ 785706 w 6254524"/>
              <a:gd name="connsiteY1459" fmla="*/ 3835352 h 5539721"/>
              <a:gd name="connsiteX1460" fmla="*/ 776483 w 6254524"/>
              <a:gd name="connsiteY1460" fmla="*/ 3863598 h 5539721"/>
              <a:gd name="connsiteX1461" fmla="*/ 804730 w 6254524"/>
              <a:gd name="connsiteY1461" fmla="*/ 3858987 h 5539721"/>
              <a:gd name="connsiteX1462" fmla="*/ 809341 w 6254524"/>
              <a:gd name="connsiteY1462" fmla="*/ 3887233 h 5539721"/>
              <a:gd name="connsiteX1463" fmla="*/ 837587 w 6254524"/>
              <a:gd name="connsiteY1463" fmla="*/ 3873398 h 5539721"/>
              <a:gd name="connsiteX1464" fmla="*/ 781095 w 6254524"/>
              <a:gd name="connsiteY1464" fmla="*/ 3929314 h 5539721"/>
              <a:gd name="connsiteX1465" fmla="*/ 856610 w 6254524"/>
              <a:gd name="connsiteY1465" fmla="*/ 3906256 h 5539721"/>
              <a:gd name="connsiteX1466" fmla="*/ 922903 w 6254524"/>
              <a:gd name="connsiteY1466" fmla="*/ 3868786 h 5539721"/>
              <a:gd name="connsiteX1467" fmla="*/ 922903 w 6254524"/>
              <a:gd name="connsiteY1467" fmla="*/ 3831317 h 5539721"/>
              <a:gd name="connsiteX1468" fmla="*/ 951149 w 6254524"/>
              <a:gd name="connsiteY1468" fmla="*/ 3831317 h 5539721"/>
              <a:gd name="connsiteX1469" fmla="*/ 955760 w 6254524"/>
              <a:gd name="connsiteY1469" fmla="*/ 3849763 h 5539721"/>
              <a:gd name="connsiteX1470" fmla="*/ 1003030 w 6254524"/>
              <a:gd name="connsiteY1470" fmla="*/ 3826705 h 5539721"/>
              <a:gd name="connsiteX1471" fmla="*/ 1012253 w 6254524"/>
              <a:gd name="connsiteY1471" fmla="*/ 3835929 h 5539721"/>
              <a:gd name="connsiteX1472" fmla="*/ 1012253 w 6254524"/>
              <a:gd name="connsiteY1472" fmla="*/ 3858987 h 5539721"/>
              <a:gd name="connsiteX1473" fmla="*/ 951149 w 6254524"/>
              <a:gd name="connsiteY1473" fmla="*/ 3905679 h 5539721"/>
              <a:gd name="connsiteX1474" fmla="*/ 1026664 w 6254524"/>
              <a:gd name="connsiteY1474" fmla="*/ 3901068 h 5539721"/>
              <a:gd name="connsiteX1475" fmla="*/ 1012253 w 6254524"/>
              <a:gd name="connsiteY1475" fmla="*/ 3919514 h 5539721"/>
              <a:gd name="connsiteX1476" fmla="*/ 1031276 w 6254524"/>
              <a:gd name="connsiteY1476" fmla="*/ 3928738 h 5539721"/>
              <a:gd name="connsiteX1477" fmla="*/ 984007 w 6254524"/>
              <a:gd name="connsiteY1477" fmla="*/ 3980042 h 5539721"/>
              <a:gd name="connsiteX1478" fmla="*/ 993230 w 6254524"/>
              <a:gd name="connsiteY1478" fmla="*/ 4003100 h 5539721"/>
              <a:gd name="connsiteX1479" fmla="*/ 800118 w 6254524"/>
              <a:gd name="connsiteY1479" fmla="*/ 4157013 h 5539721"/>
              <a:gd name="connsiteX1480" fmla="*/ 795506 w 6254524"/>
              <a:gd name="connsiteY1480" fmla="*/ 4147790 h 5539721"/>
              <a:gd name="connsiteX1481" fmla="*/ 814529 w 6254524"/>
              <a:gd name="connsiteY1481" fmla="*/ 4110321 h 5539721"/>
              <a:gd name="connsiteX1482" fmla="*/ 729791 w 6254524"/>
              <a:gd name="connsiteY1482" fmla="*/ 4166237 h 5539721"/>
              <a:gd name="connsiteX1483" fmla="*/ 720567 w 6254524"/>
              <a:gd name="connsiteY1483" fmla="*/ 4203706 h 5539721"/>
              <a:gd name="connsiteX1484" fmla="*/ 683098 w 6254524"/>
              <a:gd name="connsiteY1484" fmla="*/ 4208318 h 5539721"/>
              <a:gd name="connsiteX1485" fmla="*/ 565501 w 6254524"/>
              <a:gd name="connsiteY1485" fmla="*/ 4310927 h 5539721"/>
              <a:gd name="connsiteX1486" fmla="*/ 513620 w 6254524"/>
              <a:gd name="connsiteY1486" fmla="*/ 4348396 h 5539721"/>
              <a:gd name="connsiteX1487" fmla="*/ 593748 w 6254524"/>
              <a:gd name="connsiteY1487" fmla="*/ 4306315 h 5539721"/>
              <a:gd name="connsiteX1488" fmla="*/ 584524 w 6254524"/>
              <a:gd name="connsiteY1488" fmla="*/ 4292480 h 5539721"/>
              <a:gd name="connsiteX1489" fmla="*/ 805882 w 6254524"/>
              <a:gd name="connsiteY1489" fmla="*/ 4170848 h 5539721"/>
              <a:gd name="connsiteX1490" fmla="*/ 815106 w 6254524"/>
              <a:gd name="connsiteY1490" fmla="*/ 4180071 h 5539721"/>
              <a:gd name="connsiteX1491" fmla="*/ 876210 w 6254524"/>
              <a:gd name="connsiteY1491" fmla="*/ 4128767 h 5539721"/>
              <a:gd name="connsiteX1492" fmla="*/ 885433 w 6254524"/>
              <a:gd name="connsiteY1492" fmla="*/ 4105709 h 5539721"/>
              <a:gd name="connsiteX1493" fmla="*/ 913679 w 6254524"/>
              <a:gd name="connsiteY1493" fmla="*/ 4110321 h 5539721"/>
              <a:gd name="connsiteX1494" fmla="*/ 885433 w 6254524"/>
              <a:gd name="connsiteY1494" fmla="*/ 4133379 h 5539721"/>
              <a:gd name="connsiteX1495" fmla="*/ 833552 w 6254524"/>
              <a:gd name="connsiteY1495" fmla="*/ 4203130 h 5539721"/>
              <a:gd name="connsiteX1496" fmla="*/ 861799 w 6254524"/>
              <a:gd name="connsiteY1496" fmla="*/ 4198518 h 5539721"/>
              <a:gd name="connsiteX1497" fmla="*/ 777059 w 6254524"/>
              <a:gd name="connsiteY1497" fmla="*/ 4282681 h 5539721"/>
              <a:gd name="connsiteX1498" fmla="*/ 941926 w 6254524"/>
              <a:gd name="connsiteY1498" fmla="*/ 4231376 h 5539721"/>
              <a:gd name="connsiteX1499" fmla="*/ 965560 w 6254524"/>
              <a:gd name="connsiteY1499" fmla="*/ 4217541 h 5539721"/>
              <a:gd name="connsiteX1500" fmla="*/ 941926 w 6254524"/>
              <a:gd name="connsiteY1500" fmla="*/ 4235988 h 5539721"/>
              <a:gd name="connsiteX1501" fmla="*/ 960948 w 6254524"/>
              <a:gd name="connsiteY1501" fmla="*/ 4249823 h 5539721"/>
              <a:gd name="connsiteX1502" fmla="*/ 781671 w 6254524"/>
              <a:gd name="connsiteY1502" fmla="*/ 4385289 h 5539721"/>
              <a:gd name="connsiteX1503" fmla="*/ 824329 w 6254524"/>
              <a:gd name="connsiteY1503" fmla="*/ 4366843 h 5539721"/>
              <a:gd name="connsiteX1504" fmla="*/ 941926 w 6254524"/>
              <a:gd name="connsiteY1504" fmla="*/ 4301703 h 5539721"/>
              <a:gd name="connsiteX1505" fmla="*/ 1092957 w 6254524"/>
              <a:gd name="connsiteY1505" fmla="*/ 4236564 h 5539721"/>
              <a:gd name="connsiteX1506" fmla="*/ 1116591 w 6254524"/>
              <a:gd name="connsiteY1506" fmla="*/ 4245787 h 5539721"/>
              <a:gd name="connsiteX1507" fmla="*/ 1144837 w 6254524"/>
              <a:gd name="connsiteY1507" fmla="*/ 4236564 h 5539721"/>
              <a:gd name="connsiteX1508" fmla="*/ 1125814 w 6254524"/>
              <a:gd name="connsiteY1508" fmla="*/ 4259622 h 5539721"/>
              <a:gd name="connsiteX1509" fmla="*/ 1168472 w 6254524"/>
              <a:gd name="connsiteY1509" fmla="*/ 4264234 h 5539721"/>
              <a:gd name="connsiteX1510" fmla="*/ 1125814 w 6254524"/>
              <a:gd name="connsiteY1510" fmla="*/ 4306315 h 5539721"/>
              <a:gd name="connsiteX1511" fmla="*/ 1097568 w 6254524"/>
              <a:gd name="connsiteY1511" fmla="*/ 4292480 h 5539721"/>
              <a:gd name="connsiteX1512" fmla="*/ 1064710 w 6254524"/>
              <a:gd name="connsiteY1512" fmla="*/ 4315538 h 5539721"/>
              <a:gd name="connsiteX1513" fmla="*/ 1069322 w 6254524"/>
              <a:gd name="connsiteY1513" fmla="*/ 4348396 h 5539721"/>
              <a:gd name="connsiteX1514" fmla="*/ 1186919 w 6254524"/>
              <a:gd name="connsiteY1514" fmla="*/ 4301703 h 5539721"/>
              <a:gd name="connsiteX1515" fmla="*/ 1186919 w 6254524"/>
              <a:gd name="connsiteY1515" fmla="*/ 4334561 h 5539721"/>
              <a:gd name="connsiteX1516" fmla="*/ 1182307 w 6254524"/>
              <a:gd name="connsiteY1516" fmla="*/ 4339173 h 5539721"/>
              <a:gd name="connsiteX1517" fmla="*/ 1135038 w 6254524"/>
              <a:gd name="connsiteY1517" fmla="*/ 4334561 h 5539721"/>
              <a:gd name="connsiteX1518" fmla="*/ 1045688 w 6254524"/>
              <a:gd name="connsiteY1518" fmla="*/ 4427947 h 5539721"/>
              <a:gd name="connsiteX1519" fmla="*/ 979395 w 6254524"/>
              <a:gd name="connsiteY1519" fmla="*/ 4474640 h 5539721"/>
              <a:gd name="connsiteX1520" fmla="*/ 970172 w 6254524"/>
              <a:gd name="connsiteY1520" fmla="*/ 4479251 h 5539721"/>
              <a:gd name="connsiteX1521" fmla="*/ 1041076 w 6254524"/>
              <a:gd name="connsiteY1521" fmla="*/ 4465416 h 5539721"/>
              <a:gd name="connsiteX1522" fmla="*/ 1092957 w 6254524"/>
              <a:gd name="connsiteY1522" fmla="*/ 4427947 h 5539721"/>
              <a:gd name="connsiteX1523" fmla="*/ 1107368 w 6254524"/>
              <a:gd name="connsiteY1523" fmla="*/ 4451005 h 5539721"/>
              <a:gd name="connsiteX1524" fmla="*/ 1121779 w 6254524"/>
              <a:gd name="connsiteY1524" fmla="*/ 4441782 h 5539721"/>
              <a:gd name="connsiteX1525" fmla="*/ 1107368 w 6254524"/>
              <a:gd name="connsiteY1525" fmla="*/ 4423335 h 5539721"/>
              <a:gd name="connsiteX1526" fmla="*/ 1135614 w 6254524"/>
              <a:gd name="connsiteY1526" fmla="*/ 4409500 h 5539721"/>
              <a:gd name="connsiteX1527" fmla="*/ 1126391 w 6254524"/>
              <a:gd name="connsiteY1527" fmla="*/ 4432559 h 5539721"/>
              <a:gd name="connsiteX1528" fmla="*/ 1163861 w 6254524"/>
              <a:gd name="connsiteY1528" fmla="*/ 4423335 h 5539721"/>
              <a:gd name="connsiteX1529" fmla="*/ 1192106 w 6254524"/>
              <a:gd name="connsiteY1529" fmla="*/ 4409500 h 5539721"/>
              <a:gd name="connsiteX1530" fmla="*/ 1196718 w 6254524"/>
              <a:gd name="connsiteY1530" fmla="*/ 4381254 h 5539721"/>
              <a:gd name="connsiteX1531" fmla="*/ 1173084 w 6254524"/>
              <a:gd name="connsiteY1531" fmla="*/ 4385866 h 5539721"/>
              <a:gd name="connsiteX1532" fmla="*/ 1187495 w 6254524"/>
              <a:gd name="connsiteY1532" fmla="*/ 4372031 h 5539721"/>
              <a:gd name="connsiteX1533" fmla="*/ 1258399 w 6254524"/>
              <a:gd name="connsiteY1533" fmla="*/ 4334561 h 5539721"/>
              <a:gd name="connsiteX1534" fmla="*/ 1249175 w 6254524"/>
              <a:gd name="connsiteY1534" fmla="*/ 4362807 h 5539721"/>
              <a:gd name="connsiteX1535" fmla="*/ 1211706 w 6254524"/>
              <a:gd name="connsiteY1535" fmla="*/ 4391054 h 5539721"/>
              <a:gd name="connsiteX1536" fmla="*/ 1202483 w 6254524"/>
              <a:gd name="connsiteY1536" fmla="*/ 4433135 h 5539721"/>
              <a:gd name="connsiteX1537" fmla="*/ 1287221 w 6254524"/>
              <a:gd name="connsiteY1537" fmla="*/ 4461381 h 5539721"/>
              <a:gd name="connsiteX1538" fmla="*/ 1239952 w 6254524"/>
              <a:gd name="connsiteY1538" fmla="*/ 4503462 h 5539721"/>
              <a:gd name="connsiteX1539" fmla="*/ 1315468 w 6254524"/>
              <a:gd name="connsiteY1539" fmla="*/ 4447546 h 5539721"/>
              <a:gd name="connsiteX1540" fmla="*/ 1291833 w 6254524"/>
              <a:gd name="connsiteY1540" fmla="*/ 4442935 h 5539721"/>
              <a:gd name="connsiteX1541" fmla="*/ 1306244 w 6254524"/>
              <a:gd name="connsiteY1541" fmla="*/ 4424488 h 5539721"/>
              <a:gd name="connsiteX1542" fmla="*/ 1287221 w 6254524"/>
              <a:gd name="connsiteY1542" fmla="*/ 4410653 h 5539721"/>
              <a:gd name="connsiteX1543" fmla="*/ 1367348 w 6254524"/>
              <a:gd name="connsiteY1543" fmla="*/ 4359349 h 5539721"/>
              <a:gd name="connsiteX1544" fmla="*/ 1371960 w 6254524"/>
              <a:gd name="connsiteY1544" fmla="*/ 4396818 h 5539721"/>
              <a:gd name="connsiteX1545" fmla="*/ 1324691 w 6254524"/>
              <a:gd name="connsiteY1545" fmla="*/ 4448122 h 5539721"/>
              <a:gd name="connsiteX1546" fmla="*/ 1333915 w 6254524"/>
              <a:gd name="connsiteY1546" fmla="*/ 4471181 h 5539721"/>
              <a:gd name="connsiteX1547" fmla="*/ 1244564 w 6254524"/>
              <a:gd name="connsiteY1547" fmla="*/ 4531708 h 5539721"/>
              <a:gd name="connsiteX1548" fmla="*/ 1216318 w 6254524"/>
              <a:gd name="connsiteY1548" fmla="*/ 4554766 h 5539721"/>
              <a:gd name="connsiteX1549" fmla="*/ 1400207 w 6254524"/>
              <a:gd name="connsiteY1549" fmla="*/ 4485016 h 5539721"/>
              <a:gd name="connsiteX1550" fmla="*/ 1419229 w 6254524"/>
              <a:gd name="connsiteY1550" fmla="*/ 4531708 h 5539721"/>
              <a:gd name="connsiteX1551" fmla="*/ 1291833 w 6254524"/>
              <a:gd name="connsiteY1551" fmla="*/ 4638929 h 5539721"/>
              <a:gd name="connsiteX1552" fmla="*/ 1320079 w 6254524"/>
              <a:gd name="connsiteY1552" fmla="*/ 4643540 h 5539721"/>
              <a:gd name="connsiteX1553" fmla="*/ 1296445 w 6254524"/>
              <a:gd name="connsiteY1553" fmla="*/ 4685622 h 5539721"/>
              <a:gd name="connsiteX1554" fmla="*/ 1324691 w 6254524"/>
              <a:gd name="connsiteY1554" fmla="*/ 4694845 h 5539721"/>
              <a:gd name="connsiteX1555" fmla="*/ 1253787 w 6254524"/>
              <a:gd name="connsiteY1555" fmla="*/ 4704068 h 5539721"/>
              <a:gd name="connsiteX1556" fmla="*/ 1107368 w 6254524"/>
              <a:gd name="connsiteY1556" fmla="*/ 4802065 h 5539721"/>
              <a:gd name="connsiteX1557" fmla="*/ 1135614 w 6254524"/>
              <a:gd name="connsiteY1557" fmla="*/ 4834923 h 5539721"/>
              <a:gd name="connsiteX1558" fmla="*/ 1187495 w 6254524"/>
              <a:gd name="connsiteY1558" fmla="*/ 4816477 h 5539721"/>
              <a:gd name="connsiteX1559" fmla="*/ 1173084 w 6254524"/>
              <a:gd name="connsiteY1559" fmla="*/ 4839535 h 5539721"/>
              <a:gd name="connsiteX1560" fmla="*/ 1324114 w 6254524"/>
              <a:gd name="connsiteY1560" fmla="*/ 4792842 h 5539721"/>
              <a:gd name="connsiteX1561" fmla="*/ 1305092 w 6254524"/>
              <a:gd name="connsiteY1561" fmla="*/ 4779007 h 5539721"/>
              <a:gd name="connsiteX1562" fmla="*/ 1371384 w 6254524"/>
              <a:gd name="connsiteY1562" fmla="*/ 4704068 h 5539721"/>
              <a:gd name="connsiteX1563" fmla="*/ 1470534 w 6254524"/>
              <a:gd name="connsiteY1563" fmla="*/ 4704068 h 5539721"/>
              <a:gd name="connsiteX1564" fmla="*/ 1546049 w 6254524"/>
              <a:gd name="connsiteY1564" fmla="*/ 4610683 h 5539721"/>
              <a:gd name="connsiteX1565" fmla="*/ 1550661 w 6254524"/>
              <a:gd name="connsiteY1565" fmla="*/ 4568601 h 5539721"/>
              <a:gd name="connsiteX1566" fmla="*/ 1536250 w 6254524"/>
              <a:gd name="connsiteY1566" fmla="*/ 4540355 h 5539721"/>
              <a:gd name="connsiteX1567" fmla="*/ 1597354 w 6254524"/>
              <a:gd name="connsiteY1567" fmla="*/ 4563413 h 5539721"/>
              <a:gd name="connsiteX1568" fmla="*/ 1649235 w 6254524"/>
              <a:gd name="connsiteY1568" fmla="*/ 4596271 h 5539721"/>
              <a:gd name="connsiteX1569" fmla="*/ 1640011 w 6254524"/>
              <a:gd name="connsiteY1569" fmla="*/ 4629129 h 5539721"/>
              <a:gd name="connsiteX1570" fmla="*/ 1649235 w 6254524"/>
              <a:gd name="connsiteY1570" fmla="*/ 4657376 h 5539721"/>
              <a:gd name="connsiteX1571" fmla="*/ 1720139 w 6254524"/>
              <a:gd name="connsiteY1571" fmla="*/ 4685622 h 5539721"/>
              <a:gd name="connsiteX1572" fmla="*/ 1786431 w 6254524"/>
              <a:gd name="connsiteY1572" fmla="*/ 4704068 h 5539721"/>
              <a:gd name="connsiteX1573" fmla="*/ 1777207 w 6254524"/>
              <a:gd name="connsiteY1573" fmla="*/ 4717903 h 5539721"/>
              <a:gd name="connsiteX1574" fmla="*/ 1800842 w 6254524"/>
              <a:gd name="connsiteY1574" fmla="*/ 4722515 h 5539721"/>
              <a:gd name="connsiteX1575" fmla="*/ 1786431 w 6254524"/>
              <a:gd name="connsiteY1575" fmla="*/ 4736349 h 5539721"/>
              <a:gd name="connsiteX1576" fmla="*/ 1829088 w 6254524"/>
              <a:gd name="connsiteY1576" fmla="*/ 4727126 h 5539721"/>
              <a:gd name="connsiteX1577" fmla="*/ 1843499 w 6254524"/>
              <a:gd name="connsiteY1577" fmla="*/ 4759984 h 5539721"/>
              <a:gd name="connsiteX1578" fmla="*/ 1880969 w 6254524"/>
              <a:gd name="connsiteY1578" fmla="*/ 4788230 h 5539721"/>
              <a:gd name="connsiteX1579" fmla="*/ 1786431 w 6254524"/>
              <a:gd name="connsiteY1579" fmla="*/ 4946755 h 5539721"/>
              <a:gd name="connsiteX1580" fmla="*/ 1899416 w 6254524"/>
              <a:gd name="connsiteY1580" fmla="*/ 5007283 h 5539721"/>
              <a:gd name="connsiteX1581" fmla="*/ 1970319 w 6254524"/>
              <a:gd name="connsiteY1581" fmla="*/ 5063199 h 5539721"/>
              <a:gd name="connsiteX1582" fmla="*/ 1965708 w 6254524"/>
              <a:gd name="connsiteY1582" fmla="*/ 5114503 h 5539721"/>
              <a:gd name="connsiteX1583" fmla="*/ 2022200 w 6254524"/>
              <a:gd name="connsiteY1583" fmla="*/ 5128338 h 5539721"/>
              <a:gd name="connsiteX1584" fmla="*/ 2078693 w 6254524"/>
              <a:gd name="connsiteY1584" fmla="*/ 5081645 h 5539721"/>
              <a:gd name="connsiteX1585" fmla="*/ 2295439 w 6254524"/>
              <a:gd name="connsiteY1585" fmla="*/ 4941567 h 5539721"/>
              <a:gd name="connsiteX1586" fmla="*/ 2380178 w 6254524"/>
              <a:gd name="connsiteY1586" fmla="*/ 4885651 h 5539721"/>
              <a:gd name="connsiteX1587" fmla="*/ 2417648 w 6254524"/>
              <a:gd name="connsiteY1587" fmla="*/ 4894874 h 5539721"/>
              <a:gd name="connsiteX1588" fmla="*/ 2474140 w 6254524"/>
              <a:gd name="connsiteY1588" fmla="*/ 4871816 h 5539721"/>
              <a:gd name="connsiteX1589" fmla="*/ 2502386 w 6254524"/>
              <a:gd name="connsiteY1589" fmla="*/ 4829735 h 5539721"/>
              <a:gd name="connsiteX1590" fmla="*/ 2554267 w 6254524"/>
              <a:gd name="connsiteY1590" fmla="*/ 4909286 h 5539721"/>
              <a:gd name="connsiteX1591" fmla="*/ 2516798 w 6254524"/>
              <a:gd name="connsiteY1591" fmla="*/ 4909286 h 5539721"/>
              <a:gd name="connsiteX1592" fmla="*/ 2516798 w 6254524"/>
              <a:gd name="connsiteY1592" fmla="*/ 4974425 h 5539721"/>
              <a:gd name="connsiteX1593" fmla="*/ 2554267 w 6254524"/>
              <a:gd name="connsiteY1593" fmla="*/ 4997483 h 5539721"/>
              <a:gd name="connsiteX1594" fmla="*/ 2573290 w 6254524"/>
              <a:gd name="connsiteY1594" fmla="*/ 4969237 h 5539721"/>
              <a:gd name="connsiteX1595" fmla="*/ 2573290 w 6254524"/>
              <a:gd name="connsiteY1595" fmla="*/ 4992295 h 5539721"/>
              <a:gd name="connsiteX1596" fmla="*/ 2577902 w 6254524"/>
              <a:gd name="connsiteY1596" fmla="*/ 4973848 h 5539721"/>
              <a:gd name="connsiteX1597" fmla="*/ 2610760 w 6254524"/>
              <a:gd name="connsiteY1597" fmla="*/ 4996907 h 5539721"/>
              <a:gd name="connsiteX1598" fmla="*/ 2587125 w 6254524"/>
              <a:gd name="connsiteY1598" fmla="*/ 4992295 h 5539721"/>
              <a:gd name="connsiteX1599" fmla="*/ 2572713 w 6254524"/>
              <a:gd name="connsiteY1599" fmla="*/ 5029765 h 5539721"/>
              <a:gd name="connsiteX1600" fmla="*/ 2553691 w 6254524"/>
              <a:gd name="connsiteY1600" fmla="*/ 5015930 h 5539721"/>
              <a:gd name="connsiteX1601" fmla="*/ 2553691 w 6254524"/>
              <a:gd name="connsiteY1601" fmla="*/ 4997483 h 5539721"/>
              <a:gd name="connsiteX1602" fmla="*/ 2539280 w 6254524"/>
              <a:gd name="connsiteY1602" fmla="*/ 5015930 h 5539721"/>
              <a:gd name="connsiteX1603" fmla="*/ 2511033 w 6254524"/>
              <a:gd name="connsiteY1603" fmla="*/ 4997483 h 5539721"/>
              <a:gd name="connsiteX1604" fmla="*/ 2496622 w 6254524"/>
              <a:gd name="connsiteY1604" fmla="*/ 5030341 h 5539721"/>
              <a:gd name="connsiteX1605" fmla="*/ 2515645 w 6254524"/>
              <a:gd name="connsiteY1605" fmla="*/ 5053399 h 5539721"/>
              <a:gd name="connsiteX1606" fmla="*/ 2539280 w 6254524"/>
              <a:gd name="connsiteY1606" fmla="*/ 5058011 h 5539721"/>
              <a:gd name="connsiteX1607" fmla="*/ 2398048 w 6254524"/>
              <a:gd name="connsiteY1607" fmla="*/ 5104704 h 5539721"/>
              <a:gd name="connsiteX1608" fmla="*/ 2544468 w 6254524"/>
              <a:gd name="connsiteY1608" fmla="*/ 5086257 h 5539721"/>
              <a:gd name="connsiteX1609" fmla="*/ 2506998 w 6254524"/>
              <a:gd name="connsiteY1609" fmla="*/ 5104704 h 5539721"/>
              <a:gd name="connsiteX1610" fmla="*/ 2554267 w 6254524"/>
              <a:gd name="connsiteY1610" fmla="*/ 5127762 h 5539721"/>
              <a:gd name="connsiteX1611" fmla="*/ 2535244 w 6254524"/>
              <a:gd name="connsiteY1611" fmla="*/ 5146208 h 5539721"/>
              <a:gd name="connsiteX1612" fmla="*/ 2606148 w 6254524"/>
              <a:gd name="connsiteY1612" fmla="*/ 5090292 h 5539721"/>
              <a:gd name="connsiteX1613" fmla="*/ 2837306 w 6254524"/>
              <a:gd name="connsiteY1613" fmla="*/ 5020541 h 5539721"/>
              <a:gd name="connsiteX1614" fmla="*/ 2960091 w 6254524"/>
              <a:gd name="connsiteY1614" fmla="*/ 5043600 h 5539721"/>
              <a:gd name="connsiteX1615" fmla="*/ 3073076 w 6254524"/>
              <a:gd name="connsiteY1615" fmla="*/ 4978460 h 5539721"/>
              <a:gd name="connsiteX1616" fmla="*/ 3068464 w 6254524"/>
              <a:gd name="connsiteY1616" fmla="*/ 5001518 h 5539721"/>
              <a:gd name="connsiteX1617" fmla="*/ 3247742 w 6254524"/>
              <a:gd name="connsiteY1617" fmla="*/ 4931767 h 5539721"/>
              <a:gd name="connsiteX1618" fmla="*/ 3308846 w 6254524"/>
              <a:gd name="connsiteY1618" fmla="*/ 4908709 h 5539721"/>
              <a:gd name="connsiteX1619" fmla="*/ 3172226 w 6254524"/>
              <a:gd name="connsiteY1619" fmla="*/ 4913321 h 5539721"/>
              <a:gd name="connsiteX1620" fmla="*/ 3351503 w 6254524"/>
              <a:gd name="connsiteY1620" fmla="*/ 4838382 h 5539721"/>
              <a:gd name="connsiteX1621" fmla="*/ 3370526 w 6254524"/>
              <a:gd name="connsiteY1621" fmla="*/ 4810136 h 5539721"/>
              <a:gd name="connsiteX1622" fmla="*/ 3469676 w 6254524"/>
              <a:gd name="connsiteY1622" fmla="*/ 4777278 h 5539721"/>
              <a:gd name="connsiteX1623" fmla="*/ 3469676 w 6254524"/>
              <a:gd name="connsiteY1623" fmla="*/ 4810136 h 5539721"/>
              <a:gd name="connsiteX1624" fmla="*/ 3502534 w 6254524"/>
              <a:gd name="connsiteY1624" fmla="*/ 4810136 h 5539721"/>
              <a:gd name="connsiteX1625" fmla="*/ 3502534 w 6254524"/>
              <a:gd name="connsiteY1625" fmla="*/ 4823970 h 5539721"/>
              <a:gd name="connsiteX1626" fmla="*/ 3695646 w 6254524"/>
              <a:gd name="connsiteY1626" fmla="*/ 4730585 h 5539721"/>
              <a:gd name="connsiteX1627" fmla="*/ 3761938 w 6254524"/>
              <a:gd name="connsiteY1627" fmla="*/ 4725973 h 5539721"/>
              <a:gd name="connsiteX1628" fmla="*/ 3776349 w 6254524"/>
              <a:gd name="connsiteY1628" fmla="*/ 4749031 h 5539721"/>
              <a:gd name="connsiteX1629" fmla="*/ 3667976 w 6254524"/>
              <a:gd name="connsiteY1629" fmla="*/ 4818783 h 5539721"/>
              <a:gd name="connsiteX1630" fmla="*/ 3314610 w 6254524"/>
              <a:gd name="connsiteY1630" fmla="*/ 4977307 h 5539721"/>
              <a:gd name="connsiteX1631" fmla="*/ 3300199 w 6254524"/>
              <a:gd name="connsiteY1631" fmla="*/ 4972695 h 5539721"/>
              <a:gd name="connsiteX1632" fmla="*/ 3045406 w 6254524"/>
              <a:gd name="connsiteY1632" fmla="*/ 5070693 h 5539721"/>
              <a:gd name="connsiteX1633" fmla="*/ 3177414 w 6254524"/>
              <a:gd name="connsiteY1633" fmla="*/ 5037835 h 5539721"/>
              <a:gd name="connsiteX1634" fmla="*/ 3101898 w 6254524"/>
              <a:gd name="connsiteY1634" fmla="*/ 5075305 h 5539721"/>
              <a:gd name="connsiteX1635" fmla="*/ 3111122 w 6254524"/>
              <a:gd name="connsiteY1635" fmla="*/ 5084528 h 5539721"/>
              <a:gd name="connsiteX1636" fmla="*/ 3026383 w 6254524"/>
              <a:gd name="connsiteY1636" fmla="*/ 5117386 h 5539721"/>
              <a:gd name="connsiteX1637" fmla="*/ 3210272 w 6254524"/>
              <a:gd name="connsiteY1637" fmla="*/ 5084528 h 5539721"/>
              <a:gd name="connsiteX1638" fmla="*/ 3210272 w 6254524"/>
              <a:gd name="connsiteY1638" fmla="*/ 5102974 h 5539721"/>
              <a:gd name="connsiteX1639" fmla="*/ 3238518 w 6254524"/>
              <a:gd name="connsiteY1639" fmla="*/ 5102974 h 5539721"/>
              <a:gd name="connsiteX1640" fmla="*/ 3247742 w 6254524"/>
              <a:gd name="connsiteY1640" fmla="*/ 5070116 h 5539721"/>
              <a:gd name="connsiteX1641" fmla="*/ 3308846 w 6254524"/>
              <a:gd name="connsiteY1641" fmla="*/ 5041870 h 5539721"/>
              <a:gd name="connsiteX1642" fmla="*/ 3313457 w 6254524"/>
              <a:gd name="connsiteY1642" fmla="*/ 5032647 h 5539721"/>
              <a:gd name="connsiteX1643" fmla="*/ 3308846 w 6254524"/>
              <a:gd name="connsiteY1643" fmla="*/ 5032647 h 5539721"/>
              <a:gd name="connsiteX1644" fmla="*/ 3294434 w 6254524"/>
              <a:gd name="connsiteY1644" fmla="*/ 5018812 h 5539721"/>
              <a:gd name="connsiteX1645" fmla="*/ 3346315 w 6254524"/>
              <a:gd name="connsiteY1645" fmla="*/ 4967508 h 5539721"/>
              <a:gd name="connsiteX1646" fmla="*/ 3685847 w 6254524"/>
              <a:gd name="connsiteY1646" fmla="*/ 4855675 h 5539721"/>
              <a:gd name="connsiteX1647" fmla="*/ 3676623 w 6254524"/>
              <a:gd name="connsiteY1647" fmla="*/ 4925427 h 5539721"/>
              <a:gd name="connsiteX1648" fmla="*/ 3719280 w 6254524"/>
              <a:gd name="connsiteY1648" fmla="*/ 4920815 h 5539721"/>
              <a:gd name="connsiteX1649" fmla="*/ 3813819 w 6254524"/>
              <a:gd name="connsiteY1649" fmla="*/ 4864899 h 5539721"/>
              <a:gd name="connsiteX1650" fmla="*/ 3865700 w 6254524"/>
              <a:gd name="connsiteY1650" fmla="*/ 4841841 h 5539721"/>
              <a:gd name="connsiteX1651" fmla="*/ 3785573 w 6254524"/>
              <a:gd name="connsiteY1651" fmla="*/ 4832617 h 5539721"/>
              <a:gd name="connsiteX1652" fmla="*/ 3785573 w 6254524"/>
              <a:gd name="connsiteY1652" fmla="*/ 4799759 h 5539721"/>
              <a:gd name="connsiteX1653" fmla="*/ 3842065 w 6254524"/>
              <a:gd name="connsiteY1653" fmla="*/ 4757678 h 5539721"/>
              <a:gd name="connsiteX1654" fmla="*/ 3832842 w 6254524"/>
              <a:gd name="connsiteY1654" fmla="*/ 4743844 h 5539721"/>
              <a:gd name="connsiteX1655" fmla="*/ 3785573 w 6254524"/>
              <a:gd name="connsiteY1655" fmla="*/ 4766902 h 5539721"/>
              <a:gd name="connsiteX1656" fmla="*/ 3761938 w 6254524"/>
              <a:gd name="connsiteY1656" fmla="*/ 4701762 h 5539721"/>
              <a:gd name="connsiteX1657" fmla="*/ 3874923 w 6254524"/>
              <a:gd name="connsiteY1657" fmla="*/ 4641235 h 5539721"/>
              <a:gd name="connsiteX1658" fmla="*/ 3794796 w 6254524"/>
              <a:gd name="connsiteY1658" fmla="*/ 4678704 h 5539721"/>
              <a:gd name="connsiteX1659" fmla="*/ 3775773 w 6254524"/>
              <a:gd name="connsiteY1659" fmla="*/ 4669481 h 5539721"/>
              <a:gd name="connsiteX1660" fmla="*/ 3530780 w 6254524"/>
              <a:gd name="connsiteY1660" fmla="*/ 4781313 h 5539721"/>
              <a:gd name="connsiteX1661" fmla="*/ 3502534 w 6254524"/>
              <a:gd name="connsiteY1661" fmla="*/ 4772090 h 5539721"/>
              <a:gd name="connsiteX1662" fmla="*/ 3474288 w 6254524"/>
              <a:gd name="connsiteY1662" fmla="*/ 4795148 h 5539721"/>
              <a:gd name="connsiteX1663" fmla="*/ 3474288 w 6254524"/>
              <a:gd name="connsiteY1663" fmla="*/ 4776701 h 5539721"/>
              <a:gd name="connsiteX1664" fmla="*/ 3568826 w 6254524"/>
              <a:gd name="connsiteY1664" fmla="*/ 4734620 h 5539721"/>
              <a:gd name="connsiteX1665" fmla="*/ 3568826 w 6254524"/>
              <a:gd name="connsiteY1665" fmla="*/ 4716174 h 5539721"/>
              <a:gd name="connsiteX1666" fmla="*/ 3516945 w 6254524"/>
              <a:gd name="connsiteY1666" fmla="*/ 4749031 h 5539721"/>
              <a:gd name="connsiteX1667" fmla="*/ 3469676 w 6254524"/>
              <a:gd name="connsiteY1667" fmla="*/ 4735197 h 5539721"/>
              <a:gd name="connsiteX1668" fmla="*/ 3597072 w 6254524"/>
              <a:gd name="connsiteY1668" fmla="*/ 4679281 h 5539721"/>
              <a:gd name="connsiteX1669" fmla="*/ 3658176 w 6254524"/>
              <a:gd name="connsiteY1669" fmla="*/ 4702339 h 5539721"/>
              <a:gd name="connsiteX1670" fmla="*/ 3710057 w 6254524"/>
              <a:gd name="connsiteY1670" fmla="*/ 4655646 h 5539721"/>
              <a:gd name="connsiteX1671" fmla="*/ 3705445 w 6254524"/>
              <a:gd name="connsiteY1671" fmla="*/ 4678704 h 5539721"/>
              <a:gd name="connsiteX1672" fmla="*/ 3780961 w 6254524"/>
              <a:gd name="connsiteY1672" fmla="*/ 4627400 h 5539721"/>
              <a:gd name="connsiteX1673" fmla="*/ 3795373 w 6254524"/>
              <a:gd name="connsiteY1673" fmla="*/ 4655646 h 5539721"/>
              <a:gd name="connsiteX1674" fmla="*/ 3870888 w 6254524"/>
              <a:gd name="connsiteY1674" fmla="*/ 4622788 h 5539721"/>
              <a:gd name="connsiteX1675" fmla="*/ 3828230 w 6254524"/>
              <a:gd name="connsiteY1675" fmla="*/ 4641235 h 5539721"/>
              <a:gd name="connsiteX1676" fmla="*/ 3832842 w 6254524"/>
              <a:gd name="connsiteY1676" fmla="*/ 4599153 h 5539721"/>
              <a:gd name="connsiteX1677" fmla="*/ 3969462 w 6254524"/>
              <a:gd name="connsiteY1677" fmla="*/ 4534014 h 5539721"/>
              <a:gd name="connsiteX1678" fmla="*/ 3993096 w 6254524"/>
              <a:gd name="connsiteY1678" fmla="*/ 4529403 h 5539721"/>
              <a:gd name="connsiteX1679" fmla="*/ 4054200 w 6254524"/>
              <a:gd name="connsiteY1679" fmla="*/ 4510956 h 5539721"/>
              <a:gd name="connsiteX1680" fmla="*/ 4096858 w 6254524"/>
              <a:gd name="connsiteY1680" fmla="*/ 4482710 h 5539721"/>
              <a:gd name="connsiteX1681" fmla="*/ 4082446 w 6254524"/>
              <a:gd name="connsiteY1681" fmla="*/ 4496545 h 5539721"/>
              <a:gd name="connsiteX1682" fmla="*/ 4181597 w 6254524"/>
              <a:gd name="connsiteY1682" fmla="*/ 4449852 h 5539721"/>
              <a:gd name="connsiteX1683" fmla="*/ 4196008 w 6254524"/>
              <a:gd name="connsiteY1683" fmla="*/ 4468298 h 5539721"/>
              <a:gd name="connsiteX1684" fmla="*/ 4271524 w 6254524"/>
              <a:gd name="connsiteY1684" fmla="*/ 4426217 h 5539721"/>
              <a:gd name="connsiteX1685" fmla="*/ 4271524 w 6254524"/>
              <a:gd name="connsiteY1685" fmla="*/ 4407771 h 5539721"/>
              <a:gd name="connsiteX1686" fmla="*/ 4299770 w 6254524"/>
              <a:gd name="connsiteY1686" fmla="*/ 4416994 h 5539721"/>
              <a:gd name="connsiteX1687" fmla="*/ 4290546 w 6254524"/>
              <a:gd name="connsiteY1687" fmla="*/ 4430829 h 5539721"/>
              <a:gd name="connsiteX1688" fmla="*/ 4304958 w 6254524"/>
              <a:gd name="connsiteY1688" fmla="*/ 4426217 h 5539721"/>
              <a:gd name="connsiteX1689" fmla="*/ 4319369 w 6254524"/>
              <a:gd name="connsiteY1689" fmla="*/ 4384136 h 5539721"/>
              <a:gd name="connsiteX1690" fmla="*/ 4338392 w 6254524"/>
              <a:gd name="connsiteY1690" fmla="*/ 4397971 h 5539721"/>
              <a:gd name="connsiteX1691" fmla="*/ 4329169 w 6254524"/>
              <a:gd name="connsiteY1691" fmla="*/ 4411806 h 5539721"/>
              <a:gd name="connsiteX1692" fmla="*/ 4381050 w 6254524"/>
              <a:gd name="connsiteY1692" fmla="*/ 4378948 h 5539721"/>
              <a:gd name="connsiteX1693" fmla="*/ 4456565 w 6254524"/>
              <a:gd name="connsiteY1693" fmla="*/ 4327644 h 5539721"/>
              <a:gd name="connsiteX1694" fmla="*/ 4517669 w 6254524"/>
              <a:gd name="connsiteY1694" fmla="*/ 4336867 h 5539721"/>
              <a:gd name="connsiteX1695" fmla="*/ 4513058 w 6254524"/>
              <a:gd name="connsiteY1695" fmla="*/ 4308621 h 5539721"/>
              <a:gd name="connsiteX1696" fmla="*/ 4555715 w 6254524"/>
              <a:gd name="connsiteY1696" fmla="*/ 4285563 h 5539721"/>
              <a:gd name="connsiteX1697" fmla="*/ 4588573 w 6254524"/>
              <a:gd name="connsiteY1697" fmla="*/ 4290174 h 5539721"/>
              <a:gd name="connsiteX1698" fmla="*/ 4640454 w 6254524"/>
              <a:gd name="connsiteY1698" fmla="*/ 4173730 h 5539721"/>
              <a:gd name="connsiteX1699" fmla="*/ 4673312 w 6254524"/>
              <a:gd name="connsiteY1699" fmla="*/ 4192177 h 5539721"/>
              <a:gd name="connsiteX1700" fmla="*/ 4664089 w 6254524"/>
              <a:gd name="connsiteY1700" fmla="*/ 4206012 h 5539721"/>
              <a:gd name="connsiteX1701" fmla="*/ 4720581 w 6254524"/>
              <a:gd name="connsiteY1701" fmla="*/ 4206012 h 5539721"/>
              <a:gd name="connsiteX1702" fmla="*/ 4701558 w 6254524"/>
              <a:gd name="connsiteY1702" fmla="*/ 4219847 h 5539721"/>
              <a:gd name="connsiteX1703" fmla="*/ 4725193 w 6254524"/>
              <a:gd name="connsiteY1703" fmla="*/ 4224458 h 5539721"/>
              <a:gd name="connsiteX1704" fmla="*/ 4715969 w 6254524"/>
              <a:gd name="connsiteY1704" fmla="*/ 4257316 h 5539721"/>
              <a:gd name="connsiteX1705" fmla="*/ 4758627 w 6254524"/>
              <a:gd name="connsiteY1705" fmla="*/ 4210624 h 5539721"/>
              <a:gd name="connsiteX1706" fmla="*/ 4721158 w 6254524"/>
              <a:gd name="connsiteY1706" fmla="*/ 4192177 h 5539721"/>
              <a:gd name="connsiteX1707" fmla="*/ 4768427 w 6254524"/>
              <a:gd name="connsiteY1707" fmla="*/ 4163931 h 5539721"/>
              <a:gd name="connsiteX1708" fmla="*/ 4777650 w 6254524"/>
              <a:gd name="connsiteY1708" fmla="*/ 4135685 h 5539721"/>
              <a:gd name="connsiteX1709" fmla="*/ 4768427 w 6254524"/>
              <a:gd name="connsiteY1709" fmla="*/ 4088992 h 5539721"/>
              <a:gd name="connsiteX1710" fmla="*/ 4881411 w 6254524"/>
              <a:gd name="connsiteY1710" fmla="*/ 4014053 h 5539721"/>
              <a:gd name="connsiteX1711" fmla="*/ 4848554 w 6254524"/>
              <a:gd name="connsiteY1711" fmla="*/ 4056134 h 5539721"/>
              <a:gd name="connsiteX1712" fmla="*/ 4862965 w 6254524"/>
              <a:gd name="connsiteY1712" fmla="*/ 4093603 h 5539721"/>
              <a:gd name="connsiteX1713" fmla="*/ 4848554 w 6254524"/>
              <a:gd name="connsiteY1713" fmla="*/ 4102827 h 5539721"/>
              <a:gd name="connsiteX1714" fmla="*/ 4867577 w 6254524"/>
              <a:gd name="connsiteY1714" fmla="*/ 4131073 h 5539721"/>
              <a:gd name="connsiteX1715" fmla="*/ 4848554 w 6254524"/>
              <a:gd name="connsiteY1715" fmla="*/ 4144908 h 5539721"/>
              <a:gd name="connsiteX1716" fmla="*/ 4881411 w 6254524"/>
              <a:gd name="connsiteY1716" fmla="*/ 4167966 h 5539721"/>
              <a:gd name="connsiteX1717" fmla="*/ 4905047 w 6254524"/>
              <a:gd name="connsiteY1717" fmla="*/ 4158743 h 5539721"/>
              <a:gd name="connsiteX1718" fmla="*/ 4905047 w 6254524"/>
              <a:gd name="connsiteY1718" fmla="*/ 4191600 h 5539721"/>
              <a:gd name="connsiteX1719" fmla="*/ 4914270 w 6254524"/>
              <a:gd name="connsiteY1719" fmla="*/ 4168542 h 5539721"/>
              <a:gd name="connsiteX1720" fmla="*/ 4928681 w 6254524"/>
              <a:gd name="connsiteY1720" fmla="*/ 4177766 h 5539721"/>
              <a:gd name="connsiteX1721" fmla="*/ 4914270 w 6254524"/>
              <a:gd name="connsiteY1721" fmla="*/ 4206012 h 5539721"/>
              <a:gd name="connsiteX1722" fmla="*/ 4956927 w 6254524"/>
              <a:gd name="connsiteY1722" fmla="*/ 4210624 h 5539721"/>
              <a:gd name="connsiteX1723" fmla="*/ 4947704 w 6254524"/>
              <a:gd name="connsiteY1723" fmla="*/ 4192177 h 5539721"/>
              <a:gd name="connsiteX1724" fmla="*/ 4985173 w 6254524"/>
              <a:gd name="connsiteY1724" fmla="*/ 4187565 h 5539721"/>
              <a:gd name="connsiteX1725" fmla="*/ 4980562 w 6254524"/>
              <a:gd name="connsiteY1725" fmla="*/ 4164507 h 5539721"/>
              <a:gd name="connsiteX1726" fmla="*/ 4937904 w 6254524"/>
              <a:gd name="connsiteY1726" fmla="*/ 4182954 h 5539721"/>
              <a:gd name="connsiteX1727" fmla="*/ 4928681 w 6254524"/>
              <a:gd name="connsiteY1727" fmla="*/ 4136261 h 5539721"/>
              <a:gd name="connsiteX1728" fmla="*/ 4909658 w 6254524"/>
              <a:gd name="connsiteY1728" fmla="*/ 4131649 h 5539721"/>
              <a:gd name="connsiteX1729" fmla="*/ 4942516 w 6254524"/>
              <a:gd name="connsiteY1729" fmla="*/ 4075733 h 5539721"/>
              <a:gd name="connsiteX1730" fmla="*/ 4886023 w 6254524"/>
              <a:gd name="connsiteY1730" fmla="*/ 4131649 h 5539721"/>
              <a:gd name="connsiteX1731" fmla="*/ 4881411 w 6254524"/>
              <a:gd name="connsiteY1731" fmla="*/ 4071122 h 5539721"/>
              <a:gd name="connsiteX1732" fmla="*/ 4895823 w 6254524"/>
              <a:gd name="connsiteY1732" fmla="*/ 4066510 h 5539721"/>
              <a:gd name="connsiteX1733" fmla="*/ 4900435 w 6254524"/>
              <a:gd name="connsiteY1733" fmla="*/ 4089568 h 5539721"/>
              <a:gd name="connsiteX1734" fmla="*/ 4900435 w 6254524"/>
              <a:gd name="connsiteY1734" fmla="*/ 4052099 h 5539721"/>
              <a:gd name="connsiteX1735" fmla="*/ 4943092 w 6254524"/>
              <a:gd name="connsiteY1735" fmla="*/ 4038264 h 5539721"/>
              <a:gd name="connsiteX1736" fmla="*/ 4938481 w 6254524"/>
              <a:gd name="connsiteY1736" fmla="*/ 4019817 h 5539721"/>
              <a:gd name="connsiteX1737" fmla="*/ 5079712 w 6254524"/>
              <a:gd name="connsiteY1737" fmla="*/ 3954678 h 5539721"/>
              <a:gd name="connsiteX1738" fmla="*/ 5084324 w 6254524"/>
              <a:gd name="connsiteY1738" fmla="*/ 3921820 h 5539721"/>
              <a:gd name="connsiteX1739" fmla="*/ 5056077 w 6254524"/>
              <a:gd name="connsiteY1739" fmla="*/ 3921820 h 5539721"/>
              <a:gd name="connsiteX1740" fmla="*/ 5027831 w 6254524"/>
              <a:gd name="connsiteY1740" fmla="*/ 3954678 h 5539721"/>
              <a:gd name="connsiteX1741" fmla="*/ 5060689 w 6254524"/>
              <a:gd name="connsiteY1741" fmla="*/ 3889539 h 5539721"/>
              <a:gd name="connsiteX1742" fmla="*/ 5032443 w 6254524"/>
              <a:gd name="connsiteY1742" fmla="*/ 3875704 h 5539721"/>
              <a:gd name="connsiteX1743" fmla="*/ 5013420 w 6254524"/>
              <a:gd name="connsiteY1743" fmla="*/ 3894150 h 5539721"/>
              <a:gd name="connsiteX1744" fmla="*/ 4999008 w 6254524"/>
              <a:gd name="connsiteY1744" fmla="*/ 3861292 h 5539721"/>
              <a:gd name="connsiteX1745" fmla="*/ 5083747 w 6254524"/>
              <a:gd name="connsiteY1745" fmla="*/ 3847458 h 5539721"/>
              <a:gd name="connsiteX1746" fmla="*/ 5079135 w 6254524"/>
              <a:gd name="connsiteY1746" fmla="*/ 3880315 h 5539721"/>
              <a:gd name="connsiteX1747" fmla="*/ 5088359 w 6254524"/>
              <a:gd name="connsiteY1747" fmla="*/ 3866481 h 5539721"/>
              <a:gd name="connsiteX1748" fmla="*/ 5088359 w 6254524"/>
              <a:gd name="connsiteY1748" fmla="*/ 3889539 h 5539721"/>
              <a:gd name="connsiteX1749" fmla="*/ 5121217 w 6254524"/>
              <a:gd name="connsiteY1749" fmla="*/ 3847458 h 5539721"/>
              <a:gd name="connsiteX1750" fmla="*/ 5149463 w 6254524"/>
              <a:gd name="connsiteY1750" fmla="*/ 3809988 h 5539721"/>
              <a:gd name="connsiteX1751" fmla="*/ 5154074 w 6254524"/>
              <a:gd name="connsiteY1751" fmla="*/ 3819211 h 5539721"/>
              <a:gd name="connsiteX1752" fmla="*/ 5144851 w 6254524"/>
              <a:gd name="connsiteY1752" fmla="*/ 3842270 h 5539721"/>
              <a:gd name="connsiteX1753" fmla="*/ 5159263 w 6254524"/>
              <a:gd name="connsiteY1753" fmla="*/ 3851493 h 5539721"/>
              <a:gd name="connsiteX1754" fmla="*/ 5173674 w 6254524"/>
              <a:gd name="connsiteY1754" fmla="*/ 3823247 h 5539721"/>
              <a:gd name="connsiteX1755" fmla="*/ 5206532 w 6254524"/>
              <a:gd name="connsiteY1755" fmla="*/ 3860716 h 5539721"/>
              <a:gd name="connsiteX1756" fmla="*/ 5267636 w 6254524"/>
              <a:gd name="connsiteY1756" fmla="*/ 3804800 h 5539721"/>
              <a:gd name="connsiteX1757" fmla="*/ 5230166 w 6254524"/>
              <a:gd name="connsiteY1757" fmla="*/ 3781742 h 5539721"/>
              <a:gd name="connsiteX1758" fmla="*/ 5258412 w 6254524"/>
              <a:gd name="connsiteY1758" fmla="*/ 3795577 h 5539721"/>
              <a:gd name="connsiteX1759" fmla="*/ 5314905 w 6254524"/>
              <a:gd name="connsiteY1759" fmla="*/ 3739661 h 5539721"/>
              <a:gd name="connsiteX1760" fmla="*/ 5347763 w 6254524"/>
              <a:gd name="connsiteY1760" fmla="*/ 3772519 h 5539721"/>
              <a:gd name="connsiteX1761" fmla="*/ 5333351 w 6254524"/>
              <a:gd name="connsiteY1761" fmla="*/ 3800765 h 5539721"/>
              <a:gd name="connsiteX1762" fmla="*/ 5389844 w 6254524"/>
              <a:gd name="connsiteY1762" fmla="*/ 3791542 h 5539721"/>
              <a:gd name="connsiteX1763" fmla="*/ 5380621 w 6254524"/>
              <a:gd name="connsiteY1763" fmla="*/ 3809988 h 5539721"/>
              <a:gd name="connsiteX1764" fmla="*/ 5418091 w 6254524"/>
              <a:gd name="connsiteY1764" fmla="*/ 3796153 h 5539721"/>
              <a:gd name="connsiteX1765" fmla="*/ 5408867 w 6254524"/>
              <a:gd name="connsiteY1765" fmla="*/ 3829011 h 5539721"/>
              <a:gd name="connsiteX1766" fmla="*/ 5427890 w 6254524"/>
              <a:gd name="connsiteY1766" fmla="*/ 3861869 h 5539721"/>
              <a:gd name="connsiteX1767" fmla="*/ 5413479 w 6254524"/>
              <a:gd name="connsiteY1767" fmla="*/ 3884927 h 5539721"/>
              <a:gd name="connsiteX1768" fmla="*/ 5380621 w 6254524"/>
              <a:gd name="connsiteY1768" fmla="*/ 3884927 h 5539721"/>
              <a:gd name="connsiteX1769" fmla="*/ 5361598 w 6254524"/>
              <a:gd name="connsiteY1769" fmla="*/ 3922397 h 5539721"/>
              <a:gd name="connsiteX1770" fmla="*/ 5356986 w 6254524"/>
              <a:gd name="connsiteY1770" fmla="*/ 3917785 h 5539721"/>
              <a:gd name="connsiteX1771" fmla="*/ 5319516 w 6254524"/>
              <a:gd name="connsiteY1771" fmla="*/ 3931620 h 5539721"/>
              <a:gd name="connsiteX1772" fmla="*/ 5352375 w 6254524"/>
              <a:gd name="connsiteY1772" fmla="*/ 3945455 h 5539721"/>
              <a:gd name="connsiteX1773" fmla="*/ 5333351 w 6254524"/>
              <a:gd name="connsiteY1773" fmla="*/ 3978312 h 5539721"/>
              <a:gd name="connsiteX1774" fmla="*/ 5356986 w 6254524"/>
              <a:gd name="connsiteY1774" fmla="*/ 3969089 h 5539721"/>
              <a:gd name="connsiteX1775" fmla="*/ 5366210 w 6254524"/>
              <a:gd name="connsiteY1775" fmla="*/ 3978312 h 5539721"/>
              <a:gd name="connsiteX1776" fmla="*/ 5446336 w 6254524"/>
              <a:gd name="connsiteY1776" fmla="*/ 3913173 h 5539721"/>
              <a:gd name="connsiteX1777" fmla="*/ 5446336 w 6254524"/>
              <a:gd name="connsiteY1777" fmla="*/ 3936231 h 5539721"/>
              <a:gd name="connsiteX1778" fmla="*/ 5418091 w 6254524"/>
              <a:gd name="connsiteY1778" fmla="*/ 3959290 h 5539721"/>
              <a:gd name="connsiteX1779" fmla="*/ 5432502 w 6254524"/>
              <a:gd name="connsiteY1779" fmla="*/ 3996759 h 5539721"/>
              <a:gd name="connsiteX1780" fmla="*/ 5413479 w 6254524"/>
              <a:gd name="connsiteY1780" fmla="*/ 4001371 h 5539721"/>
              <a:gd name="connsiteX1781" fmla="*/ 5404256 w 6254524"/>
              <a:gd name="connsiteY1781" fmla="*/ 3982924 h 5539721"/>
              <a:gd name="connsiteX1782" fmla="*/ 5404256 w 6254524"/>
              <a:gd name="connsiteY1782" fmla="*/ 4034229 h 5539721"/>
              <a:gd name="connsiteX1783" fmla="*/ 5319516 w 6254524"/>
              <a:gd name="connsiteY1783" fmla="*/ 4094756 h 5539721"/>
              <a:gd name="connsiteX1784" fmla="*/ 5352375 w 6254524"/>
              <a:gd name="connsiteY1784" fmla="*/ 4108591 h 5539721"/>
              <a:gd name="connsiteX1785" fmla="*/ 5333351 w 6254524"/>
              <a:gd name="connsiteY1785" fmla="*/ 4146061 h 5539721"/>
              <a:gd name="connsiteX1786" fmla="*/ 5376009 w 6254524"/>
              <a:gd name="connsiteY1786" fmla="*/ 4076310 h 5539721"/>
              <a:gd name="connsiteX1787" fmla="*/ 5451525 w 6254524"/>
              <a:gd name="connsiteY1787" fmla="*/ 4048064 h 5539721"/>
              <a:gd name="connsiteX1788" fmla="*/ 5423278 w 6254524"/>
              <a:gd name="connsiteY1788" fmla="*/ 4076310 h 5539721"/>
              <a:gd name="connsiteX1789" fmla="*/ 5465936 w 6254524"/>
              <a:gd name="connsiteY1789" fmla="*/ 4071698 h 5539721"/>
              <a:gd name="connsiteX1790" fmla="*/ 5532228 w 6254524"/>
              <a:gd name="connsiteY1790" fmla="*/ 4015782 h 5539721"/>
              <a:gd name="connsiteX1791" fmla="*/ 5560474 w 6254524"/>
              <a:gd name="connsiteY1791" fmla="*/ 4011170 h 5539721"/>
              <a:gd name="connsiteX1792" fmla="*/ 5593332 w 6254524"/>
              <a:gd name="connsiteY1792" fmla="*/ 3988112 h 5539721"/>
              <a:gd name="connsiteX1793" fmla="*/ 5597944 w 6254524"/>
              <a:gd name="connsiteY1793" fmla="*/ 4006559 h 5539721"/>
              <a:gd name="connsiteX1794" fmla="*/ 5659048 w 6254524"/>
              <a:gd name="connsiteY1794" fmla="*/ 3950643 h 5539721"/>
              <a:gd name="connsiteX1795" fmla="*/ 5663660 w 6254524"/>
              <a:gd name="connsiteY1795" fmla="*/ 3969089 h 5539721"/>
              <a:gd name="connsiteX1796" fmla="*/ 5678071 w 6254524"/>
              <a:gd name="connsiteY1796" fmla="*/ 3959866 h 5539721"/>
              <a:gd name="connsiteX1797" fmla="*/ 5673459 w 6254524"/>
              <a:gd name="connsiteY1797" fmla="*/ 3988112 h 5539721"/>
              <a:gd name="connsiteX1798" fmla="*/ 5706318 w 6254524"/>
              <a:gd name="connsiteY1798" fmla="*/ 3997336 h 5539721"/>
              <a:gd name="connsiteX1799" fmla="*/ 5616967 w 6254524"/>
              <a:gd name="connsiteY1799" fmla="*/ 4118967 h 5539721"/>
              <a:gd name="connsiteX1800" fmla="*/ 5716117 w 6254524"/>
              <a:gd name="connsiteY1800" fmla="*/ 4090721 h 5539721"/>
              <a:gd name="connsiteX1801" fmla="*/ 5735140 w 6254524"/>
              <a:gd name="connsiteY1801" fmla="*/ 4076886 h 5539721"/>
              <a:gd name="connsiteX1802" fmla="*/ 5824491 w 6254524"/>
              <a:gd name="connsiteY1802" fmla="*/ 4001947 h 5539721"/>
              <a:gd name="connsiteX1803" fmla="*/ 5824491 w 6254524"/>
              <a:gd name="connsiteY1803" fmla="*/ 4015782 h 5539721"/>
              <a:gd name="connsiteX1804" fmla="*/ 5852736 w 6254524"/>
              <a:gd name="connsiteY1804" fmla="*/ 3964478 h 5539721"/>
              <a:gd name="connsiteX1805" fmla="*/ 5748975 w 6254524"/>
              <a:gd name="connsiteY1805" fmla="*/ 4001947 h 5539721"/>
              <a:gd name="connsiteX1806" fmla="*/ 5734563 w 6254524"/>
              <a:gd name="connsiteY1806" fmla="*/ 3988112 h 5539721"/>
              <a:gd name="connsiteX1807" fmla="*/ 5710929 w 6254524"/>
              <a:gd name="connsiteY1807" fmla="*/ 3992724 h 5539721"/>
              <a:gd name="connsiteX1808" fmla="*/ 5781833 w 6254524"/>
              <a:gd name="connsiteY1808" fmla="*/ 3922973 h 5539721"/>
              <a:gd name="connsiteX1809" fmla="*/ 5682682 w 6254524"/>
              <a:gd name="connsiteY1809" fmla="*/ 3965054 h 5539721"/>
              <a:gd name="connsiteX1810" fmla="*/ 5710929 w 6254524"/>
              <a:gd name="connsiteY1810" fmla="*/ 3913750 h 5539721"/>
              <a:gd name="connsiteX1811" fmla="*/ 5682682 w 6254524"/>
              <a:gd name="connsiteY1811" fmla="*/ 3918361 h 5539721"/>
              <a:gd name="connsiteX1812" fmla="*/ 5758198 w 6254524"/>
              <a:gd name="connsiteY1812" fmla="*/ 3867057 h 5539721"/>
              <a:gd name="connsiteX1813" fmla="*/ 5777221 w 6254524"/>
              <a:gd name="connsiteY1813" fmla="*/ 3834199 h 5539721"/>
              <a:gd name="connsiteX1814" fmla="*/ 5772610 w 6254524"/>
              <a:gd name="connsiteY1814" fmla="*/ 3805953 h 5539721"/>
              <a:gd name="connsiteX1815" fmla="*/ 5810079 w 6254524"/>
              <a:gd name="connsiteY1815" fmla="*/ 3787506 h 5539721"/>
              <a:gd name="connsiteX1816" fmla="*/ 5819302 w 6254524"/>
              <a:gd name="connsiteY1816" fmla="*/ 3754648 h 5539721"/>
              <a:gd name="connsiteX1817" fmla="*/ 5842937 w 6254524"/>
              <a:gd name="connsiteY1817" fmla="*/ 3759260 h 5539721"/>
              <a:gd name="connsiteX1818" fmla="*/ 5871183 w 6254524"/>
              <a:gd name="connsiteY1818" fmla="*/ 3726402 h 5539721"/>
              <a:gd name="connsiteX1819" fmla="*/ 5852160 w 6254524"/>
              <a:gd name="connsiteY1819" fmla="*/ 3712567 h 5539721"/>
              <a:gd name="connsiteX1820" fmla="*/ 5762810 w 6254524"/>
              <a:gd name="connsiteY1820" fmla="*/ 3768483 h 5539721"/>
              <a:gd name="connsiteX1821" fmla="*/ 5767422 w 6254524"/>
              <a:gd name="connsiteY1821" fmla="*/ 3754648 h 5539721"/>
              <a:gd name="connsiteX1822" fmla="*/ 5691906 w 6254524"/>
              <a:gd name="connsiteY1822" fmla="*/ 3773095 h 5539721"/>
              <a:gd name="connsiteX1823" fmla="*/ 5701129 w 6254524"/>
              <a:gd name="connsiteY1823" fmla="*/ 3796153 h 5539721"/>
              <a:gd name="connsiteX1824" fmla="*/ 5668271 w 6254524"/>
              <a:gd name="connsiteY1824" fmla="*/ 3809988 h 5539721"/>
              <a:gd name="connsiteX1825" fmla="*/ 5663660 w 6254524"/>
              <a:gd name="connsiteY1825" fmla="*/ 3842846 h 5539721"/>
              <a:gd name="connsiteX1826" fmla="*/ 5672883 w 6254524"/>
              <a:gd name="connsiteY1826" fmla="*/ 3842846 h 5539721"/>
              <a:gd name="connsiteX1827" fmla="*/ 5668271 w 6254524"/>
              <a:gd name="connsiteY1827" fmla="*/ 3856681 h 5539721"/>
              <a:gd name="connsiteX1828" fmla="*/ 5682682 w 6254524"/>
              <a:gd name="connsiteY1828" fmla="*/ 3879739 h 5539721"/>
              <a:gd name="connsiteX1829" fmla="*/ 5531652 w 6254524"/>
              <a:gd name="connsiteY1829" fmla="*/ 3977736 h 5539721"/>
              <a:gd name="connsiteX1830" fmla="*/ 5508017 w 6254524"/>
              <a:gd name="connsiteY1830" fmla="*/ 3954678 h 5539721"/>
              <a:gd name="connsiteX1831" fmla="*/ 5522429 w 6254524"/>
              <a:gd name="connsiteY1831" fmla="*/ 3936231 h 5539721"/>
              <a:gd name="connsiteX1832" fmla="*/ 5546063 w 6254524"/>
              <a:gd name="connsiteY1832" fmla="*/ 3945455 h 5539721"/>
              <a:gd name="connsiteX1833" fmla="*/ 5578921 w 6254524"/>
              <a:gd name="connsiteY1833" fmla="*/ 3903373 h 5539721"/>
              <a:gd name="connsiteX1834" fmla="*/ 5555286 w 6254524"/>
              <a:gd name="connsiteY1834" fmla="*/ 3921820 h 5539721"/>
              <a:gd name="connsiteX1835" fmla="*/ 5621578 w 6254524"/>
              <a:gd name="connsiteY1835" fmla="*/ 3865904 h 5539721"/>
              <a:gd name="connsiteX1836" fmla="*/ 5588721 w 6254524"/>
              <a:gd name="connsiteY1836" fmla="*/ 3907985 h 5539721"/>
              <a:gd name="connsiteX1837" fmla="*/ 5645213 w 6254524"/>
              <a:gd name="connsiteY1837" fmla="*/ 3875127 h 5539721"/>
              <a:gd name="connsiteX1838" fmla="*/ 5621578 w 6254524"/>
              <a:gd name="connsiteY1838" fmla="*/ 3870516 h 5539721"/>
              <a:gd name="connsiteX1839" fmla="*/ 5621578 w 6254524"/>
              <a:gd name="connsiteY1839" fmla="*/ 3847458 h 5539721"/>
              <a:gd name="connsiteX1840" fmla="*/ 5546063 w 6254524"/>
              <a:gd name="connsiteY1840" fmla="*/ 3861292 h 5539721"/>
              <a:gd name="connsiteX1841" fmla="*/ 5470548 w 6254524"/>
              <a:gd name="connsiteY1841" fmla="*/ 3912597 h 5539721"/>
              <a:gd name="connsiteX1842" fmla="*/ 5451525 w 6254524"/>
              <a:gd name="connsiteY1842" fmla="*/ 3889539 h 5539721"/>
              <a:gd name="connsiteX1843" fmla="*/ 5465936 w 6254524"/>
              <a:gd name="connsiteY1843" fmla="*/ 3880315 h 5539721"/>
              <a:gd name="connsiteX1844" fmla="*/ 5480347 w 6254524"/>
              <a:gd name="connsiteY1844" fmla="*/ 3889539 h 5539721"/>
              <a:gd name="connsiteX1845" fmla="*/ 5508594 w 6254524"/>
              <a:gd name="connsiteY1845" fmla="*/ 3861292 h 5539721"/>
              <a:gd name="connsiteX1846" fmla="*/ 5508594 w 6254524"/>
              <a:gd name="connsiteY1846" fmla="*/ 3833046 h 5539721"/>
              <a:gd name="connsiteX1847" fmla="*/ 5546063 w 6254524"/>
              <a:gd name="connsiteY1847" fmla="*/ 3804800 h 5539721"/>
              <a:gd name="connsiteX1848" fmla="*/ 5465936 w 6254524"/>
              <a:gd name="connsiteY1848" fmla="*/ 3837658 h 5539721"/>
              <a:gd name="connsiteX1849" fmla="*/ 5456713 w 6254524"/>
              <a:gd name="connsiteY1849" fmla="*/ 3819211 h 5539721"/>
              <a:gd name="connsiteX1850" fmla="*/ 5461325 w 6254524"/>
              <a:gd name="connsiteY1850" fmla="*/ 3796153 h 5539721"/>
              <a:gd name="connsiteX1851" fmla="*/ 5437689 w 6254524"/>
              <a:gd name="connsiteY1851" fmla="*/ 3791542 h 5539721"/>
              <a:gd name="connsiteX1852" fmla="*/ 5446913 w 6254524"/>
              <a:gd name="connsiteY1852" fmla="*/ 3768483 h 5539721"/>
              <a:gd name="connsiteX1853" fmla="*/ 5404256 w 6254524"/>
              <a:gd name="connsiteY1853" fmla="*/ 3791542 h 5539721"/>
              <a:gd name="connsiteX1854" fmla="*/ 5385232 w 6254524"/>
              <a:gd name="connsiteY1854" fmla="*/ 3754072 h 5539721"/>
              <a:gd name="connsiteX1855" fmla="*/ 5399644 w 6254524"/>
              <a:gd name="connsiteY1855" fmla="*/ 3767907 h 5539721"/>
              <a:gd name="connsiteX1856" fmla="*/ 5414055 w 6254524"/>
              <a:gd name="connsiteY1856" fmla="*/ 3739661 h 5539721"/>
              <a:gd name="connsiteX1857" fmla="*/ 5433078 w 6254524"/>
              <a:gd name="connsiteY1857" fmla="*/ 3748884 h 5539721"/>
              <a:gd name="connsiteX1858" fmla="*/ 5494182 w 6254524"/>
              <a:gd name="connsiteY1858" fmla="*/ 3720638 h 5539721"/>
              <a:gd name="connsiteX1859" fmla="*/ 5522429 w 6254524"/>
              <a:gd name="connsiteY1859" fmla="*/ 3660110 h 5539721"/>
              <a:gd name="connsiteX1860" fmla="*/ 5513205 w 6254524"/>
              <a:gd name="connsiteY1860" fmla="*/ 3641664 h 5539721"/>
              <a:gd name="connsiteX1861" fmla="*/ 5527617 w 6254524"/>
              <a:gd name="connsiteY1861" fmla="*/ 3608806 h 5539721"/>
              <a:gd name="connsiteX1862" fmla="*/ 5551251 w 6254524"/>
              <a:gd name="connsiteY1862" fmla="*/ 3599583 h 5539721"/>
              <a:gd name="connsiteX1863" fmla="*/ 5565663 w 6254524"/>
              <a:gd name="connsiteY1863" fmla="*/ 3618029 h 5539721"/>
              <a:gd name="connsiteX1864" fmla="*/ 5551251 w 6254524"/>
              <a:gd name="connsiteY1864" fmla="*/ 3641087 h 5539721"/>
              <a:gd name="connsiteX1865" fmla="*/ 5574886 w 6254524"/>
              <a:gd name="connsiteY1865" fmla="*/ 3664145 h 5539721"/>
              <a:gd name="connsiteX1866" fmla="*/ 5702282 w 6254524"/>
              <a:gd name="connsiteY1866" fmla="*/ 3584595 h 5539721"/>
              <a:gd name="connsiteX1867" fmla="*/ 5791632 w 6254524"/>
              <a:gd name="connsiteY1867" fmla="*/ 3528678 h 5539721"/>
              <a:gd name="connsiteX1868" fmla="*/ 5725340 w 6254524"/>
              <a:gd name="connsiteY1868" fmla="*/ 3551737 h 5539721"/>
              <a:gd name="connsiteX1869" fmla="*/ 5748975 w 6254524"/>
              <a:gd name="connsiteY1869" fmla="*/ 3537902 h 5539721"/>
              <a:gd name="connsiteX1870" fmla="*/ 5744363 w 6254524"/>
              <a:gd name="connsiteY1870" fmla="*/ 3514844 h 5539721"/>
              <a:gd name="connsiteX1871" fmla="*/ 5781833 w 6254524"/>
              <a:gd name="connsiteY1871" fmla="*/ 3481986 h 5539721"/>
              <a:gd name="connsiteX1872" fmla="*/ 5720729 w 6254524"/>
              <a:gd name="connsiteY1872" fmla="*/ 3510232 h 5539721"/>
              <a:gd name="connsiteX1873" fmla="*/ 5711505 w 6254524"/>
              <a:gd name="connsiteY1873" fmla="*/ 3528678 h 5539721"/>
              <a:gd name="connsiteX1874" fmla="*/ 5664236 w 6254524"/>
              <a:gd name="connsiteY1874" fmla="*/ 3566148 h 5539721"/>
              <a:gd name="connsiteX1875" fmla="*/ 5649825 w 6254524"/>
              <a:gd name="connsiteY1875" fmla="*/ 3543090 h 5539721"/>
              <a:gd name="connsiteX1876" fmla="*/ 5701706 w 6254524"/>
              <a:gd name="connsiteY1876" fmla="*/ 3514844 h 5539721"/>
              <a:gd name="connsiteX1877" fmla="*/ 5716117 w 6254524"/>
              <a:gd name="connsiteY1877" fmla="*/ 3477374 h 5539721"/>
              <a:gd name="connsiteX1878" fmla="*/ 5753586 w 6254524"/>
              <a:gd name="connsiteY1878" fmla="*/ 3491209 h 5539721"/>
              <a:gd name="connsiteX1879" fmla="*/ 5762810 w 6254524"/>
              <a:gd name="connsiteY1879" fmla="*/ 3449128 h 5539721"/>
              <a:gd name="connsiteX1880" fmla="*/ 5630802 w 6254524"/>
              <a:gd name="connsiteY1880" fmla="*/ 3505044 h 5539721"/>
              <a:gd name="connsiteX1881" fmla="*/ 5682682 w 6254524"/>
              <a:gd name="connsiteY1881" fmla="*/ 3472186 h 5539721"/>
              <a:gd name="connsiteX1882" fmla="*/ 5814690 w 6254524"/>
              <a:gd name="connsiteY1882" fmla="*/ 3374189 h 5539721"/>
              <a:gd name="connsiteX1883" fmla="*/ 5649825 w 6254524"/>
              <a:gd name="connsiteY1883" fmla="*/ 3453739 h 5539721"/>
              <a:gd name="connsiteX1884" fmla="*/ 5635413 w 6254524"/>
              <a:gd name="connsiteY1884" fmla="*/ 3439905 h 5539721"/>
              <a:gd name="connsiteX1885" fmla="*/ 5644637 w 6254524"/>
              <a:gd name="connsiteY1885" fmla="*/ 3421458 h 5539721"/>
              <a:gd name="connsiteX1886" fmla="*/ 5592756 w 6254524"/>
              <a:gd name="connsiteY1886" fmla="*/ 3430681 h 5539721"/>
              <a:gd name="connsiteX1887" fmla="*/ 5569121 w 6254524"/>
              <a:gd name="connsiteY1887" fmla="*/ 3416847 h 5539721"/>
              <a:gd name="connsiteX1888" fmla="*/ 5601979 w 6254524"/>
              <a:gd name="connsiteY1888" fmla="*/ 3374766 h 5539721"/>
              <a:gd name="connsiteX1889" fmla="*/ 5564509 w 6254524"/>
              <a:gd name="connsiteY1889" fmla="*/ 3379377 h 5539721"/>
              <a:gd name="connsiteX1890" fmla="*/ 5573733 w 6254524"/>
              <a:gd name="connsiteY1890" fmla="*/ 3360931 h 5539721"/>
              <a:gd name="connsiteX1891" fmla="*/ 5559322 w 6254524"/>
              <a:gd name="connsiteY1891" fmla="*/ 3351707 h 5539721"/>
              <a:gd name="connsiteX1892" fmla="*/ 5578344 w 6254524"/>
              <a:gd name="connsiteY1892" fmla="*/ 3295791 h 5539721"/>
              <a:gd name="connsiteX1893" fmla="*/ 5554710 w 6254524"/>
              <a:gd name="connsiteY1893" fmla="*/ 3286568 h 5539721"/>
              <a:gd name="connsiteX1894" fmla="*/ 5582956 w 6254524"/>
              <a:gd name="connsiteY1894" fmla="*/ 3239875 h 5539721"/>
              <a:gd name="connsiteX1895" fmla="*/ 5540299 w 6254524"/>
              <a:gd name="connsiteY1895" fmla="*/ 3295791 h 5539721"/>
              <a:gd name="connsiteX1896" fmla="*/ 5516664 w 6254524"/>
              <a:gd name="connsiteY1896" fmla="*/ 3300403 h 5539721"/>
              <a:gd name="connsiteX1897" fmla="*/ 5516664 w 6254524"/>
              <a:gd name="connsiteY1897" fmla="*/ 3375342 h 5539721"/>
              <a:gd name="connsiteX1898" fmla="*/ 5563933 w 6254524"/>
              <a:gd name="connsiteY1898" fmla="*/ 3366119 h 5539721"/>
              <a:gd name="connsiteX1899" fmla="*/ 5474583 w 6254524"/>
              <a:gd name="connsiteY1899" fmla="*/ 3431258 h 5539721"/>
              <a:gd name="connsiteX1900" fmla="*/ 5413479 w 6254524"/>
              <a:gd name="connsiteY1900" fmla="*/ 3449705 h 5539721"/>
              <a:gd name="connsiteX1901" fmla="*/ 5399067 w 6254524"/>
              <a:gd name="connsiteY1901" fmla="*/ 3454316 h 5539721"/>
              <a:gd name="connsiteX1902" fmla="*/ 5375433 w 6254524"/>
              <a:gd name="connsiteY1902" fmla="*/ 3435870 h 5539721"/>
              <a:gd name="connsiteX1903" fmla="*/ 5370821 w 6254524"/>
              <a:gd name="connsiteY1903" fmla="*/ 3407623 h 5539721"/>
              <a:gd name="connsiteX1904" fmla="*/ 5389844 w 6254524"/>
              <a:gd name="connsiteY1904" fmla="*/ 3398400 h 5539721"/>
              <a:gd name="connsiteX1905" fmla="*/ 5361598 w 6254524"/>
              <a:gd name="connsiteY1905" fmla="*/ 3407623 h 5539721"/>
              <a:gd name="connsiteX1906" fmla="*/ 5347186 w 6254524"/>
              <a:gd name="connsiteY1906" fmla="*/ 3374766 h 5539721"/>
              <a:gd name="connsiteX1907" fmla="*/ 5436537 w 6254524"/>
              <a:gd name="connsiteY1907" fmla="*/ 3281380 h 5539721"/>
              <a:gd name="connsiteX1908" fmla="*/ 5304529 w 6254524"/>
              <a:gd name="connsiteY1908" fmla="*/ 3356319 h 5539721"/>
              <a:gd name="connsiteX1909" fmla="*/ 5295306 w 6254524"/>
              <a:gd name="connsiteY1909" fmla="*/ 3342484 h 5539721"/>
              <a:gd name="connsiteX1910" fmla="*/ 5380044 w 6254524"/>
              <a:gd name="connsiteY1910" fmla="*/ 3291180 h 5539721"/>
              <a:gd name="connsiteX1911" fmla="*/ 5412902 w 6254524"/>
              <a:gd name="connsiteY1911" fmla="*/ 3249098 h 5539721"/>
              <a:gd name="connsiteX1912" fmla="*/ 5408290 w 6254524"/>
              <a:gd name="connsiteY1912" fmla="*/ 3220852 h 5539721"/>
              <a:gd name="connsiteX1913" fmla="*/ 5479195 w 6254524"/>
              <a:gd name="connsiteY1913" fmla="*/ 3141302 h 5539721"/>
              <a:gd name="connsiteX1914" fmla="*/ 5455560 w 6254524"/>
              <a:gd name="connsiteY1914" fmla="*/ 3099220 h 5539721"/>
              <a:gd name="connsiteX1915" fmla="*/ 5483806 w 6254524"/>
              <a:gd name="connsiteY1915" fmla="*/ 3070974 h 5539721"/>
              <a:gd name="connsiteX1916" fmla="*/ 5550098 w 6254524"/>
              <a:gd name="connsiteY1916" fmla="*/ 3005835 h 5539721"/>
              <a:gd name="connsiteX1917" fmla="*/ 5469971 w 6254524"/>
              <a:gd name="connsiteY1917" fmla="*/ 3061751 h 5539721"/>
              <a:gd name="connsiteX1918" fmla="*/ 5450948 w 6254524"/>
              <a:gd name="connsiteY1918" fmla="*/ 3033505 h 5539721"/>
              <a:gd name="connsiteX1919" fmla="*/ 5455560 w 6254524"/>
              <a:gd name="connsiteY1919" fmla="*/ 3075586 h 5539721"/>
              <a:gd name="connsiteX1920" fmla="*/ 5403679 w 6254524"/>
              <a:gd name="connsiteY1920" fmla="*/ 3047339 h 5539721"/>
              <a:gd name="connsiteX1921" fmla="*/ 5412902 w 6254524"/>
              <a:gd name="connsiteY1921" fmla="*/ 3024281 h 5539721"/>
              <a:gd name="connsiteX1922" fmla="*/ 5389268 w 6254524"/>
              <a:gd name="connsiteY1922" fmla="*/ 3052528 h 5539721"/>
              <a:gd name="connsiteX1923" fmla="*/ 5398491 w 6254524"/>
              <a:gd name="connsiteY1923" fmla="*/ 3029470 h 5539721"/>
              <a:gd name="connsiteX1924" fmla="*/ 5361022 w 6254524"/>
              <a:gd name="connsiteY1924" fmla="*/ 3062328 h 5539721"/>
              <a:gd name="connsiteX1925" fmla="*/ 5384656 w 6254524"/>
              <a:gd name="connsiteY1925" fmla="*/ 3057716 h 5539721"/>
              <a:gd name="connsiteX1926" fmla="*/ 5323552 w 6254524"/>
              <a:gd name="connsiteY1926" fmla="*/ 3127467 h 5539721"/>
              <a:gd name="connsiteX1927" fmla="*/ 5356410 w 6254524"/>
              <a:gd name="connsiteY1927" fmla="*/ 3118244 h 5539721"/>
              <a:gd name="connsiteX1928" fmla="*/ 5361022 w 6254524"/>
              <a:gd name="connsiteY1928" fmla="*/ 3127467 h 5539721"/>
              <a:gd name="connsiteX1929" fmla="*/ 5328163 w 6254524"/>
              <a:gd name="connsiteY1929" fmla="*/ 3136690 h 5539721"/>
              <a:gd name="connsiteX1930" fmla="*/ 5248037 w 6254524"/>
              <a:gd name="connsiteY1930" fmla="*/ 3183383 h 5539721"/>
              <a:gd name="connsiteX1931" fmla="*/ 5276282 w 6254524"/>
              <a:gd name="connsiteY1931" fmla="*/ 3141302 h 5539721"/>
              <a:gd name="connsiteX1932" fmla="*/ 5261871 w 6254524"/>
              <a:gd name="connsiteY1932" fmla="*/ 3089997 h 5539721"/>
              <a:gd name="connsiteX1933" fmla="*/ 5229013 w 6254524"/>
              <a:gd name="connsiteY1933" fmla="*/ 3103832 h 5539721"/>
              <a:gd name="connsiteX1934" fmla="*/ 5238237 w 6254524"/>
              <a:gd name="connsiteY1934" fmla="*/ 3126890 h 5539721"/>
              <a:gd name="connsiteX1935" fmla="*/ 5223825 w 6254524"/>
              <a:gd name="connsiteY1935" fmla="*/ 3164360 h 5539721"/>
              <a:gd name="connsiteX1936" fmla="*/ 5152922 w 6254524"/>
              <a:gd name="connsiteY1936" fmla="*/ 3173583 h 5539721"/>
              <a:gd name="connsiteX1937" fmla="*/ 5096429 w 6254524"/>
              <a:gd name="connsiteY1937" fmla="*/ 3299827 h 5539721"/>
              <a:gd name="connsiteX1938" fmla="*/ 5087206 w 6254524"/>
              <a:gd name="connsiteY1938" fmla="*/ 3281380 h 5539721"/>
              <a:gd name="connsiteX1939" fmla="*/ 5110840 w 6254524"/>
              <a:gd name="connsiteY1939" fmla="*/ 3285992 h 5539721"/>
              <a:gd name="connsiteX1940" fmla="*/ 5134475 w 6254524"/>
              <a:gd name="connsiteY1940" fmla="*/ 3248522 h 5539721"/>
              <a:gd name="connsiteX1941" fmla="*/ 5035325 w 6254524"/>
              <a:gd name="connsiteY1941" fmla="*/ 3276768 h 5539721"/>
              <a:gd name="connsiteX1942" fmla="*/ 5058960 w 6254524"/>
              <a:gd name="connsiteY1942" fmla="*/ 3220852 h 5539721"/>
              <a:gd name="connsiteX1943" fmla="*/ 5016302 w 6254524"/>
              <a:gd name="connsiteY1943" fmla="*/ 3253710 h 5539721"/>
              <a:gd name="connsiteX1944" fmla="*/ 5025525 w 6254524"/>
              <a:gd name="connsiteY1944" fmla="*/ 3235264 h 5539721"/>
              <a:gd name="connsiteX1945" fmla="*/ 4959233 w 6254524"/>
              <a:gd name="connsiteY1945" fmla="*/ 3249098 h 5539721"/>
              <a:gd name="connsiteX1946" fmla="*/ 4987479 w 6254524"/>
              <a:gd name="connsiteY1946" fmla="*/ 3216241 h 5539721"/>
              <a:gd name="connsiteX1947" fmla="*/ 4963845 w 6254524"/>
              <a:gd name="connsiteY1947" fmla="*/ 3216241 h 5539721"/>
              <a:gd name="connsiteX1948" fmla="*/ 4996702 w 6254524"/>
              <a:gd name="connsiteY1948" fmla="*/ 3174159 h 5539721"/>
              <a:gd name="connsiteX1949" fmla="*/ 5015725 w 6254524"/>
              <a:gd name="connsiteY1949" fmla="*/ 3192606 h 5539721"/>
              <a:gd name="connsiteX1950" fmla="*/ 5058383 w 6254524"/>
              <a:gd name="connsiteY1950" fmla="*/ 3174159 h 5539721"/>
              <a:gd name="connsiteX1951" fmla="*/ 5091241 w 6254524"/>
              <a:gd name="connsiteY1951" fmla="*/ 3127467 h 5539721"/>
              <a:gd name="connsiteX1952" fmla="*/ 5067606 w 6254524"/>
              <a:gd name="connsiteY1952" fmla="*/ 3132078 h 5539721"/>
              <a:gd name="connsiteX1953" fmla="*/ 5053195 w 6254524"/>
              <a:gd name="connsiteY1953" fmla="*/ 3103832 h 5539721"/>
              <a:gd name="connsiteX1954" fmla="*/ 5109688 w 6254524"/>
              <a:gd name="connsiteY1954" fmla="*/ 3057139 h 5539721"/>
              <a:gd name="connsiteX1955" fmla="*/ 5128710 w 6254524"/>
              <a:gd name="connsiteY1955" fmla="*/ 3117667 h 5539721"/>
              <a:gd name="connsiteX1956" fmla="*/ 5152345 w 6254524"/>
              <a:gd name="connsiteY1956" fmla="*/ 3117667 h 5539721"/>
              <a:gd name="connsiteX1957" fmla="*/ 5171368 w 6254524"/>
              <a:gd name="connsiteY1957" fmla="*/ 3075586 h 5539721"/>
              <a:gd name="connsiteX1958" fmla="*/ 5223249 w 6254524"/>
              <a:gd name="connsiteY1958" fmla="*/ 3047339 h 5539721"/>
              <a:gd name="connsiteX1959" fmla="*/ 5237660 w 6254524"/>
              <a:gd name="connsiteY1959" fmla="*/ 3009870 h 5539721"/>
              <a:gd name="connsiteX1960" fmla="*/ 5214026 w 6254524"/>
              <a:gd name="connsiteY1960" fmla="*/ 3000647 h 5539721"/>
              <a:gd name="connsiteX1961" fmla="*/ 5256684 w 6254524"/>
              <a:gd name="connsiteY1961" fmla="*/ 2967789 h 5539721"/>
              <a:gd name="connsiteX1962" fmla="*/ 5256684 w 6254524"/>
              <a:gd name="connsiteY1962" fmla="*/ 2939543 h 5539721"/>
              <a:gd name="connsiteX1963" fmla="*/ 5294153 w 6254524"/>
              <a:gd name="connsiteY1963" fmla="*/ 2972400 h 5539721"/>
              <a:gd name="connsiteX1964" fmla="*/ 5402526 w 6254524"/>
              <a:gd name="connsiteY1964" fmla="*/ 2897462 h 5539721"/>
              <a:gd name="connsiteX1965" fmla="*/ 5402526 w 6254524"/>
              <a:gd name="connsiteY1965" fmla="*/ 2855380 h 5539721"/>
              <a:gd name="connsiteX1966" fmla="*/ 5359868 w 6254524"/>
              <a:gd name="connsiteY1966" fmla="*/ 2873827 h 5539721"/>
              <a:gd name="connsiteX1967" fmla="*/ 5355257 w 6254524"/>
              <a:gd name="connsiteY1967" fmla="*/ 2859992 h 5539721"/>
              <a:gd name="connsiteX1968" fmla="*/ 5374280 w 6254524"/>
              <a:gd name="connsiteY1968" fmla="*/ 2831746 h 5539721"/>
              <a:gd name="connsiteX1969" fmla="*/ 5341422 w 6254524"/>
              <a:gd name="connsiteY1969" fmla="*/ 2831746 h 5539721"/>
              <a:gd name="connsiteX1970" fmla="*/ 5350645 w 6254524"/>
              <a:gd name="connsiteY1970" fmla="*/ 2780441 h 5539721"/>
              <a:gd name="connsiteX1971" fmla="*/ 5369668 w 6254524"/>
              <a:gd name="connsiteY1971" fmla="*/ 2775830 h 5539721"/>
              <a:gd name="connsiteX1972" fmla="*/ 5416937 w 6254524"/>
              <a:gd name="connsiteY1972" fmla="*/ 2733749 h 5539721"/>
              <a:gd name="connsiteX1973" fmla="*/ 5483229 w 6254524"/>
              <a:gd name="connsiteY1973" fmla="*/ 2682444 h 5539721"/>
              <a:gd name="connsiteX1974" fmla="*/ 5582380 w 6254524"/>
              <a:gd name="connsiteY1974" fmla="*/ 2649587 h 5539721"/>
              <a:gd name="connsiteX1975" fmla="*/ 5667118 w 6254524"/>
              <a:gd name="connsiteY1975" fmla="*/ 2574648 h 5539721"/>
              <a:gd name="connsiteX1976" fmla="*/ 5615238 w 6254524"/>
              <a:gd name="connsiteY1976" fmla="*/ 2593094 h 5539721"/>
              <a:gd name="connsiteX1977" fmla="*/ 5619849 w 6254524"/>
              <a:gd name="connsiteY1977" fmla="*/ 2570036 h 5539721"/>
              <a:gd name="connsiteX1978" fmla="*/ 5582380 w 6254524"/>
              <a:gd name="connsiteY1978" fmla="*/ 2546978 h 5539721"/>
              <a:gd name="connsiteX1979" fmla="*/ 5606014 w 6254524"/>
              <a:gd name="connsiteY1979" fmla="*/ 2514120 h 5539721"/>
              <a:gd name="connsiteX1980" fmla="*/ 5573156 w 6254524"/>
              <a:gd name="connsiteY1980" fmla="*/ 2527955 h 5539721"/>
              <a:gd name="connsiteX1981" fmla="*/ 5549522 w 6254524"/>
              <a:gd name="connsiteY1981" fmla="*/ 2514120 h 5539721"/>
              <a:gd name="connsiteX1982" fmla="*/ 5544910 w 6254524"/>
              <a:gd name="connsiteY1982" fmla="*/ 2453592 h 5539721"/>
              <a:gd name="connsiteX1983" fmla="*/ 5620426 w 6254524"/>
              <a:gd name="connsiteY1983" fmla="*/ 2458204 h 5539721"/>
              <a:gd name="connsiteX1984" fmla="*/ 5709776 w 6254524"/>
              <a:gd name="connsiteY1984" fmla="*/ 2393065 h 5539721"/>
              <a:gd name="connsiteX1985" fmla="*/ 5733411 w 6254524"/>
              <a:gd name="connsiteY1985" fmla="*/ 2393065 h 5539721"/>
              <a:gd name="connsiteX1986" fmla="*/ 5818149 w 6254524"/>
              <a:gd name="connsiteY1986" fmla="*/ 2346372 h 5539721"/>
              <a:gd name="connsiteX1987" fmla="*/ 5837172 w 6254524"/>
              <a:gd name="connsiteY1987" fmla="*/ 2332537 h 5539721"/>
              <a:gd name="connsiteX1988" fmla="*/ 5964569 w 6254524"/>
              <a:gd name="connsiteY1988" fmla="*/ 2272009 h 5539721"/>
              <a:gd name="connsiteX1989" fmla="*/ 5992815 w 6254524"/>
              <a:gd name="connsiteY1989" fmla="*/ 2258174 h 5539721"/>
              <a:gd name="connsiteX1990" fmla="*/ 6054495 w 6254524"/>
              <a:gd name="connsiteY1990" fmla="*/ 2198223 h 5539721"/>
              <a:gd name="connsiteX1991" fmla="*/ 6054495 w 6254524"/>
              <a:gd name="connsiteY1991" fmla="*/ 2198223 h 5539721"/>
              <a:gd name="connsiteX1992" fmla="*/ 4937328 w 6254524"/>
              <a:gd name="connsiteY1992" fmla="*/ 2286421 h 5539721"/>
              <a:gd name="connsiteX1993" fmla="*/ 4965574 w 6254524"/>
              <a:gd name="connsiteY1993" fmla="*/ 2286421 h 5539721"/>
              <a:gd name="connsiteX1994" fmla="*/ 4941939 w 6254524"/>
              <a:gd name="connsiteY1994" fmla="*/ 2304867 h 5539721"/>
              <a:gd name="connsiteX1995" fmla="*/ 4937328 w 6254524"/>
              <a:gd name="connsiteY1995" fmla="*/ 2286421 h 5539721"/>
              <a:gd name="connsiteX1996" fmla="*/ 4937328 w 6254524"/>
              <a:gd name="connsiteY1996" fmla="*/ 2286421 h 5539721"/>
              <a:gd name="connsiteX1997" fmla="*/ 5408290 w 6254524"/>
              <a:gd name="connsiteY1997" fmla="*/ 1712849 h 5539721"/>
              <a:gd name="connsiteX1998" fmla="*/ 5389268 w 6254524"/>
              <a:gd name="connsiteY1998" fmla="*/ 1726684 h 5539721"/>
              <a:gd name="connsiteX1999" fmla="*/ 5408290 w 6254524"/>
              <a:gd name="connsiteY1999" fmla="*/ 1712849 h 5539721"/>
              <a:gd name="connsiteX2000" fmla="*/ 5408290 w 6254524"/>
              <a:gd name="connsiteY2000" fmla="*/ 1712849 h 5539721"/>
              <a:gd name="connsiteX2001" fmla="*/ 5031289 w 6254524"/>
              <a:gd name="connsiteY2001" fmla="*/ 1479385 h 5539721"/>
              <a:gd name="connsiteX2002" fmla="*/ 5016878 w 6254524"/>
              <a:gd name="connsiteY2002" fmla="*/ 1497832 h 5539721"/>
              <a:gd name="connsiteX2003" fmla="*/ 5031289 w 6254524"/>
              <a:gd name="connsiteY2003" fmla="*/ 1479385 h 5539721"/>
              <a:gd name="connsiteX2004" fmla="*/ 5031289 w 6254524"/>
              <a:gd name="connsiteY2004" fmla="*/ 1479385 h 5539721"/>
              <a:gd name="connsiteX2005" fmla="*/ 5003044 w 6254524"/>
              <a:gd name="connsiteY2005" fmla="*/ 1077597 h 5539721"/>
              <a:gd name="connsiteX2006" fmla="*/ 4993820 w 6254524"/>
              <a:gd name="connsiteY2006" fmla="*/ 1091432 h 5539721"/>
              <a:gd name="connsiteX2007" fmla="*/ 5003044 w 6254524"/>
              <a:gd name="connsiteY2007" fmla="*/ 1077597 h 5539721"/>
              <a:gd name="connsiteX2008" fmla="*/ 5003044 w 6254524"/>
              <a:gd name="connsiteY2008" fmla="*/ 1077597 h 5539721"/>
              <a:gd name="connsiteX2009" fmla="*/ 4970186 w 6254524"/>
              <a:gd name="connsiteY2009" fmla="*/ 1805658 h 5539721"/>
              <a:gd name="connsiteX2010" fmla="*/ 4941939 w 6254524"/>
              <a:gd name="connsiteY2010" fmla="*/ 1810270 h 5539721"/>
              <a:gd name="connsiteX2011" fmla="*/ 4970186 w 6254524"/>
              <a:gd name="connsiteY2011" fmla="*/ 1805658 h 5539721"/>
              <a:gd name="connsiteX2012" fmla="*/ 4970186 w 6254524"/>
              <a:gd name="connsiteY2012" fmla="*/ 1805658 h 5539721"/>
              <a:gd name="connsiteX2013" fmla="*/ 4852012 w 6254524"/>
              <a:gd name="connsiteY2013" fmla="*/ 1558359 h 5539721"/>
              <a:gd name="connsiteX2014" fmla="*/ 4776497 w 6254524"/>
              <a:gd name="connsiteY2014" fmla="*/ 1586606 h 5539721"/>
              <a:gd name="connsiteX2015" fmla="*/ 4852012 w 6254524"/>
              <a:gd name="connsiteY2015" fmla="*/ 1558359 h 5539721"/>
              <a:gd name="connsiteX2016" fmla="*/ 4852012 w 6254524"/>
              <a:gd name="connsiteY2016" fmla="*/ 1558359 h 5539721"/>
              <a:gd name="connsiteX2017" fmla="*/ 966713 w 6254524"/>
              <a:gd name="connsiteY2017" fmla="*/ 1068374 h 5539721"/>
              <a:gd name="connsiteX2018" fmla="*/ 999571 w 6254524"/>
              <a:gd name="connsiteY2018" fmla="*/ 1045315 h 5539721"/>
              <a:gd name="connsiteX2019" fmla="*/ 966713 w 6254524"/>
              <a:gd name="connsiteY2019" fmla="*/ 1068374 h 5539721"/>
              <a:gd name="connsiteX2020" fmla="*/ 966713 w 6254524"/>
              <a:gd name="connsiteY2020" fmla="*/ 1068374 h 5539721"/>
              <a:gd name="connsiteX2021" fmla="*/ 730943 w 6254524"/>
              <a:gd name="connsiteY2021" fmla="*/ 2216670 h 5539721"/>
              <a:gd name="connsiteX2022" fmla="*/ 749966 w 6254524"/>
              <a:gd name="connsiteY2022" fmla="*/ 2123284 h 5539721"/>
              <a:gd name="connsiteX2023" fmla="*/ 782824 w 6254524"/>
              <a:gd name="connsiteY2023" fmla="*/ 2127896 h 5539721"/>
              <a:gd name="connsiteX2024" fmla="*/ 730943 w 6254524"/>
              <a:gd name="connsiteY2024" fmla="*/ 2216670 h 5539721"/>
              <a:gd name="connsiteX2025" fmla="*/ 730943 w 6254524"/>
              <a:gd name="connsiteY2025" fmla="*/ 2216670 h 5539721"/>
              <a:gd name="connsiteX2026" fmla="*/ 1084886 w 6254524"/>
              <a:gd name="connsiteY2026" fmla="*/ 2370583 h 5539721"/>
              <a:gd name="connsiteX2027" fmla="*/ 1056640 w 6254524"/>
              <a:gd name="connsiteY2027" fmla="*/ 2352136 h 5539721"/>
              <a:gd name="connsiteX2028" fmla="*/ 1136767 w 6254524"/>
              <a:gd name="connsiteY2028" fmla="*/ 2272586 h 5539721"/>
              <a:gd name="connsiteX2029" fmla="*/ 1084886 w 6254524"/>
              <a:gd name="connsiteY2029" fmla="*/ 2370583 h 5539721"/>
              <a:gd name="connsiteX2030" fmla="*/ 1084886 w 6254524"/>
              <a:gd name="connsiteY2030" fmla="*/ 2370583 h 5539721"/>
              <a:gd name="connsiteX2031" fmla="*/ 1136767 w 6254524"/>
              <a:gd name="connsiteY2031" fmla="*/ 2417276 h 5539721"/>
              <a:gd name="connsiteX2032" fmla="*/ 1155790 w 6254524"/>
              <a:gd name="connsiteY2032" fmla="*/ 2403441 h 5539721"/>
              <a:gd name="connsiteX2033" fmla="*/ 1136767 w 6254524"/>
              <a:gd name="connsiteY2033" fmla="*/ 2417276 h 5539721"/>
              <a:gd name="connsiteX2034" fmla="*/ 1136767 w 6254524"/>
              <a:gd name="connsiteY2034" fmla="*/ 2417276 h 5539721"/>
              <a:gd name="connsiteX2035" fmla="*/ 1165013 w 6254524"/>
              <a:gd name="connsiteY2035" fmla="*/ 2394217 h 5539721"/>
              <a:gd name="connsiteX2036" fmla="*/ 1160401 w 6254524"/>
              <a:gd name="connsiteY2036" fmla="*/ 2375771 h 5539721"/>
              <a:gd name="connsiteX2037" fmla="*/ 1184037 w 6254524"/>
              <a:gd name="connsiteY2037" fmla="*/ 2371159 h 5539721"/>
              <a:gd name="connsiteX2038" fmla="*/ 1165013 w 6254524"/>
              <a:gd name="connsiteY2038" fmla="*/ 2394217 h 5539721"/>
              <a:gd name="connsiteX2039" fmla="*/ 1165013 w 6254524"/>
              <a:gd name="connsiteY2039" fmla="*/ 2394217 h 5539721"/>
              <a:gd name="connsiteX2040" fmla="*/ 896386 w 6254524"/>
              <a:gd name="connsiteY2040" fmla="*/ 3546549 h 5539721"/>
              <a:gd name="connsiteX2041" fmla="*/ 924632 w 6254524"/>
              <a:gd name="connsiteY2041" fmla="*/ 3523491 h 5539721"/>
              <a:gd name="connsiteX2042" fmla="*/ 896386 w 6254524"/>
              <a:gd name="connsiteY2042" fmla="*/ 3546549 h 5539721"/>
              <a:gd name="connsiteX2043" fmla="*/ 896386 w 6254524"/>
              <a:gd name="connsiteY2043" fmla="*/ 3546549 h 5539721"/>
              <a:gd name="connsiteX2044" fmla="*/ 806459 w 6254524"/>
              <a:gd name="connsiteY2044" fmla="*/ 3761566 h 5539721"/>
              <a:gd name="connsiteX2045" fmla="*/ 806459 w 6254524"/>
              <a:gd name="connsiteY2045" fmla="*/ 3784624 h 5539721"/>
              <a:gd name="connsiteX2046" fmla="*/ 792048 w 6254524"/>
              <a:gd name="connsiteY2046" fmla="*/ 3780013 h 5539721"/>
              <a:gd name="connsiteX2047" fmla="*/ 806459 w 6254524"/>
              <a:gd name="connsiteY2047" fmla="*/ 3761566 h 5539721"/>
              <a:gd name="connsiteX2048" fmla="*/ 806459 w 6254524"/>
              <a:gd name="connsiteY2048" fmla="*/ 3761566 h 5539721"/>
              <a:gd name="connsiteX2049" fmla="*/ 797235 w 6254524"/>
              <a:gd name="connsiteY2049" fmla="*/ 3826705 h 5539721"/>
              <a:gd name="connsiteX2050" fmla="*/ 792624 w 6254524"/>
              <a:gd name="connsiteY2050" fmla="*/ 3798459 h 5539721"/>
              <a:gd name="connsiteX2051" fmla="*/ 887163 w 6254524"/>
              <a:gd name="connsiteY2051" fmla="*/ 3770213 h 5539721"/>
              <a:gd name="connsiteX2052" fmla="*/ 797235 w 6254524"/>
              <a:gd name="connsiteY2052" fmla="*/ 3826705 h 5539721"/>
              <a:gd name="connsiteX2053" fmla="*/ 797235 w 6254524"/>
              <a:gd name="connsiteY2053" fmla="*/ 3826705 h 5539721"/>
              <a:gd name="connsiteX2054" fmla="*/ 924632 w 6254524"/>
              <a:gd name="connsiteY2054" fmla="*/ 3822094 h 5539721"/>
              <a:gd name="connsiteX2055" fmla="*/ 910221 w 6254524"/>
              <a:gd name="connsiteY2055" fmla="*/ 3799035 h 5539721"/>
              <a:gd name="connsiteX2056" fmla="*/ 900997 w 6254524"/>
              <a:gd name="connsiteY2056" fmla="*/ 3799035 h 5539721"/>
              <a:gd name="connsiteX2057" fmla="*/ 943655 w 6254524"/>
              <a:gd name="connsiteY2057" fmla="*/ 3803647 h 5539721"/>
              <a:gd name="connsiteX2058" fmla="*/ 924632 w 6254524"/>
              <a:gd name="connsiteY2058" fmla="*/ 3822094 h 5539721"/>
              <a:gd name="connsiteX2059" fmla="*/ 924632 w 6254524"/>
              <a:gd name="connsiteY2059" fmla="*/ 3822094 h 5539721"/>
              <a:gd name="connsiteX2060" fmla="*/ 1141379 w 6254524"/>
              <a:gd name="connsiteY2060" fmla="*/ 3835929 h 5539721"/>
              <a:gd name="connsiteX2061" fmla="*/ 1080275 w 6254524"/>
              <a:gd name="connsiteY2061" fmla="*/ 3891844 h 5539721"/>
              <a:gd name="connsiteX2062" fmla="*/ 1141379 w 6254524"/>
              <a:gd name="connsiteY2062" fmla="*/ 3835929 h 5539721"/>
              <a:gd name="connsiteX2063" fmla="*/ 1141379 w 6254524"/>
              <a:gd name="connsiteY2063" fmla="*/ 3835929 h 5539721"/>
              <a:gd name="connsiteX2064" fmla="*/ 905609 w 6254524"/>
              <a:gd name="connsiteY2064" fmla="*/ 4097638 h 5539721"/>
              <a:gd name="connsiteX2065" fmla="*/ 929243 w 6254524"/>
              <a:gd name="connsiteY2065" fmla="*/ 4069392 h 5539721"/>
              <a:gd name="connsiteX2066" fmla="*/ 905609 w 6254524"/>
              <a:gd name="connsiteY2066" fmla="*/ 4097638 h 5539721"/>
              <a:gd name="connsiteX2067" fmla="*/ 905609 w 6254524"/>
              <a:gd name="connsiteY2067" fmla="*/ 4097638 h 5539721"/>
              <a:gd name="connsiteX2068" fmla="*/ 900997 w 6254524"/>
              <a:gd name="connsiteY2068" fmla="*/ 4167390 h 5539721"/>
              <a:gd name="connsiteX2069" fmla="*/ 929243 w 6254524"/>
              <a:gd name="connsiteY2069" fmla="*/ 4153555 h 5539721"/>
              <a:gd name="connsiteX2070" fmla="*/ 900997 w 6254524"/>
              <a:gd name="connsiteY2070" fmla="*/ 4167390 h 5539721"/>
              <a:gd name="connsiteX2071" fmla="*/ 900997 w 6254524"/>
              <a:gd name="connsiteY2071" fmla="*/ 4167390 h 5539721"/>
              <a:gd name="connsiteX2072" fmla="*/ 929243 w 6254524"/>
              <a:gd name="connsiteY2072" fmla="*/ 4106862 h 5539721"/>
              <a:gd name="connsiteX2073" fmla="*/ 924632 w 6254524"/>
              <a:gd name="connsiteY2073" fmla="*/ 4102250 h 5539721"/>
              <a:gd name="connsiteX2074" fmla="*/ 981124 w 6254524"/>
              <a:gd name="connsiteY2074" fmla="*/ 4064781 h 5539721"/>
              <a:gd name="connsiteX2075" fmla="*/ 929243 w 6254524"/>
              <a:gd name="connsiteY2075" fmla="*/ 4106862 h 5539721"/>
              <a:gd name="connsiteX2076" fmla="*/ 929243 w 6254524"/>
              <a:gd name="connsiteY2076" fmla="*/ 4106862 h 5539721"/>
              <a:gd name="connsiteX2077" fmla="*/ 985736 w 6254524"/>
              <a:gd name="connsiteY2077" fmla="*/ 4228494 h 5539721"/>
              <a:gd name="connsiteX2078" fmla="*/ 1009371 w 6254524"/>
              <a:gd name="connsiteY2078" fmla="*/ 4214659 h 5539721"/>
              <a:gd name="connsiteX2079" fmla="*/ 985736 w 6254524"/>
              <a:gd name="connsiteY2079" fmla="*/ 4228494 h 5539721"/>
              <a:gd name="connsiteX2080" fmla="*/ 985736 w 6254524"/>
              <a:gd name="connsiteY2080" fmla="*/ 4228494 h 5539721"/>
              <a:gd name="connsiteX2081" fmla="*/ 948267 w 6254524"/>
              <a:gd name="connsiteY2081" fmla="*/ 4162778 h 5539721"/>
              <a:gd name="connsiteX2082" fmla="*/ 939044 w 6254524"/>
              <a:gd name="connsiteY2082" fmla="*/ 4148943 h 5539721"/>
              <a:gd name="connsiteX2083" fmla="*/ 990924 w 6254524"/>
              <a:gd name="connsiteY2083" fmla="*/ 4106862 h 5539721"/>
              <a:gd name="connsiteX2084" fmla="*/ 1033581 w 6254524"/>
              <a:gd name="connsiteY2084" fmla="*/ 4088415 h 5539721"/>
              <a:gd name="connsiteX2085" fmla="*/ 948267 w 6254524"/>
              <a:gd name="connsiteY2085" fmla="*/ 4162778 h 5539721"/>
              <a:gd name="connsiteX2086" fmla="*/ 948267 w 6254524"/>
              <a:gd name="connsiteY2086" fmla="*/ 4162778 h 5539721"/>
              <a:gd name="connsiteX2087" fmla="*/ 1013983 w 6254524"/>
              <a:gd name="connsiteY2087" fmla="*/ 4046334 h 5539721"/>
              <a:gd name="connsiteX2088" fmla="*/ 994959 w 6254524"/>
              <a:gd name="connsiteY2088" fmla="*/ 4064781 h 5539721"/>
              <a:gd name="connsiteX2089" fmla="*/ 1013983 w 6254524"/>
              <a:gd name="connsiteY2089" fmla="*/ 4046334 h 5539721"/>
              <a:gd name="connsiteX2090" fmla="*/ 1013983 w 6254524"/>
              <a:gd name="connsiteY2090" fmla="*/ 4046334 h 5539721"/>
              <a:gd name="connsiteX2091" fmla="*/ 948267 w 6254524"/>
              <a:gd name="connsiteY2091" fmla="*/ 4055557 h 5539721"/>
              <a:gd name="connsiteX2092" fmla="*/ 1033005 w 6254524"/>
              <a:gd name="connsiteY2092" fmla="*/ 3990418 h 5539721"/>
              <a:gd name="connsiteX2093" fmla="*/ 948267 w 6254524"/>
              <a:gd name="connsiteY2093" fmla="*/ 4055557 h 5539721"/>
              <a:gd name="connsiteX2094" fmla="*/ 948267 w 6254524"/>
              <a:gd name="connsiteY2094" fmla="*/ 4055557 h 5539721"/>
              <a:gd name="connsiteX2095" fmla="*/ 1052028 w 6254524"/>
              <a:gd name="connsiteY2095" fmla="*/ 3845728 h 5539721"/>
              <a:gd name="connsiteX2096" fmla="*/ 1127544 w 6254524"/>
              <a:gd name="connsiteY2096" fmla="*/ 3827282 h 5539721"/>
              <a:gd name="connsiteX2097" fmla="*/ 1066440 w 6254524"/>
              <a:gd name="connsiteY2097" fmla="*/ 3860139 h 5539721"/>
              <a:gd name="connsiteX2098" fmla="*/ 1052028 w 6254524"/>
              <a:gd name="connsiteY2098" fmla="*/ 3845728 h 5539721"/>
              <a:gd name="connsiteX2099" fmla="*/ 1052028 w 6254524"/>
              <a:gd name="connsiteY2099" fmla="*/ 3845728 h 5539721"/>
              <a:gd name="connsiteX2100" fmla="*/ 1122356 w 6254524"/>
              <a:gd name="connsiteY2100" fmla="*/ 3943725 h 5539721"/>
              <a:gd name="connsiteX2101" fmla="*/ 1075087 w 6254524"/>
              <a:gd name="connsiteY2101" fmla="*/ 3948337 h 5539721"/>
              <a:gd name="connsiteX2102" fmla="*/ 1150602 w 6254524"/>
              <a:gd name="connsiteY2102" fmla="*/ 3901644 h 5539721"/>
              <a:gd name="connsiteX2103" fmla="*/ 1122356 w 6254524"/>
              <a:gd name="connsiteY2103" fmla="*/ 3943725 h 5539721"/>
              <a:gd name="connsiteX2104" fmla="*/ 1122356 w 6254524"/>
              <a:gd name="connsiteY2104" fmla="*/ 3943725 h 5539721"/>
              <a:gd name="connsiteX2105" fmla="*/ 1145990 w 6254524"/>
              <a:gd name="connsiteY2105" fmla="*/ 4400854 h 5539721"/>
              <a:gd name="connsiteX2106" fmla="*/ 1155214 w 6254524"/>
              <a:gd name="connsiteY2106" fmla="*/ 4387019 h 5539721"/>
              <a:gd name="connsiteX2107" fmla="*/ 1169625 w 6254524"/>
              <a:gd name="connsiteY2107" fmla="*/ 4405465 h 5539721"/>
              <a:gd name="connsiteX2108" fmla="*/ 1145990 w 6254524"/>
              <a:gd name="connsiteY2108" fmla="*/ 4400854 h 5539721"/>
              <a:gd name="connsiteX2109" fmla="*/ 1145990 w 6254524"/>
              <a:gd name="connsiteY2109" fmla="*/ 4400854 h 5539721"/>
              <a:gd name="connsiteX2110" fmla="*/ 1273387 w 6254524"/>
              <a:gd name="connsiteY2110" fmla="*/ 4363384 h 5539721"/>
              <a:gd name="connsiteX2111" fmla="*/ 1264163 w 6254524"/>
              <a:gd name="connsiteY2111" fmla="*/ 4349549 h 5539721"/>
              <a:gd name="connsiteX2112" fmla="*/ 1292409 w 6254524"/>
              <a:gd name="connsiteY2112" fmla="*/ 4349549 h 5539721"/>
              <a:gd name="connsiteX2113" fmla="*/ 1273387 w 6254524"/>
              <a:gd name="connsiteY2113" fmla="*/ 4363384 h 5539721"/>
              <a:gd name="connsiteX2114" fmla="*/ 1273387 w 6254524"/>
              <a:gd name="connsiteY2114" fmla="*/ 4363384 h 5539721"/>
              <a:gd name="connsiteX2115" fmla="*/ 1348902 w 6254524"/>
              <a:gd name="connsiteY2115" fmla="*/ 4316691 h 5539721"/>
              <a:gd name="connsiteX2116" fmla="*/ 1334491 w 6254524"/>
              <a:gd name="connsiteY2116" fmla="*/ 4302856 h 5539721"/>
              <a:gd name="connsiteX2117" fmla="*/ 1353513 w 6254524"/>
              <a:gd name="connsiteY2117" fmla="*/ 4307468 h 5539721"/>
              <a:gd name="connsiteX2118" fmla="*/ 1348902 w 6254524"/>
              <a:gd name="connsiteY2118" fmla="*/ 4316691 h 5539721"/>
              <a:gd name="connsiteX2119" fmla="*/ 1348902 w 6254524"/>
              <a:gd name="connsiteY2119" fmla="*/ 4316691 h 5539721"/>
              <a:gd name="connsiteX2120" fmla="*/ 1221506 w 6254524"/>
              <a:gd name="connsiteY2120" fmla="*/ 4779007 h 5539721"/>
              <a:gd name="connsiteX2121" fmla="*/ 1212282 w 6254524"/>
              <a:gd name="connsiteY2121" fmla="*/ 4769784 h 5539721"/>
              <a:gd name="connsiteX2122" fmla="*/ 1235917 w 6254524"/>
              <a:gd name="connsiteY2122" fmla="*/ 4751337 h 5539721"/>
              <a:gd name="connsiteX2123" fmla="*/ 1221506 w 6254524"/>
              <a:gd name="connsiteY2123" fmla="*/ 4779007 h 5539721"/>
              <a:gd name="connsiteX2124" fmla="*/ 1221506 w 6254524"/>
              <a:gd name="connsiteY2124" fmla="*/ 4779007 h 5539721"/>
              <a:gd name="connsiteX2125" fmla="*/ 1546625 w 6254524"/>
              <a:gd name="connsiteY2125" fmla="*/ 4186413 h 5539721"/>
              <a:gd name="connsiteX2126" fmla="*/ 1518380 w 6254524"/>
              <a:gd name="connsiteY2126" fmla="*/ 4204859 h 5539721"/>
              <a:gd name="connsiteX2127" fmla="*/ 1503968 w 6254524"/>
              <a:gd name="connsiteY2127" fmla="*/ 4191024 h 5539721"/>
              <a:gd name="connsiteX2128" fmla="*/ 1546625 w 6254524"/>
              <a:gd name="connsiteY2128" fmla="*/ 4186413 h 5539721"/>
              <a:gd name="connsiteX2129" fmla="*/ 1546625 w 6254524"/>
              <a:gd name="connsiteY2129" fmla="*/ 4186413 h 5539721"/>
              <a:gd name="connsiteX2130" fmla="*/ 1396171 w 6254524"/>
              <a:gd name="connsiteY2130" fmla="*/ 4275186 h 5539721"/>
              <a:gd name="connsiteX2131" fmla="*/ 1386948 w 6254524"/>
              <a:gd name="connsiteY2131" fmla="*/ 4293633 h 5539721"/>
              <a:gd name="connsiteX2132" fmla="*/ 1363314 w 6254524"/>
              <a:gd name="connsiteY2132" fmla="*/ 4289021 h 5539721"/>
              <a:gd name="connsiteX2133" fmla="*/ 1400783 w 6254524"/>
              <a:gd name="connsiteY2133" fmla="*/ 4275186 h 5539721"/>
              <a:gd name="connsiteX2134" fmla="*/ 1396171 w 6254524"/>
              <a:gd name="connsiteY2134" fmla="*/ 4275186 h 5539721"/>
              <a:gd name="connsiteX2135" fmla="*/ 1396171 w 6254524"/>
              <a:gd name="connsiteY2135" fmla="*/ 4275186 h 5539721"/>
              <a:gd name="connsiteX2136" fmla="*/ 1438253 w 6254524"/>
              <a:gd name="connsiteY2136" fmla="*/ 4265387 h 5539721"/>
              <a:gd name="connsiteX2137" fmla="*/ 1419229 w 6254524"/>
              <a:gd name="connsiteY2137" fmla="*/ 4265387 h 5539721"/>
              <a:gd name="connsiteX2138" fmla="*/ 1395595 w 6254524"/>
              <a:gd name="connsiteY2138" fmla="*/ 4227917 h 5539721"/>
              <a:gd name="connsiteX2139" fmla="*/ 1419229 w 6254524"/>
              <a:gd name="connsiteY2139" fmla="*/ 4223305 h 5539721"/>
              <a:gd name="connsiteX2140" fmla="*/ 1423841 w 6254524"/>
              <a:gd name="connsiteY2140" fmla="*/ 4227917 h 5539721"/>
              <a:gd name="connsiteX2141" fmla="*/ 1452088 w 6254524"/>
              <a:gd name="connsiteY2141" fmla="*/ 4232529 h 5539721"/>
              <a:gd name="connsiteX2142" fmla="*/ 1438253 w 6254524"/>
              <a:gd name="connsiteY2142" fmla="*/ 4265387 h 5539721"/>
              <a:gd name="connsiteX2143" fmla="*/ 1438253 w 6254524"/>
              <a:gd name="connsiteY2143" fmla="*/ 4265387 h 5539721"/>
              <a:gd name="connsiteX2144" fmla="*/ 1457275 w 6254524"/>
              <a:gd name="connsiteY2144" fmla="*/ 4204859 h 5539721"/>
              <a:gd name="connsiteX2145" fmla="*/ 1452664 w 6254524"/>
              <a:gd name="connsiteY2145" fmla="*/ 4214082 h 5539721"/>
              <a:gd name="connsiteX2146" fmla="*/ 1452664 w 6254524"/>
              <a:gd name="connsiteY2146" fmla="*/ 4200247 h 5539721"/>
              <a:gd name="connsiteX2147" fmla="*/ 1490133 w 6254524"/>
              <a:gd name="connsiteY2147" fmla="*/ 4228494 h 5539721"/>
              <a:gd name="connsiteX2148" fmla="*/ 1471110 w 6254524"/>
              <a:gd name="connsiteY2148" fmla="*/ 4237717 h 5539721"/>
              <a:gd name="connsiteX2149" fmla="*/ 1457275 w 6254524"/>
              <a:gd name="connsiteY2149" fmla="*/ 4204859 h 5539721"/>
              <a:gd name="connsiteX2150" fmla="*/ 1457275 w 6254524"/>
              <a:gd name="connsiteY2150" fmla="*/ 4204859 h 5539721"/>
              <a:gd name="connsiteX2151" fmla="*/ 1495322 w 6254524"/>
              <a:gd name="connsiteY2151" fmla="*/ 4480404 h 5539721"/>
              <a:gd name="connsiteX2152" fmla="*/ 1495322 w 6254524"/>
              <a:gd name="connsiteY2152" fmla="*/ 4461958 h 5539721"/>
              <a:gd name="connsiteX2153" fmla="*/ 1476298 w 6254524"/>
              <a:gd name="connsiteY2153" fmla="*/ 4457346 h 5539721"/>
              <a:gd name="connsiteX2154" fmla="*/ 1532791 w 6254524"/>
              <a:gd name="connsiteY2154" fmla="*/ 4443511 h 5539721"/>
              <a:gd name="connsiteX2155" fmla="*/ 1551814 w 6254524"/>
              <a:gd name="connsiteY2155" fmla="*/ 4443511 h 5539721"/>
              <a:gd name="connsiteX2156" fmla="*/ 1556426 w 6254524"/>
              <a:gd name="connsiteY2156" fmla="*/ 4457346 h 5539721"/>
              <a:gd name="connsiteX2157" fmla="*/ 1495322 w 6254524"/>
              <a:gd name="connsiteY2157" fmla="*/ 4480404 h 5539721"/>
              <a:gd name="connsiteX2158" fmla="*/ 1495322 w 6254524"/>
              <a:gd name="connsiteY2158" fmla="*/ 4480404 h 5539721"/>
              <a:gd name="connsiteX2159" fmla="*/ 2253935 w 6254524"/>
              <a:gd name="connsiteY2159" fmla="*/ 736913 h 5539721"/>
              <a:gd name="connsiteX2160" fmla="*/ 2230300 w 6254524"/>
              <a:gd name="connsiteY2160" fmla="*/ 732301 h 5539721"/>
              <a:gd name="connsiteX2161" fmla="*/ 2253935 w 6254524"/>
              <a:gd name="connsiteY2161" fmla="*/ 736913 h 5539721"/>
              <a:gd name="connsiteX2162" fmla="*/ 2253935 w 6254524"/>
              <a:gd name="connsiteY2162" fmla="*/ 736913 h 5539721"/>
              <a:gd name="connsiteX2163" fmla="*/ 2216465 w 6254524"/>
              <a:gd name="connsiteY2163" fmla="*/ 4914474 h 5539721"/>
              <a:gd name="connsiteX2164" fmla="*/ 2395742 w 6254524"/>
              <a:gd name="connsiteY2164" fmla="*/ 4802642 h 5539721"/>
              <a:gd name="connsiteX2165" fmla="*/ 2410154 w 6254524"/>
              <a:gd name="connsiteY2165" fmla="*/ 4807254 h 5539721"/>
              <a:gd name="connsiteX2166" fmla="*/ 2216465 w 6254524"/>
              <a:gd name="connsiteY2166" fmla="*/ 4914474 h 5539721"/>
              <a:gd name="connsiteX2167" fmla="*/ 2216465 w 6254524"/>
              <a:gd name="connsiteY2167" fmla="*/ 4914474 h 5539721"/>
              <a:gd name="connsiteX2168" fmla="*/ 2419377 w 6254524"/>
              <a:gd name="connsiteY2168" fmla="*/ 4545543 h 5539721"/>
              <a:gd name="connsiteX2169" fmla="*/ 2419377 w 6254524"/>
              <a:gd name="connsiteY2169" fmla="*/ 4531708 h 5539721"/>
              <a:gd name="connsiteX2170" fmla="*/ 2447623 w 6254524"/>
              <a:gd name="connsiteY2170" fmla="*/ 4536320 h 5539721"/>
              <a:gd name="connsiteX2171" fmla="*/ 2419377 w 6254524"/>
              <a:gd name="connsiteY2171" fmla="*/ 4545543 h 5539721"/>
              <a:gd name="connsiteX2172" fmla="*/ 2419377 w 6254524"/>
              <a:gd name="connsiteY2172" fmla="*/ 4545543 h 5539721"/>
              <a:gd name="connsiteX2173" fmla="*/ 2541586 w 6254524"/>
              <a:gd name="connsiteY2173" fmla="*/ 938095 h 5539721"/>
              <a:gd name="connsiteX2174" fmla="*/ 2800990 w 6254524"/>
              <a:gd name="connsiteY2174" fmla="*/ 746712 h 5539721"/>
              <a:gd name="connsiteX2175" fmla="*/ 2913975 w 6254524"/>
              <a:gd name="connsiteY2175" fmla="*/ 695408 h 5539721"/>
              <a:gd name="connsiteX2176" fmla="*/ 2932997 w 6254524"/>
              <a:gd name="connsiteY2176" fmla="*/ 723654 h 5539721"/>
              <a:gd name="connsiteX2177" fmla="*/ 2749109 w 6254524"/>
              <a:gd name="connsiteY2177" fmla="*/ 891402 h 5539721"/>
              <a:gd name="connsiteX2178" fmla="*/ 2541586 w 6254524"/>
              <a:gd name="connsiteY2178" fmla="*/ 938095 h 5539721"/>
              <a:gd name="connsiteX2179" fmla="*/ 2541586 w 6254524"/>
              <a:gd name="connsiteY2179" fmla="*/ 938095 h 5539721"/>
              <a:gd name="connsiteX2180" fmla="*/ 2626900 w 6254524"/>
              <a:gd name="connsiteY2180" fmla="*/ 4853370 h 5539721"/>
              <a:gd name="connsiteX2181" fmla="*/ 2655147 w 6254524"/>
              <a:gd name="connsiteY2181" fmla="*/ 4848758 h 5539721"/>
              <a:gd name="connsiteX2182" fmla="*/ 2626900 w 6254524"/>
              <a:gd name="connsiteY2182" fmla="*/ 4853370 h 5539721"/>
              <a:gd name="connsiteX2183" fmla="*/ 2626900 w 6254524"/>
              <a:gd name="connsiteY2183" fmla="*/ 4853370 h 5539721"/>
              <a:gd name="connsiteX2184" fmla="*/ 3140521 w 6254524"/>
              <a:gd name="connsiteY2184" fmla="*/ 4615871 h 5539721"/>
              <a:gd name="connsiteX2185" fmla="*/ 3140521 w 6254524"/>
              <a:gd name="connsiteY2185" fmla="*/ 4638929 h 5539721"/>
              <a:gd name="connsiteX2186" fmla="*/ 3003901 w 6254524"/>
              <a:gd name="connsiteY2186" fmla="*/ 4676398 h 5539721"/>
              <a:gd name="connsiteX2187" fmla="*/ 2989490 w 6254524"/>
              <a:gd name="connsiteY2187" fmla="*/ 4657952 h 5539721"/>
              <a:gd name="connsiteX2188" fmla="*/ 2909363 w 6254524"/>
              <a:gd name="connsiteY2188" fmla="*/ 4681010 h 5539721"/>
              <a:gd name="connsiteX2189" fmla="*/ 2900140 w 6254524"/>
              <a:gd name="connsiteY2189" fmla="*/ 4709256 h 5539721"/>
              <a:gd name="connsiteX2190" fmla="*/ 2928386 w 6254524"/>
              <a:gd name="connsiteY2190" fmla="*/ 4704644 h 5539721"/>
              <a:gd name="connsiteX2191" fmla="*/ 2913975 w 6254524"/>
              <a:gd name="connsiteY2191" fmla="*/ 4713868 h 5539721"/>
              <a:gd name="connsiteX2192" fmla="*/ 3026959 w 6254524"/>
              <a:gd name="connsiteY2192" fmla="*/ 4695421 h 5539721"/>
              <a:gd name="connsiteX2193" fmla="*/ 3022348 w 6254524"/>
              <a:gd name="connsiteY2193" fmla="*/ 4713868 h 5539721"/>
              <a:gd name="connsiteX2194" fmla="*/ 2909363 w 6254524"/>
              <a:gd name="connsiteY2194" fmla="*/ 4751337 h 5539721"/>
              <a:gd name="connsiteX2195" fmla="*/ 2744497 w 6254524"/>
              <a:gd name="connsiteY2195" fmla="*/ 4769784 h 5539721"/>
              <a:gd name="connsiteX2196" fmla="*/ 2763520 w 6254524"/>
              <a:gd name="connsiteY2196" fmla="*/ 4774396 h 5539721"/>
              <a:gd name="connsiteX2197" fmla="*/ 2678781 w 6254524"/>
              <a:gd name="connsiteY2197" fmla="*/ 4811865 h 5539721"/>
              <a:gd name="connsiteX2198" fmla="*/ 2702416 w 6254524"/>
              <a:gd name="connsiteY2198" fmla="*/ 4769784 h 5539721"/>
              <a:gd name="connsiteX2199" fmla="*/ 2678781 w 6254524"/>
              <a:gd name="connsiteY2199" fmla="*/ 4760561 h 5539721"/>
              <a:gd name="connsiteX2200" fmla="*/ 2777932 w 6254524"/>
              <a:gd name="connsiteY2200" fmla="*/ 4742114 h 5539721"/>
              <a:gd name="connsiteX2201" fmla="*/ 2881693 w 6254524"/>
              <a:gd name="connsiteY2201" fmla="*/ 4713868 h 5539721"/>
              <a:gd name="connsiteX2202" fmla="*/ 2877081 w 6254524"/>
              <a:gd name="connsiteY2202" fmla="*/ 4695421 h 5539721"/>
              <a:gd name="connsiteX2203" fmla="*/ 2735850 w 6254524"/>
              <a:gd name="connsiteY2203" fmla="*/ 4728279 h 5539721"/>
              <a:gd name="connsiteX2204" fmla="*/ 2928962 w 6254524"/>
              <a:gd name="connsiteY2204" fmla="*/ 4667752 h 5539721"/>
              <a:gd name="connsiteX2205" fmla="*/ 2919739 w 6254524"/>
              <a:gd name="connsiteY2205" fmla="*/ 4658528 h 5539721"/>
              <a:gd name="connsiteX2206" fmla="*/ 2882270 w 6254524"/>
              <a:gd name="connsiteY2206" fmla="*/ 4667752 h 5539721"/>
              <a:gd name="connsiteX2207" fmla="*/ 3099016 w 6254524"/>
              <a:gd name="connsiteY2207" fmla="*/ 4560531 h 5539721"/>
              <a:gd name="connsiteX2208" fmla="*/ 3240247 w 6254524"/>
              <a:gd name="connsiteY2208" fmla="*/ 4532285 h 5539721"/>
              <a:gd name="connsiteX2209" fmla="*/ 3292128 w 6254524"/>
              <a:gd name="connsiteY2209" fmla="*/ 4494815 h 5539721"/>
              <a:gd name="connsiteX2210" fmla="*/ 3273105 w 6254524"/>
              <a:gd name="connsiteY2210" fmla="*/ 4536897 h 5539721"/>
              <a:gd name="connsiteX2211" fmla="*/ 3362455 w 6254524"/>
              <a:gd name="connsiteY2211" fmla="*/ 4527673 h 5539721"/>
              <a:gd name="connsiteX2212" fmla="*/ 3140521 w 6254524"/>
              <a:gd name="connsiteY2212" fmla="*/ 4615871 h 5539721"/>
              <a:gd name="connsiteX2213" fmla="*/ 3140521 w 6254524"/>
              <a:gd name="connsiteY2213" fmla="*/ 4615871 h 5539721"/>
              <a:gd name="connsiteX2214" fmla="*/ 3220648 w 6254524"/>
              <a:gd name="connsiteY2214" fmla="*/ 5030918 h 5539721"/>
              <a:gd name="connsiteX2215" fmla="*/ 3258117 w 6254524"/>
              <a:gd name="connsiteY2215" fmla="*/ 5017083 h 5539721"/>
              <a:gd name="connsiteX2216" fmla="*/ 3220648 w 6254524"/>
              <a:gd name="connsiteY2216" fmla="*/ 5030918 h 5539721"/>
              <a:gd name="connsiteX2217" fmla="*/ 3220648 w 6254524"/>
              <a:gd name="connsiteY2217" fmla="*/ 5030918 h 5539721"/>
              <a:gd name="connsiteX2218" fmla="*/ 3418948 w 6254524"/>
              <a:gd name="connsiteY2218" fmla="*/ 4354161 h 5539721"/>
              <a:gd name="connsiteX2219" fmla="*/ 3451806 w 6254524"/>
              <a:gd name="connsiteY2219" fmla="*/ 4354161 h 5539721"/>
              <a:gd name="connsiteX2220" fmla="*/ 3451806 w 6254524"/>
              <a:gd name="connsiteY2220" fmla="*/ 4372607 h 5539721"/>
              <a:gd name="connsiteX2221" fmla="*/ 3423560 w 6254524"/>
              <a:gd name="connsiteY2221" fmla="*/ 4386442 h 5539721"/>
              <a:gd name="connsiteX2222" fmla="*/ 3418948 w 6254524"/>
              <a:gd name="connsiteY2222" fmla="*/ 4354161 h 5539721"/>
              <a:gd name="connsiteX2223" fmla="*/ 3418948 w 6254524"/>
              <a:gd name="connsiteY2223" fmla="*/ 4354161 h 5539721"/>
              <a:gd name="connsiteX2224" fmla="*/ 3470829 w 6254524"/>
              <a:gd name="connsiteY2224" fmla="*/ 4387019 h 5539721"/>
              <a:gd name="connsiteX2225" fmla="*/ 3428171 w 6254524"/>
              <a:gd name="connsiteY2225" fmla="*/ 4410077 h 5539721"/>
              <a:gd name="connsiteX2226" fmla="*/ 3470829 w 6254524"/>
              <a:gd name="connsiteY2226" fmla="*/ 4387019 h 5539721"/>
              <a:gd name="connsiteX2227" fmla="*/ 3470829 w 6254524"/>
              <a:gd name="connsiteY2227" fmla="*/ 4387019 h 5539721"/>
              <a:gd name="connsiteX2228" fmla="*/ 3428171 w 6254524"/>
              <a:gd name="connsiteY2228" fmla="*/ 4774396 h 5539721"/>
              <a:gd name="connsiteX2229" fmla="*/ 3395314 w 6254524"/>
              <a:gd name="connsiteY2229" fmla="*/ 4779007 h 5539721"/>
              <a:gd name="connsiteX2230" fmla="*/ 3432783 w 6254524"/>
              <a:gd name="connsiteY2230" fmla="*/ 4760561 h 5539721"/>
              <a:gd name="connsiteX2231" fmla="*/ 3428171 w 6254524"/>
              <a:gd name="connsiteY2231" fmla="*/ 4774396 h 5539721"/>
              <a:gd name="connsiteX2232" fmla="*/ 3428171 w 6254524"/>
              <a:gd name="connsiteY2232" fmla="*/ 4774396 h 5539721"/>
              <a:gd name="connsiteX2233" fmla="*/ 3579203 w 6254524"/>
              <a:gd name="connsiteY2233" fmla="*/ 4424488 h 5539721"/>
              <a:gd name="connsiteX2234" fmla="*/ 3555567 w 6254524"/>
              <a:gd name="connsiteY2234" fmla="*/ 4424488 h 5539721"/>
              <a:gd name="connsiteX2235" fmla="*/ 3555567 w 6254524"/>
              <a:gd name="connsiteY2235" fmla="*/ 4447546 h 5539721"/>
              <a:gd name="connsiteX2236" fmla="*/ 3475441 w 6254524"/>
              <a:gd name="connsiteY2236" fmla="*/ 4447546 h 5539721"/>
              <a:gd name="connsiteX2237" fmla="*/ 3470829 w 6254524"/>
              <a:gd name="connsiteY2237" fmla="*/ 4470604 h 5539721"/>
              <a:gd name="connsiteX2238" fmla="*/ 3390702 w 6254524"/>
              <a:gd name="connsiteY2238" fmla="*/ 4470604 h 5539721"/>
              <a:gd name="connsiteX2239" fmla="*/ 3423560 w 6254524"/>
              <a:gd name="connsiteY2239" fmla="*/ 4428523 h 5539721"/>
              <a:gd name="connsiteX2240" fmla="*/ 3461029 w 6254524"/>
              <a:gd name="connsiteY2240" fmla="*/ 4414688 h 5539721"/>
              <a:gd name="connsiteX2241" fmla="*/ 3470253 w 6254524"/>
              <a:gd name="connsiteY2241" fmla="*/ 4437746 h 5539721"/>
              <a:gd name="connsiteX2242" fmla="*/ 3587849 w 6254524"/>
              <a:gd name="connsiteY2242" fmla="*/ 4404888 h 5539721"/>
              <a:gd name="connsiteX2243" fmla="*/ 3579203 w 6254524"/>
              <a:gd name="connsiteY2243" fmla="*/ 4424488 h 5539721"/>
              <a:gd name="connsiteX2244" fmla="*/ 3579203 w 6254524"/>
              <a:gd name="connsiteY2244" fmla="*/ 4424488 h 5539721"/>
              <a:gd name="connsiteX2245" fmla="*/ 3602837 w 6254524"/>
              <a:gd name="connsiteY2245" fmla="*/ 4410077 h 5539721"/>
              <a:gd name="connsiteX2246" fmla="*/ 3626471 w 6254524"/>
              <a:gd name="connsiteY2246" fmla="*/ 4391630 h 5539721"/>
              <a:gd name="connsiteX2247" fmla="*/ 3602837 w 6254524"/>
              <a:gd name="connsiteY2247" fmla="*/ 4410077 h 5539721"/>
              <a:gd name="connsiteX2248" fmla="*/ 3602837 w 6254524"/>
              <a:gd name="connsiteY2248" fmla="*/ 4410077 h 5539721"/>
              <a:gd name="connsiteX2249" fmla="*/ 3631083 w 6254524"/>
              <a:gd name="connsiteY2249" fmla="*/ 4391630 h 5539721"/>
              <a:gd name="connsiteX2250" fmla="*/ 3668553 w 6254524"/>
              <a:gd name="connsiteY2250" fmla="*/ 4368572 h 5539721"/>
              <a:gd name="connsiteX2251" fmla="*/ 3631083 w 6254524"/>
              <a:gd name="connsiteY2251" fmla="*/ 4391630 h 5539721"/>
              <a:gd name="connsiteX2252" fmla="*/ 3631083 w 6254524"/>
              <a:gd name="connsiteY2252" fmla="*/ 4391630 h 5539721"/>
              <a:gd name="connsiteX2253" fmla="*/ 3734845 w 6254524"/>
              <a:gd name="connsiteY2253" fmla="*/ 704631 h 5539721"/>
              <a:gd name="connsiteX2254" fmla="*/ 3663941 w 6254524"/>
              <a:gd name="connsiteY2254" fmla="*/ 704631 h 5539721"/>
              <a:gd name="connsiteX2255" fmla="*/ 3734845 w 6254524"/>
              <a:gd name="connsiteY2255" fmla="*/ 653327 h 5539721"/>
              <a:gd name="connsiteX2256" fmla="*/ 3734845 w 6254524"/>
              <a:gd name="connsiteY2256" fmla="*/ 704631 h 5539721"/>
              <a:gd name="connsiteX2257" fmla="*/ 3734845 w 6254524"/>
              <a:gd name="connsiteY2257" fmla="*/ 704631 h 5539721"/>
              <a:gd name="connsiteX2258" fmla="*/ 3805172 w 6254524"/>
              <a:gd name="connsiteY2258" fmla="*/ 3799035 h 5539721"/>
              <a:gd name="connsiteX2259" fmla="*/ 3772315 w 6254524"/>
              <a:gd name="connsiteY2259" fmla="*/ 3789812 h 5539721"/>
              <a:gd name="connsiteX2260" fmla="*/ 3776926 w 6254524"/>
              <a:gd name="connsiteY2260" fmla="*/ 3789812 h 5539721"/>
              <a:gd name="connsiteX2261" fmla="*/ 3800560 w 6254524"/>
              <a:gd name="connsiteY2261" fmla="*/ 3775977 h 5539721"/>
              <a:gd name="connsiteX2262" fmla="*/ 3795949 w 6254524"/>
              <a:gd name="connsiteY2262" fmla="*/ 3747731 h 5539721"/>
              <a:gd name="connsiteX2263" fmla="*/ 3814972 w 6254524"/>
              <a:gd name="connsiteY2263" fmla="*/ 3719485 h 5539721"/>
              <a:gd name="connsiteX2264" fmla="*/ 3852441 w 6254524"/>
              <a:gd name="connsiteY2264" fmla="*/ 3701038 h 5539721"/>
              <a:gd name="connsiteX2265" fmla="*/ 3847830 w 6254524"/>
              <a:gd name="connsiteY2265" fmla="*/ 3677980 h 5539721"/>
              <a:gd name="connsiteX2266" fmla="*/ 3862241 w 6254524"/>
              <a:gd name="connsiteY2266" fmla="*/ 3691815 h 5539721"/>
              <a:gd name="connsiteX2267" fmla="*/ 3876653 w 6254524"/>
              <a:gd name="connsiteY2267" fmla="*/ 3682592 h 5539721"/>
              <a:gd name="connsiteX2268" fmla="*/ 3872041 w 6254524"/>
              <a:gd name="connsiteY2268" fmla="*/ 3649734 h 5539721"/>
              <a:gd name="connsiteX2269" fmla="*/ 3919310 w 6254524"/>
              <a:gd name="connsiteY2269" fmla="*/ 3658957 h 5539721"/>
              <a:gd name="connsiteX2270" fmla="*/ 3891064 w 6254524"/>
              <a:gd name="connsiteY2270" fmla="*/ 3701038 h 5539721"/>
              <a:gd name="connsiteX2271" fmla="*/ 3900287 w 6254524"/>
              <a:gd name="connsiteY2271" fmla="*/ 3719485 h 5539721"/>
              <a:gd name="connsiteX2272" fmla="*/ 3933145 w 6254524"/>
              <a:gd name="connsiteY2272" fmla="*/ 3691239 h 5539721"/>
              <a:gd name="connsiteX2273" fmla="*/ 3805172 w 6254524"/>
              <a:gd name="connsiteY2273" fmla="*/ 3799035 h 5539721"/>
              <a:gd name="connsiteX2274" fmla="*/ 3805172 w 6254524"/>
              <a:gd name="connsiteY2274" fmla="*/ 3799035 h 5539721"/>
              <a:gd name="connsiteX2275" fmla="*/ 3927957 w 6254524"/>
              <a:gd name="connsiteY2275" fmla="*/ 4312080 h 5539721"/>
              <a:gd name="connsiteX2276" fmla="*/ 3942368 w 6254524"/>
              <a:gd name="connsiteY2276" fmla="*/ 4293633 h 5539721"/>
              <a:gd name="connsiteX2277" fmla="*/ 3956780 w 6254524"/>
              <a:gd name="connsiteY2277" fmla="*/ 4298244 h 5539721"/>
              <a:gd name="connsiteX2278" fmla="*/ 3927957 w 6254524"/>
              <a:gd name="connsiteY2278" fmla="*/ 4312080 h 5539721"/>
              <a:gd name="connsiteX2279" fmla="*/ 3927957 w 6254524"/>
              <a:gd name="connsiteY2279" fmla="*/ 4312080 h 5539721"/>
              <a:gd name="connsiteX2280" fmla="*/ 3890488 w 6254524"/>
              <a:gd name="connsiteY2280" fmla="*/ 4246940 h 5539721"/>
              <a:gd name="connsiteX2281" fmla="*/ 3956780 w 6254524"/>
              <a:gd name="connsiteY2281" fmla="*/ 4223882 h 5539721"/>
              <a:gd name="connsiteX2282" fmla="*/ 3890488 w 6254524"/>
              <a:gd name="connsiteY2282" fmla="*/ 4246940 h 5539721"/>
              <a:gd name="connsiteX2283" fmla="*/ 3890488 w 6254524"/>
              <a:gd name="connsiteY2283" fmla="*/ 4246940 h 5539721"/>
              <a:gd name="connsiteX2284" fmla="*/ 3970614 w 6254524"/>
              <a:gd name="connsiteY2284" fmla="*/ 4293633 h 5539721"/>
              <a:gd name="connsiteX2285" fmla="*/ 3975226 w 6254524"/>
              <a:gd name="connsiteY2285" fmla="*/ 4275186 h 5539721"/>
              <a:gd name="connsiteX2286" fmla="*/ 3970614 w 6254524"/>
              <a:gd name="connsiteY2286" fmla="*/ 4293633 h 5539721"/>
              <a:gd name="connsiteX2287" fmla="*/ 3970614 w 6254524"/>
              <a:gd name="connsiteY2287" fmla="*/ 4293633 h 5539721"/>
              <a:gd name="connsiteX2288" fmla="*/ 5714964 w 6254524"/>
              <a:gd name="connsiteY2288" fmla="*/ 3873398 h 5539721"/>
              <a:gd name="connsiteX2289" fmla="*/ 5667695 w 6254524"/>
              <a:gd name="connsiteY2289" fmla="*/ 3906256 h 5539721"/>
              <a:gd name="connsiteX2290" fmla="*/ 5714964 w 6254524"/>
              <a:gd name="connsiteY2290" fmla="*/ 3873398 h 5539721"/>
              <a:gd name="connsiteX2291" fmla="*/ 5714964 w 6254524"/>
              <a:gd name="connsiteY2291" fmla="*/ 3873398 h 5539721"/>
              <a:gd name="connsiteX2292" fmla="*/ 5507441 w 6254524"/>
              <a:gd name="connsiteY2292" fmla="*/ 3976007 h 5539721"/>
              <a:gd name="connsiteX2293" fmla="*/ 5469971 w 6254524"/>
              <a:gd name="connsiteY2293" fmla="*/ 3994453 h 5539721"/>
              <a:gd name="connsiteX2294" fmla="*/ 5507441 w 6254524"/>
              <a:gd name="connsiteY2294" fmla="*/ 3976007 h 5539721"/>
              <a:gd name="connsiteX2295" fmla="*/ 5507441 w 6254524"/>
              <a:gd name="connsiteY2295" fmla="*/ 3976007 h 5539721"/>
              <a:gd name="connsiteX2296" fmla="*/ 5450948 w 6254524"/>
              <a:gd name="connsiteY2296" fmla="*/ 3831317 h 5539721"/>
              <a:gd name="connsiteX2297" fmla="*/ 5455560 w 6254524"/>
              <a:gd name="connsiteY2297" fmla="*/ 3854375 h 5539721"/>
              <a:gd name="connsiteX2298" fmla="*/ 5450948 w 6254524"/>
              <a:gd name="connsiteY2298" fmla="*/ 3831317 h 5539721"/>
              <a:gd name="connsiteX2299" fmla="*/ 5450948 w 6254524"/>
              <a:gd name="connsiteY2299" fmla="*/ 3831317 h 5539721"/>
              <a:gd name="connsiteX2300" fmla="*/ 5606591 w 6254524"/>
              <a:gd name="connsiteY2300" fmla="*/ 3509656 h 5539721"/>
              <a:gd name="connsiteX2301" fmla="*/ 5621002 w 6254524"/>
              <a:gd name="connsiteY2301" fmla="*/ 3509656 h 5539721"/>
              <a:gd name="connsiteX2302" fmla="*/ 5606591 w 6254524"/>
              <a:gd name="connsiteY2302" fmla="*/ 3509656 h 5539721"/>
              <a:gd name="connsiteX2303" fmla="*/ 5606591 w 6254524"/>
              <a:gd name="connsiteY2303" fmla="*/ 3509656 h 5539721"/>
              <a:gd name="connsiteX2304" fmla="*/ 5625614 w 6254524"/>
              <a:gd name="connsiteY2304" fmla="*/ 3584018 h 5539721"/>
              <a:gd name="connsiteX2305" fmla="*/ 5621002 w 6254524"/>
              <a:gd name="connsiteY2305" fmla="*/ 3602465 h 5539721"/>
              <a:gd name="connsiteX2306" fmla="*/ 5597368 w 6254524"/>
              <a:gd name="connsiteY2306" fmla="*/ 3602465 h 5539721"/>
              <a:gd name="connsiteX2307" fmla="*/ 5625614 w 6254524"/>
              <a:gd name="connsiteY2307" fmla="*/ 3584018 h 5539721"/>
              <a:gd name="connsiteX2308" fmla="*/ 5625614 w 6254524"/>
              <a:gd name="connsiteY2308" fmla="*/ 3584018 h 5539721"/>
              <a:gd name="connsiteX2309" fmla="*/ 5446336 w 6254524"/>
              <a:gd name="connsiteY2309" fmla="*/ 3626099 h 5539721"/>
              <a:gd name="connsiteX2310" fmla="*/ 5479195 w 6254524"/>
              <a:gd name="connsiteY2310" fmla="*/ 3574795 h 5539721"/>
              <a:gd name="connsiteX2311" fmla="*/ 5446336 w 6254524"/>
              <a:gd name="connsiteY2311" fmla="*/ 3626099 h 5539721"/>
              <a:gd name="connsiteX2312" fmla="*/ 5446336 w 6254524"/>
              <a:gd name="connsiteY2312" fmla="*/ 3626099 h 5539721"/>
              <a:gd name="connsiteX2313" fmla="*/ 5493606 w 6254524"/>
              <a:gd name="connsiteY2313" fmla="*/ 3486021 h 5539721"/>
              <a:gd name="connsiteX2314" fmla="*/ 5540875 w 6254524"/>
              <a:gd name="connsiteY2314" fmla="*/ 3467574 h 5539721"/>
              <a:gd name="connsiteX2315" fmla="*/ 5545487 w 6254524"/>
              <a:gd name="connsiteY2315" fmla="*/ 3481410 h 5539721"/>
              <a:gd name="connsiteX2316" fmla="*/ 5474583 w 6254524"/>
              <a:gd name="connsiteY2316" fmla="*/ 3523491 h 5539721"/>
              <a:gd name="connsiteX2317" fmla="*/ 5479195 w 6254524"/>
              <a:gd name="connsiteY2317" fmla="*/ 3541937 h 5539721"/>
              <a:gd name="connsiteX2318" fmla="*/ 5408290 w 6254524"/>
              <a:gd name="connsiteY2318" fmla="*/ 3570183 h 5539721"/>
              <a:gd name="connsiteX2319" fmla="*/ 5399067 w 6254524"/>
              <a:gd name="connsiteY2319" fmla="*/ 3518879 h 5539721"/>
              <a:gd name="connsiteX2320" fmla="*/ 5493606 w 6254524"/>
              <a:gd name="connsiteY2320" fmla="*/ 3486021 h 5539721"/>
              <a:gd name="connsiteX2321" fmla="*/ 5493606 w 6254524"/>
              <a:gd name="connsiteY2321" fmla="*/ 3486021 h 5539721"/>
              <a:gd name="connsiteX2322" fmla="*/ 5399067 w 6254524"/>
              <a:gd name="connsiteY2322" fmla="*/ 3084809 h 5539721"/>
              <a:gd name="connsiteX2323" fmla="*/ 5375433 w 6254524"/>
              <a:gd name="connsiteY2323" fmla="*/ 3126890 h 5539721"/>
              <a:gd name="connsiteX2324" fmla="*/ 5370821 w 6254524"/>
              <a:gd name="connsiteY2324" fmla="*/ 3094032 h 5539721"/>
              <a:gd name="connsiteX2325" fmla="*/ 5399067 w 6254524"/>
              <a:gd name="connsiteY2325" fmla="*/ 3084809 h 5539721"/>
              <a:gd name="connsiteX2326" fmla="*/ 5399067 w 6254524"/>
              <a:gd name="connsiteY2326" fmla="*/ 3084809 h 5539721"/>
              <a:gd name="connsiteX2327" fmla="*/ 4885447 w 6254524"/>
              <a:gd name="connsiteY2327" fmla="*/ 2254139 h 5539721"/>
              <a:gd name="connsiteX2328" fmla="*/ 4904470 w 6254524"/>
              <a:gd name="connsiteY2328" fmla="*/ 2263362 h 5539721"/>
              <a:gd name="connsiteX2329" fmla="*/ 4880835 w 6254524"/>
              <a:gd name="connsiteY2329" fmla="*/ 2277197 h 5539721"/>
              <a:gd name="connsiteX2330" fmla="*/ 4885447 w 6254524"/>
              <a:gd name="connsiteY2330" fmla="*/ 2254139 h 5539721"/>
              <a:gd name="connsiteX2331" fmla="*/ 4885447 w 6254524"/>
              <a:gd name="connsiteY2331" fmla="*/ 2254139 h 5539721"/>
              <a:gd name="connsiteX2332" fmla="*/ 4819155 w 6254524"/>
              <a:gd name="connsiteY2332" fmla="*/ 2249528 h 5539721"/>
              <a:gd name="connsiteX2333" fmla="*/ 4861813 w 6254524"/>
              <a:gd name="connsiteY2333" fmla="*/ 2267974 h 5539721"/>
              <a:gd name="connsiteX2334" fmla="*/ 4852589 w 6254524"/>
              <a:gd name="connsiteY2334" fmla="*/ 2305443 h 5539721"/>
              <a:gd name="connsiteX2335" fmla="*/ 4819731 w 6254524"/>
              <a:gd name="connsiteY2335" fmla="*/ 2296220 h 5539721"/>
              <a:gd name="connsiteX2336" fmla="*/ 4786874 w 6254524"/>
              <a:gd name="connsiteY2336" fmla="*/ 2324467 h 5539721"/>
              <a:gd name="connsiteX2337" fmla="*/ 4782262 w 6254524"/>
              <a:gd name="connsiteY2337" fmla="*/ 2301408 h 5539721"/>
              <a:gd name="connsiteX2338" fmla="*/ 4819155 w 6254524"/>
              <a:gd name="connsiteY2338" fmla="*/ 2249528 h 5539721"/>
              <a:gd name="connsiteX2339" fmla="*/ 4819155 w 6254524"/>
              <a:gd name="connsiteY2339" fmla="*/ 2249528 h 5539721"/>
              <a:gd name="connsiteX2340" fmla="*/ 4804744 w 6254524"/>
              <a:gd name="connsiteY2340" fmla="*/ 2590212 h 5539721"/>
              <a:gd name="connsiteX2341" fmla="*/ 4781109 w 6254524"/>
              <a:gd name="connsiteY2341" fmla="*/ 2613270 h 5539721"/>
              <a:gd name="connsiteX2342" fmla="*/ 4752863 w 6254524"/>
              <a:gd name="connsiteY2342" fmla="*/ 2622493 h 5539721"/>
              <a:gd name="connsiteX2343" fmla="*/ 4804744 w 6254524"/>
              <a:gd name="connsiteY2343" fmla="*/ 2590212 h 5539721"/>
              <a:gd name="connsiteX2344" fmla="*/ 4804744 w 6254524"/>
              <a:gd name="connsiteY2344" fmla="*/ 2590212 h 5539721"/>
              <a:gd name="connsiteX2345" fmla="*/ 4767274 w 6254524"/>
              <a:gd name="connsiteY2345" fmla="*/ 3374189 h 5539721"/>
              <a:gd name="connsiteX2346" fmla="*/ 4823766 w 6254524"/>
              <a:gd name="connsiteY2346" fmla="*/ 3364966 h 5539721"/>
              <a:gd name="connsiteX2347" fmla="*/ 4823766 w 6254524"/>
              <a:gd name="connsiteY2347" fmla="*/ 3388024 h 5539721"/>
              <a:gd name="connsiteX2348" fmla="*/ 4771885 w 6254524"/>
              <a:gd name="connsiteY2348" fmla="*/ 3420882 h 5539721"/>
              <a:gd name="connsiteX2349" fmla="*/ 4781109 w 6254524"/>
              <a:gd name="connsiteY2349" fmla="*/ 3416270 h 5539721"/>
              <a:gd name="connsiteX2350" fmla="*/ 4767274 w 6254524"/>
              <a:gd name="connsiteY2350" fmla="*/ 3374189 h 5539721"/>
              <a:gd name="connsiteX2351" fmla="*/ 4767274 w 6254524"/>
              <a:gd name="connsiteY2351" fmla="*/ 3374189 h 5539721"/>
              <a:gd name="connsiteX2352" fmla="*/ 4701558 w 6254524"/>
              <a:gd name="connsiteY2352" fmla="*/ 3309050 h 5539721"/>
              <a:gd name="connsiteX2353" fmla="*/ 4739028 w 6254524"/>
              <a:gd name="connsiteY2353" fmla="*/ 3299827 h 5539721"/>
              <a:gd name="connsiteX2354" fmla="*/ 4776497 w 6254524"/>
              <a:gd name="connsiteY2354" fmla="*/ 3328073 h 5539721"/>
              <a:gd name="connsiteX2355" fmla="*/ 4752863 w 6254524"/>
              <a:gd name="connsiteY2355" fmla="*/ 3351131 h 5539721"/>
              <a:gd name="connsiteX2356" fmla="*/ 4743640 w 6254524"/>
              <a:gd name="connsiteY2356" fmla="*/ 3332684 h 5539721"/>
              <a:gd name="connsiteX2357" fmla="*/ 4706170 w 6254524"/>
              <a:gd name="connsiteY2357" fmla="*/ 3360931 h 5539721"/>
              <a:gd name="connsiteX2358" fmla="*/ 4720581 w 6254524"/>
              <a:gd name="connsiteY2358" fmla="*/ 3328073 h 5539721"/>
              <a:gd name="connsiteX2359" fmla="*/ 4715969 w 6254524"/>
              <a:gd name="connsiteY2359" fmla="*/ 3341908 h 5539721"/>
              <a:gd name="connsiteX2360" fmla="*/ 4701558 w 6254524"/>
              <a:gd name="connsiteY2360" fmla="*/ 3309050 h 5539721"/>
              <a:gd name="connsiteX2361" fmla="*/ 4701558 w 6254524"/>
              <a:gd name="connsiteY2361" fmla="*/ 3309050 h 5539721"/>
              <a:gd name="connsiteX2362" fmla="*/ 4715393 w 6254524"/>
              <a:gd name="connsiteY2362" fmla="*/ 3472186 h 5539721"/>
              <a:gd name="connsiteX2363" fmla="*/ 4696370 w 6254524"/>
              <a:gd name="connsiteY2363" fmla="*/ 3443940 h 5539721"/>
              <a:gd name="connsiteX2364" fmla="*/ 4715393 w 6254524"/>
              <a:gd name="connsiteY2364" fmla="*/ 3472186 h 5539721"/>
              <a:gd name="connsiteX2365" fmla="*/ 4715393 w 6254524"/>
              <a:gd name="connsiteY2365" fmla="*/ 3472186 h 5539721"/>
              <a:gd name="connsiteX2366" fmla="*/ 4701558 w 6254524"/>
              <a:gd name="connsiteY2366" fmla="*/ 3701038 h 5539721"/>
              <a:gd name="connsiteX2367" fmla="*/ 4701558 w 6254524"/>
              <a:gd name="connsiteY2367" fmla="*/ 3710261 h 5539721"/>
              <a:gd name="connsiteX2368" fmla="*/ 4687147 w 6254524"/>
              <a:gd name="connsiteY2368" fmla="*/ 3710261 h 5539721"/>
              <a:gd name="connsiteX2369" fmla="*/ 4687147 w 6254524"/>
              <a:gd name="connsiteY2369" fmla="*/ 3701038 h 5539721"/>
              <a:gd name="connsiteX2370" fmla="*/ 4701558 w 6254524"/>
              <a:gd name="connsiteY2370" fmla="*/ 3701038 h 5539721"/>
              <a:gd name="connsiteX2371" fmla="*/ 4701558 w 6254524"/>
              <a:gd name="connsiteY2371" fmla="*/ 3701038 h 5539721"/>
              <a:gd name="connsiteX2372" fmla="*/ 4687147 w 6254524"/>
              <a:gd name="connsiteY2372" fmla="*/ 3434717 h 5539721"/>
              <a:gd name="connsiteX2373" fmla="*/ 4654289 w 6254524"/>
              <a:gd name="connsiteY2373" fmla="*/ 3457775 h 5539721"/>
              <a:gd name="connsiteX2374" fmla="*/ 4687147 w 6254524"/>
              <a:gd name="connsiteY2374" fmla="*/ 3434717 h 5539721"/>
              <a:gd name="connsiteX2375" fmla="*/ 4687147 w 6254524"/>
              <a:gd name="connsiteY2375" fmla="*/ 3434717 h 5539721"/>
              <a:gd name="connsiteX2376" fmla="*/ 4672735 w 6254524"/>
              <a:gd name="connsiteY2376" fmla="*/ 2272586 h 5539721"/>
              <a:gd name="connsiteX2377" fmla="*/ 4644489 w 6254524"/>
              <a:gd name="connsiteY2377" fmla="*/ 2291032 h 5539721"/>
              <a:gd name="connsiteX2378" fmla="*/ 4672735 w 6254524"/>
              <a:gd name="connsiteY2378" fmla="*/ 2272586 h 5539721"/>
              <a:gd name="connsiteX2379" fmla="*/ 4672735 w 6254524"/>
              <a:gd name="connsiteY2379" fmla="*/ 2272586 h 5539721"/>
              <a:gd name="connsiteX2380" fmla="*/ 4668124 w 6254524"/>
              <a:gd name="connsiteY2380" fmla="*/ 2459357 h 5539721"/>
              <a:gd name="connsiteX2381" fmla="*/ 4635266 w 6254524"/>
              <a:gd name="connsiteY2381" fmla="*/ 2487603 h 5539721"/>
              <a:gd name="connsiteX2382" fmla="*/ 4626043 w 6254524"/>
              <a:gd name="connsiteY2382" fmla="*/ 2478380 h 5539721"/>
              <a:gd name="connsiteX2383" fmla="*/ 4668124 w 6254524"/>
              <a:gd name="connsiteY2383" fmla="*/ 2459357 h 5539721"/>
              <a:gd name="connsiteX2384" fmla="*/ 4668124 w 6254524"/>
              <a:gd name="connsiteY2384" fmla="*/ 2459357 h 5539721"/>
              <a:gd name="connsiteX2385" fmla="*/ 4578773 w 6254524"/>
              <a:gd name="connsiteY2385" fmla="*/ 3584018 h 5539721"/>
              <a:gd name="connsiteX2386" fmla="*/ 4555139 w 6254524"/>
              <a:gd name="connsiteY2386" fmla="*/ 3593241 h 5539721"/>
              <a:gd name="connsiteX2387" fmla="*/ 4578773 w 6254524"/>
              <a:gd name="connsiteY2387" fmla="*/ 3584018 h 5539721"/>
              <a:gd name="connsiteX2388" fmla="*/ 4578773 w 6254524"/>
              <a:gd name="connsiteY2388" fmla="*/ 3584018 h 5539721"/>
              <a:gd name="connsiteX2389" fmla="*/ 4569550 w 6254524"/>
              <a:gd name="connsiteY2389" fmla="*/ 3345943 h 5539721"/>
              <a:gd name="connsiteX2390" fmla="*/ 4550527 w 6254524"/>
              <a:gd name="connsiteY2390" fmla="*/ 3397247 h 5539721"/>
              <a:gd name="connsiteX2391" fmla="*/ 4503258 w 6254524"/>
              <a:gd name="connsiteY2391" fmla="*/ 3425493 h 5539721"/>
              <a:gd name="connsiteX2392" fmla="*/ 4526892 w 6254524"/>
              <a:gd name="connsiteY2392" fmla="*/ 3388024 h 5539721"/>
              <a:gd name="connsiteX2393" fmla="*/ 4507870 w 6254524"/>
              <a:gd name="connsiteY2393" fmla="*/ 3374189 h 5539721"/>
              <a:gd name="connsiteX2394" fmla="*/ 4569550 w 6254524"/>
              <a:gd name="connsiteY2394" fmla="*/ 3345943 h 5539721"/>
              <a:gd name="connsiteX2395" fmla="*/ 4569550 w 6254524"/>
              <a:gd name="connsiteY2395" fmla="*/ 3345943 h 5539721"/>
              <a:gd name="connsiteX2396" fmla="*/ 4531504 w 6254524"/>
              <a:gd name="connsiteY2396" fmla="*/ 3472186 h 5539721"/>
              <a:gd name="connsiteX2397" fmla="*/ 4507870 w 6254524"/>
              <a:gd name="connsiteY2397" fmla="*/ 3467574 h 5539721"/>
              <a:gd name="connsiteX2398" fmla="*/ 4545339 w 6254524"/>
              <a:gd name="connsiteY2398" fmla="*/ 3444516 h 5539721"/>
              <a:gd name="connsiteX2399" fmla="*/ 4531504 w 6254524"/>
              <a:gd name="connsiteY2399" fmla="*/ 3472186 h 5539721"/>
              <a:gd name="connsiteX2400" fmla="*/ 4531504 w 6254524"/>
              <a:gd name="connsiteY2400" fmla="*/ 3472186 h 5539721"/>
              <a:gd name="connsiteX2401" fmla="*/ 4394885 w 6254524"/>
              <a:gd name="connsiteY2401" fmla="*/ 3626099 h 5539721"/>
              <a:gd name="connsiteX2402" fmla="*/ 4390273 w 6254524"/>
              <a:gd name="connsiteY2402" fmla="*/ 3584018 h 5539721"/>
              <a:gd name="connsiteX2403" fmla="*/ 4423131 w 6254524"/>
              <a:gd name="connsiteY2403" fmla="*/ 3560960 h 5539721"/>
              <a:gd name="connsiteX2404" fmla="*/ 4413907 w 6254524"/>
              <a:gd name="connsiteY2404" fmla="*/ 3579407 h 5539721"/>
              <a:gd name="connsiteX2405" fmla="*/ 4451377 w 6254524"/>
              <a:gd name="connsiteY2405" fmla="*/ 3616876 h 5539721"/>
              <a:gd name="connsiteX2406" fmla="*/ 4494035 w 6254524"/>
              <a:gd name="connsiteY2406" fmla="*/ 3607653 h 5539721"/>
              <a:gd name="connsiteX2407" fmla="*/ 4427743 w 6254524"/>
              <a:gd name="connsiteY2407" fmla="*/ 3658957 h 5539721"/>
              <a:gd name="connsiteX2408" fmla="*/ 4399496 w 6254524"/>
              <a:gd name="connsiteY2408" fmla="*/ 3649734 h 5539721"/>
              <a:gd name="connsiteX2409" fmla="*/ 4423131 w 6254524"/>
              <a:gd name="connsiteY2409" fmla="*/ 3626676 h 5539721"/>
              <a:gd name="connsiteX2410" fmla="*/ 4394885 w 6254524"/>
              <a:gd name="connsiteY2410" fmla="*/ 3626099 h 5539721"/>
              <a:gd name="connsiteX2411" fmla="*/ 4394885 w 6254524"/>
              <a:gd name="connsiteY2411" fmla="*/ 3626099 h 5539721"/>
              <a:gd name="connsiteX2412" fmla="*/ 4394885 w 6254524"/>
              <a:gd name="connsiteY2412" fmla="*/ 3430105 h 5539721"/>
              <a:gd name="connsiteX2413" fmla="*/ 4399496 w 6254524"/>
              <a:gd name="connsiteY2413" fmla="*/ 3453163 h 5539721"/>
              <a:gd name="connsiteX2414" fmla="*/ 4394885 w 6254524"/>
              <a:gd name="connsiteY2414" fmla="*/ 3430105 h 5539721"/>
              <a:gd name="connsiteX2415" fmla="*/ 4394885 w 6254524"/>
              <a:gd name="connsiteY2415" fmla="*/ 3430105 h 5539721"/>
              <a:gd name="connsiteX2416" fmla="*/ 4479623 w 6254524"/>
              <a:gd name="connsiteY2416" fmla="*/ 2389606 h 5539721"/>
              <a:gd name="connsiteX2417" fmla="*/ 4470400 w 6254524"/>
              <a:gd name="connsiteY2417" fmla="*/ 2389606 h 5539721"/>
              <a:gd name="connsiteX2418" fmla="*/ 4475011 w 6254524"/>
              <a:gd name="connsiteY2418" fmla="*/ 2394217 h 5539721"/>
              <a:gd name="connsiteX2419" fmla="*/ 4455989 w 6254524"/>
              <a:gd name="connsiteY2419" fmla="*/ 2380382 h 5539721"/>
              <a:gd name="connsiteX2420" fmla="*/ 4479623 w 6254524"/>
              <a:gd name="connsiteY2420" fmla="*/ 2389606 h 5539721"/>
              <a:gd name="connsiteX2421" fmla="*/ 4479623 w 6254524"/>
              <a:gd name="connsiteY2421" fmla="*/ 2389606 h 5539721"/>
              <a:gd name="connsiteX2422" fmla="*/ 4488846 w 6254524"/>
              <a:gd name="connsiteY2422" fmla="*/ 2534296 h 5539721"/>
              <a:gd name="connsiteX2423" fmla="*/ 4469824 w 6254524"/>
              <a:gd name="connsiteY2423" fmla="*/ 2534296 h 5539721"/>
              <a:gd name="connsiteX2424" fmla="*/ 4488846 w 6254524"/>
              <a:gd name="connsiteY2424" fmla="*/ 2534296 h 5539721"/>
              <a:gd name="connsiteX2425" fmla="*/ 4488846 w 6254524"/>
              <a:gd name="connsiteY2425" fmla="*/ 2534296 h 5539721"/>
              <a:gd name="connsiteX2426" fmla="*/ 4475011 w 6254524"/>
              <a:gd name="connsiteY2426" fmla="*/ 3383412 h 5539721"/>
              <a:gd name="connsiteX2427" fmla="*/ 4479623 w 6254524"/>
              <a:gd name="connsiteY2427" fmla="*/ 3369577 h 5539721"/>
              <a:gd name="connsiteX2428" fmla="*/ 4494035 w 6254524"/>
              <a:gd name="connsiteY2428" fmla="*/ 3383412 h 5539721"/>
              <a:gd name="connsiteX2429" fmla="*/ 4475011 w 6254524"/>
              <a:gd name="connsiteY2429" fmla="*/ 3383412 h 5539721"/>
              <a:gd name="connsiteX2430" fmla="*/ 4475011 w 6254524"/>
              <a:gd name="connsiteY2430" fmla="*/ 3383412 h 5539721"/>
              <a:gd name="connsiteX2431" fmla="*/ 4475011 w 6254524"/>
              <a:gd name="connsiteY2431" fmla="*/ 3383412 h 5539721"/>
              <a:gd name="connsiteX2432" fmla="*/ 4475011 w 6254524"/>
              <a:gd name="connsiteY2432" fmla="*/ 3276192 h 5539721"/>
              <a:gd name="connsiteX2433" fmla="*/ 4470400 w 6254524"/>
              <a:gd name="connsiteY2433" fmla="*/ 3266969 h 5539721"/>
              <a:gd name="connsiteX2434" fmla="*/ 4526892 w 6254524"/>
              <a:gd name="connsiteY2434" fmla="*/ 3253134 h 5539721"/>
              <a:gd name="connsiteX2435" fmla="*/ 4475011 w 6254524"/>
              <a:gd name="connsiteY2435" fmla="*/ 3276192 h 5539721"/>
              <a:gd name="connsiteX2436" fmla="*/ 4475011 w 6254524"/>
              <a:gd name="connsiteY2436" fmla="*/ 3276192 h 5539721"/>
              <a:gd name="connsiteX2437" fmla="*/ 4460600 w 6254524"/>
              <a:gd name="connsiteY2437" fmla="*/ 2169977 h 5539721"/>
              <a:gd name="connsiteX2438" fmla="*/ 4531504 w 6254524"/>
              <a:gd name="connsiteY2438" fmla="*/ 2132507 h 5539721"/>
              <a:gd name="connsiteX2439" fmla="*/ 4555139 w 6254524"/>
              <a:gd name="connsiteY2439" fmla="*/ 2155565 h 5539721"/>
              <a:gd name="connsiteX2440" fmla="*/ 4531504 w 6254524"/>
              <a:gd name="connsiteY2440" fmla="*/ 2183812 h 5539721"/>
              <a:gd name="connsiteX2441" fmla="*/ 4555139 w 6254524"/>
              <a:gd name="connsiteY2441" fmla="*/ 2197647 h 5539721"/>
              <a:gd name="connsiteX2442" fmla="*/ 4583385 w 6254524"/>
              <a:gd name="connsiteY2442" fmla="*/ 2188423 h 5539721"/>
              <a:gd name="connsiteX2443" fmla="*/ 4587997 w 6254524"/>
              <a:gd name="connsiteY2443" fmla="*/ 2197647 h 5539721"/>
              <a:gd name="connsiteX2444" fmla="*/ 4545339 w 6254524"/>
              <a:gd name="connsiteY2444" fmla="*/ 2248951 h 5539721"/>
              <a:gd name="connsiteX2445" fmla="*/ 4484235 w 6254524"/>
              <a:gd name="connsiteY2445" fmla="*/ 2309479 h 5539721"/>
              <a:gd name="connsiteX2446" fmla="*/ 4488846 w 6254524"/>
              <a:gd name="connsiteY2446" fmla="*/ 2327925 h 5539721"/>
              <a:gd name="connsiteX2447" fmla="*/ 4573586 w 6254524"/>
              <a:gd name="connsiteY2447" fmla="*/ 2290456 h 5539721"/>
              <a:gd name="connsiteX2448" fmla="*/ 4549950 w 6254524"/>
              <a:gd name="connsiteY2448" fmla="*/ 2332537 h 5539721"/>
              <a:gd name="connsiteX2449" fmla="*/ 4540727 w 6254524"/>
              <a:gd name="connsiteY2449" fmla="*/ 2323314 h 5539721"/>
              <a:gd name="connsiteX2450" fmla="*/ 4503258 w 6254524"/>
              <a:gd name="connsiteY2450" fmla="*/ 2374618 h 5539721"/>
              <a:gd name="connsiteX2451" fmla="*/ 4488846 w 6254524"/>
              <a:gd name="connsiteY2451" fmla="*/ 2341760 h 5539721"/>
              <a:gd name="connsiteX2452" fmla="*/ 4474435 w 6254524"/>
              <a:gd name="connsiteY2452" fmla="*/ 2350983 h 5539721"/>
              <a:gd name="connsiteX2453" fmla="*/ 4479047 w 6254524"/>
              <a:gd name="connsiteY2453" fmla="*/ 2318126 h 5539721"/>
              <a:gd name="connsiteX2454" fmla="*/ 4436389 w 6254524"/>
              <a:gd name="connsiteY2454" fmla="*/ 2271433 h 5539721"/>
              <a:gd name="connsiteX2455" fmla="*/ 4460024 w 6254524"/>
              <a:gd name="connsiteY2455" fmla="*/ 2271433 h 5539721"/>
              <a:gd name="connsiteX2456" fmla="*/ 4436389 w 6254524"/>
              <a:gd name="connsiteY2456" fmla="*/ 2262209 h 5539721"/>
              <a:gd name="connsiteX2457" fmla="*/ 4427166 w 6254524"/>
              <a:gd name="connsiteY2457" fmla="*/ 2224740 h 5539721"/>
              <a:gd name="connsiteX2458" fmla="*/ 4460600 w 6254524"/>
              <a:gd name="connsiteY2458" fmla="*/ 2169977 h 5539721"/>
              <a:gd name="connsiteX2459" fmla="*/ 4460600 w 6254524"/>
              <a:gd name="connsiteY2459" fmla="*/ 2169977 h 5539721"/>
              <a:gd name="connsiteX2460" fmla="*/ 4399496 w 6254524"/>
              <a:gd name="connsiteY2460" fmla="*/ 676385 h 5539721"/>
              <a:gd name="connsiteX2461" fmla="*/ 4522281 w 6254524"/>
              <a:gd name="connsiteY2461" fmla="*/ 643527 h 5539721"/>
              <a:gd name="connsiteX2462" fmla="*/ 4526892 w 6254524"/>
              <a:gd name="connsiteY2462" fmla="*/ 671773 h 5539721"/>
              <a:gd name="connsiteX2463" fmla="*/ 4394885 w 6254524"/>
              <a:gd name="connsiteY2463" fmla="*/ 709243 h 5539721"/>
              <a:gd name="connsiteX2464" fmla="*/ 4399496 w 6254524"/>
              <a:gd name="connsiteY2464" fmla="*/ 676385 h 5539721"/>
              <a:gd name="connsiteX2465" fmla="*/ 4399496 w 6254524"/>
              <a:gd name="connsiteY2465" fmla="*/ 676385 h 5539721"/>
              <a:gd name="connsiteX2466" fmla="*/ 4423131 w 6254524"/>
              <a:gd name="connsiteY2466" fmla="*/ 849321 h 5539721"/>
              <a:gd name="connsiteX2467" fmla="*/ 4314758 w 6254524"/>
              <a:gd name="connsiteY2467" fmla="*/ 900625 h 5539721"/>
              <a:gd name="connsiteX2468" fmla="*/ 4423131 w 6254524"/>
              <a:gd name="connsiteY2468" fmla="*/ 849321 h 5539721"/>
              <a:gd name="connsiteX2469" fmla="*/ 4423131 w 6254524"/>
              <a:gd name="connsiteY2469" fmla="*/ 849321 h 5539721"/>
              <a:gd name="connsiteX2470" fmla="*/ 4295734 w 6254524"/>
              <a:gd name="connsiteY2470" fmla="*/ 3523491 h 5539721"/>
              <a:gd name="connsiteX2471" fmla="*/ 4323981 w 6254524"/>
              <a:gd name="connsiteY2471" fmla="*/ 3481410 h 5539721"/>
              <a:gd name="connsiteX2472" fmla="*/ 4371250 w 6254524"/>
              <a:gd name="connsiteY2472" fmla="*/ 3481410 h 5539721"/>
              <a:gd name="connsiteX2473" fmla="*/ 4310146 w 6254524"/>
              <a:gd name="connsiteY2473" fmla="*/ 3518879 h 5539721"/>
              <a:gd name="connsiteX2474" fmla="*/ 4295734 w 6254524"/>
              <a:gd name="connsiteY2474" fmla="*/ 3523491 h 5539721"/>
              <a:gd name="connsiteX2475" fmla="*/ 4295734 w 6254524"/>
              <a:gd name="connsiteY2475" fmla="*/ 3523491 h 5539721"/>
              <a:gd name="connsiteX2476" fmla="*/ 4375862 w 6254524"/>
              <a:gd name="connsiteY2476" fmla="*/ 3537325 h 5539721"/>
              <a:gd name="connsiteX2477" fmla="*/ 4356838 w 6254524"/>
              <a:gd name="connsiteY2477" fmla="*/ 3537325 h 5539721"/>
              <a:gd name="connsiteX2478" fmla="*/ 4371250 w 6254524"/>
              <a:gd name="connsiteY2478" fmla="*/ 3518879 h 5539721"/>
              <a:gd name="connsiteX2479" fmla="*/ 4375862 w 6254524"/>
              <a:gd name="connsiteY2479" fmla="*/ 3537325 h 5539721"/>
              <a:gd name="connsiteX2480" fmla="*/ 4375862 w 6254524"/>
              <a:gd name="connsiteY2480" fmla="*/ 3537325 h 5539721"/>
              <a:gd name="connsiteX2481" fmla="*/ 4390273 w 6254524"/>
              <a:gd name="connsiteY2481" fmla="*/ 3658957 h 5539721"/>
              <a:gd name="connsiteX2482" fmla="*/ 4343004 w 6254524"/>
              <a:gd name="connsiteY2482" fmla="*/ 3682015 h 5539721"/>
              <a:gd name="connsiteX2483" fmla="*/ 4390273 w 6254524"/>
              <a:gd name="connsiteY2483" fmla="*/ 3658957 h 5539721"/>
              <a:gd name="connsiteX2484" fmla="*/ 4390273 w 6254524"/>
              <a:gd name="connsiteY2484" fmla="*/ 3658957 h 5539721"/>
              <a:gd name="connsiteX2485" fmla="*/ 4314758 w 6254524"/>
              <a:gd name="connsiteY2485" fmla="*/ 3374189 h 5539721"/>
              <a:gd name="connsiteX2486" fmla="*/ 4305535 w 6254524"/>
              <a:gd name="connsiteY2486" fmla="*/ 3397247 h 5539721"/>
              <a:gd name="connsiteX2487" fmla="*/ 4296311 w 6254524"/>
              <a:gd name="connsiteY2487" fmla="*/ 3378800 h 5539721"/>
              <a:gd name="connsiteX2488" fmla="*/ 4314758 w 6254524"/>
              <a:gd name="connsiteY2488" fmla="*/ 3374189 h 5539721"/>
              <a:gd name="connsiteX2489" fmla="*/ 4314758 w 6254524"/>
              <a:gd name="connsiteY2489" fmla="*/ 3374189 h 5539721"/>
              <a:gd name="connsiteX2490" fmla="*/ 4281899 w 6254524"/>
              <a:gd name="connsiteY2490" fmla="*/ 3448552 h 5539721"/>
              <a:gd name="connsiteX2491" fmla="*/ 4300923 w 6254524"/>
              <a:gd name="connsiteY2491" fmla="*/ 3420305 h 5539721"/>
              <a:gd name="connsiteX2492" fmla="*/ 4315334 w 6254524"/>
              <a:gd name="connsiteY2492" fmla="*/ 3415694 h 5539721"/>
              <a:gd name="connsiteX2493" fmla="*/ 4296311 w 6254524"/>
              <a:gd name="connsiteY2493" fmla="*/ 3438752 h 5539721"/>
              <a:gd name="connsiteX2494" fmla="*/ 4296311 w 6254524"/>
              <a:gd name="connsiteY2494" fmla="*/ 3480833 h 5539721"/>
              <a:gd name="connsiteX2495" fmla="*/ 4272676 w 6254524"/>
              <a:gd name="connsiteY2495" fmla="*/ 3490056 h 5539721"/>
              <a:gd name="connsiteX2496" fmla="*/ 4239819 w 6254524"/>
              <a:gd name="connsiteY2496" fmla="*/ 3461810 h 5539721"/>
              <a:gd name="connsiteX2497" fmla="*/ 4281899 w 6254524"/>
              <a:gd name="connsiteY2497" fmla="*/ 3448552 h 5539721"/>
              <a:gd name="connsiteX2498" fmla="*/ 4281899 w 6254524"/>
              <a:gd name="connsiteY2498" fmla="*/ 3448552 h 5539721"/>
              <a:gd name="connsiteX2499" fmla="*/ 4234630 w 6254524"/>
              <a:gd name="connsiteY2499" fmla="*/ 3980618 h 5539721"/>
              <a:gd name="connsiteX2500" fmla="*/ 4234630 w 6254524"/>
              <a:gd name="connsiteY2500" fmla="*/ 4003677 h 5539721"/>
              <a:gd name="connsiteX2501" fmla="*/ 4234630 w 6254524"/>
              <a:gd name="connsiteY2501" fmla="*/ 3980618 h 5539721"/>
              <a:gd name="connsiteX2502" fmla="*/ 4234630 w 6254524"/>
              <a:gd name="connsiteY2502" fmla="*/ 3980618 h 5539721"/>
              <a:gd name="connsiteX2503" fmla="*/ 4243854 w 6254524"/>
              <a:gd name="connsiteY2503" fmla="*/ 4037111 h 5539721"/>
              <a:gd name="connsiteX2504" fmla="*/ 4253077 w 6254524"/>
              <a:gd name="connsiteY2504" fmla="*/ 4055557 h 5539721"/>
              <a:gd name="connsiteX2505" fmla="*/ 4205808 w 6254524"/>
              <a:gd name="connsiteY2505" fmla="*/ 4093027 h 5539721"/>
              <a:gd name="connsiteX2506" fmla="*/ 4196585 w 6254524"/>
              <a:gd name="connsiteY2506" fmla="*/ 4088415 h 5539721"/>
              <a:gd name="connsiteX2507" fmla="*/ 4220219 w 6254524"/>
              <a:gd name="connsiteY2507" fmla="*/ 4046334 h 5539721"/>
              <a:gd name="connsiteX2508" fmla="*/ 4243854 w 6254524"/>
              <a:gd name="connsiteY2508" fmla="*/ 4037111 h 5539721"/>
              <a:gd name="connsiteX2509" fmla="*/ 4243854 w 6254524"/>
              <a:gd name="connsiteY2509" fmla="*/ 4037111 h 5539721"/>
              <a:gd name="connsiteX2510" fmla="*/ 4248465 w 6254524"/>
              <a:gd name="connsiteY2510" fmla="*/ 3892421 h 5539721"/>
              <a:gd name="connsiteX2511" fmla="*/ 4253077 w 6254524"/>
              <a:gd name="connsiteY2511" fmla="*/ 3878586 h 5539721"/>
              <a:gd name="connsiteX2512" fmla="*/ 4272100 w 6254524"/>
              <a:gd name="connsiteY2512" fmla="*/ 3878586 h 5539721"/>
              <a:gd name="connsiteX2513" fmla="*/ 4248465 w 6254524"/>
              <a:gd name="connsiteY2513" fmla="*/ 3892421 h 5539721"/>
              <a:gd name="connsiteX2514" fmla="*/ 4248465 w 6254524"/>
              <a:gd name="connsiteY2514" fmla="*/ 3892421 h 5539721"/>
              <a:gd name="connsiteX2515" fmla="*/ 4234630 w 6254524"/>
              <a:gd name="connsiteY2515" fmla="*/ 475779 h 5539721"/>
              <a:gd name="connsiteX2516" fmla="*/ 4173526 w 6254524"/>
              <a:gd name="connsiteY2516" fmla="*/ 498837 h 5539721"/>
              <a:gd name="connsiteX2517" fmla="*/ 4234630 w 6254524"/>
              <a:gd name="connsiteY2517" fmla="*/ 475779 h 5539721"/>
              <a:gd name="connsiteX2518" fmla="*/ 4234630 w 6254524"/>
              <a:gd name="connsiteY2518" fmla="*/ 475779 h 5539721"/>
              <a:gd name="connsiteX2519" fmla="*/ 4220219 w 6254524"/>
              <a:gd name="connsiteY2519" fmla="*/ 3616876 h 5539721"/>
              <a:gd name="connsiteX2520" fmla="*/ 4210996 w 6254524"/>
              <a:gd name="connsiteY2520" fmla="*/ 3598430 h 5539721"/>
              <a:gd name="connsiteX2521" fmla="*/ 4225407 w 6254524"/>
              <a:gd name="connsiteY2521" fmla="*/ 3593818 h 5539721"/>
              <a:gd name="connsiteX2522" fmla="*/ 4220219 w 6254524"/>
              <a:gd name="connsiteY2522" fmla="*/ 3616876 h 5539721"/>
              <a:gd name="connsiteX2523" fmla="*/ 4220219 w 6254524"/>
              <a:gd name="connsiteY2523" fmla="*/ 3616876 h 5539721"/>
              <a:gd name="connsiteX2524" fmla="*/ 4206384 w 6254524"/>
              <a:gd name="connsiteY2524" fmla="*/ 3626099 h 5539721"/>
              <a:gd name="connsiteX2525" fmla="*/ 4191973 w 6254524"/>
              <a:gd name="connsiteY2525" fmla="*/ 3644546 h 5539721"/>
              <a:gd name="connsiteX2526" fmla="*/ 4206384 w 6254524"/>
              <a:gd name="connsiteY2526" fmla="*/ 3626099 h 5539721"/>
              <a:gd name="connsiteX2527" fmla="*/ 4206384 w 6254524"/>
              <a:gd name="connsiteY2527" fmla="*/ 3626099 h 5539721"/>
              <a:gd name="connsiteX2528" fmla="*/ 4172950 w 6254524"/>
              <a:gd name="connsiteY2528" fmla="*/ 3626099 h 5539721"/>
              <a:gd name="connsiteX2529" fmla="*/ 4196585 w 6254524"/>
              <a:gd name="connsiteY2529" fmla="*/ 3612264 h 5539721"/>
              <a:gd name="connsiteX2530" fmla="*/ 4172950 w 6254524"/>
              <a:gd name="connsiteY2530" fmla="*/ 3626099 h 5539721"/>
              <a:gd name="connsiteX2531" fmla="*/ 4172950 w 6254524"/>
              <a:gd name="connsiteY2531" fmla="*/ 3626099 h 5539721"/>
              <a:gd name="connsiteX2532" fmla="*/ 4149892 w 6254524"/>
              <a:gd name="connsiteY2532" fmla="*/ 4172001 h 5539721"/>
              <a:gd name="connsiteX2533" fmla="*/ 4126257 w 6254524"/>
              <a:gd name="connsiteY2533" fmla="*/ 4167390 h 5539721"/>
              <a:gd name="connsiteX2534" fmla="*/ 4135481 w 6254524"/>
              <a:gd name="connsiteY2534" fmla="*/ 4200247 h 5539721"/>
              <a:gd name="connsiteX2535" fmla="*/ 4059965 w 6254524"/>
              <a:gd name="connsiteY2535" fmla="*/ 4237717 h 5539721"/>
              <a:gd name="connsiteX2536" fmla="*/ 4078988 w 6254524"/>
              <a:gd name="connsiteY2536" fmla="*/ 4223882 h 5539721"/>
              <a:gd name="connsiteX2537" fmla="*/ 4074376 w 6254524"/>
              <a:gd name="connsiteY2537" fmla="*/ 4205436 h 5539721"/>
              <a:gd name="connsiteX2538" fmla="*/ 4059965 w 6254524"/>
              <a:gd name="connsiteY2538" fmla="*/ 4214659 h 5539721"/>
              <a:gd name="connsiteX2539" fmla="*/ 4050741 w 6254524"/>
              <a:gd name="connsiteY2539" fmla="*/ 4186413 h 5539721"/>
              <a:gd name="connsiteX2540" fmla="*/ 4074376 w 6254524"/>
              <a:gd name="connsiteY2540" fmla="*/ 4167966 h 5539721"/>
              <a:gd name="connsiteX2541" fmla="*/ 4059965 w 6254524"/>
              <a:gd name="connsiteY2541" fmla="*/ 4158743 h 5539721"/>
              <a:gd name="connsiteX2542" fmla="*/ 4092823 w 6254524"/>
              <a:gd name="connsiteY2542" fmla="*/ 4144908 h 5539721"/>
              <a:gd name="connsiteX2543" fmla="*/ 4102046 w 6254524"/>
              <a:gd name="connsiteY2543" fmla="*/ 4167966 h 5539721"/>
              <a:gd name="connsiteX2544" fmla="*/ 4149315 w 6254524"/>
              <a:gd name="connsiteY2544" fmla="*/ 4135108 h 5539721"/>
              <a:gd name="connsiteX2545" fmla="*/ 4149892 w 6254524"/>
              <a:gd name="connsiteY2545" fmla="*/ 4172001 h 5539721"/>
              <a:gd name="connsiteX2546" fmla="*/ 4149892 w 6254524"/>
              <a:gd name="connsiteY2546" fmla="*/ 4172001 h 5539721"/>
              <a:gd name="connsiteX2547" fmla="*/ 4078988 w 6254524"/>
              <a:gd name="connsiteY2547" fmla="*/ 4018088 h 5539721"/>
              <a:gd name="connsiteX2548" fmla="*/ 4116457 w 6254524"/>
              <a:gd name="connsiteY2548" fmla="*/ 3995030 h 5539721"/>
              <a:gd name="connsiteX2549" fmla="*/ 4078988 w 6254524"/>
              <a:gd name="connsiteY2549" fmla="*/ 4018088 h 5539721"/>
              <a:gd name="connsiteX2550" fmla="*/ 4078988 w 6254524"/>
              <a:gd name="connsiteY2550" fmla="*/ 4018088 h 5539721"/>
              <a:gd name="connsiteX2551" fmla="*/ 4098011 w 6254524"/>
              <a:gd name="connsiteY2551" fmla="*/ 3649734 h 5539721"/>
              <a:gd name="connsiteX2552" fmla="*/ 4102622 w 6254524"/>
              <a:gd name="connsiteY2552" fmla="*/ 3616876 h 5539721"/>
              <a:gd name="connsiteX2553" fmla="*/ 4074376 w 6254524"/>
              <a:gd name="connsiteY2553" fmla="*/ 3626099 h 5539721"/>
              <a:gd name="connsiteX2554" fmla="*/ 4065153 w 6254524"/>
              <a:gd name="connsiteY2554" fmla="*/ 3588630 h 5539721"/>
              <a:gd name="connsiteX2555" fmla="*/ 4093399 w 6254524"/>
              <a:gd name="connsiteY2555" fmla="*/ 3611688 h 5539721"/>
              <a:gd name="connsiteX2556" fmla="*/ 4088787 w 6254524"/>
              <a:gd name="connsiteY2556" fmla="*/ 3564995 h 5539721"/>
              <a:gd name="connsiteX2557" fmla="*/ 4197161 w 6254524"/>
              <a:gd name="connsiteY2557" fmla="*/ 3546549 h 5539721"/>
              <a:gd name="connsiteX2558" fmla="*/ 4187938 w 6254524"/>
              <a:gd name="connsiteY2558" fmla="*/ 3564995 h 5539721"/>
              <a:gd name="connsiteX2559" fmla="*/ 4098011 w 6254524"/>
              <a:gd name="connsiteY2559" fmla="*/ 3649734 h 5539721"/>
              <a:gd name="connsiteX2560" fmla="*/ 4098011 w 6254524"/>
              <a:gd name="connsiteY2560" fmla="*/ 3649734 h 5539721"/>
              <a:gd name="connsiteX2561" fmla="*/ 4172950 w 6254524"/>
              <a:gd name="connsiteY2561" fmla="*/ 3980618 h 5539721"/>
              <a:gd name="connsiteX2562" fmla="*/ 4177561 w 6254524"/>
              <a:gd name="connsiteY2562" fmla="*/ 3947760 h 5539721"/>
              <a:gd name="connsiteX2563" fmla="*/ 4182173 w 6254524"/>
              <a:gd name="connsiteY2563" fmla="*/ 3961596 h 5539721"/>
              <a:gd name="connsiteX2564" fmla="*/ 4215031 w 6254524"/>
              <a:gd name="connsiteY2564" fmla="*/ 3943149 h 5539721"/>
              <a:gd name="connsiteX2565" fmla="*/ 4219643 w 6254524"/>
              <a:gd name="connsiteY2565" fmla="*/ 3905679 h 5539721"/>
              <a:gd name="connsiteX2566" fmla="*/ 4238665 w 6254524"/>
              <a:gd name="connsiteY2566" fmla="*/ 3901068 h 5539721"/>
              <a:gd name="connsiteX2567" fmla="*/ 4238665 w 6254524"/>
              <a:gd name="connsiteY2567" fmla="*/ 3947760 h 5539721"/>
              <a:gd name="connsiteX2568" fmla="*/ 4186784 w 6254524"/>
              <a:gd name="connsiteY2568" fmla="*/ 3994453 h 5539721"/>
              <a:gd name="connsiteX2569" fmla="*/ 4172950 w 6254524"/>
              <a:gd name="connsiteY2569" fmla="*/ 3980618 h 5539721"/>
              <a:gd name="connsiteX2570" fmla="*/ 4172950 w 6254524"/>
              <a:gd name="connsiteY2570" fmla="*/ 3980618 h 5539721"/>
              <a:gd name="connsiteX2571" fmla="*/ 4597796 w 6254524"/>
              <a:gd name="connsiteY2571" fmla="*/ 4176613 h 5539721"/>
              <a:gd name="connsiteX2572" fmla="*/ 4649677 w 6254524"/>
              <a:gd name="connsiteY2572" fmla="*/ 4111474 h 5539721"/>
              <a:gd name="connsiteX2573" fmla="*/ 4673312 w 6254524"/>
              <a:gd name="connsiteY2573" fmla="*/ 4120697 h 5539721"/>
              <a:gd name="connsiteX2574" fmla="*/ 4597796 w 6254524"/>
              <a:gd name="connsiteY2574" fmla="*/ 4176613 h 5539721"/>
              <a:gd name="connsiteX2575" fmla="*/ 4597796 w 6254524"/>
              <a:gd name="connsiteY2575" fmla="*/ 4176613 h 5539721"/>
              <a:gd name="connsiteX2576" fmla="*/ 4819155 w 6254524"/>
              <a:gd name="connsiteY2576" fmla="*/ 4032499 h 5539721"/>
              <a:gd name="connsiteX2577" fmla="*/ 4800132 w 6254524"/>
              <a:gd name="connsiteY2577" fmla="*/ 4004253 h 5539721"/>
              <a:gd name="connsiteX2578" fmla="*/ 4828378 w 6254524"/>
              <a:gd name="connsiteY2578" fmla="*/ 3995030 h 5539721"/>
              <a:gd name="connsiteX2579" fmla="*/ 4819155 w 6254524"/>
              <a:gd name="connsiteY2579" fmla="*/ 4032499 h 5539721"/>
              <a:gd name="connsiteX2580" fmla="*/ 4819155 w 6254524"/>
              <a:gd name="connsiteY2580" fmla="*/ 4032499 h 5539721"/>
              <a:gd name="connsiteX2581" fmla="*/ 4894670 w 6254524"/>
              <a:gd name="connsiteY2581" fmla="*/ 3831317 h 5539721"/>
              <a:gd name="connsiteX2582" fmla="*/ 4903893 w 6254524"/>
              <a:gd name="connsiteY2582" fmla="*/ 3835929 h 5539721"/>
              <a:gd name="connsiteX2583" fmla="*/ 4894670 w 6254524"/>
              <a:gd name="connsiteY2583" fmla="*/ 3854375 h 5539721"/>
              <a:gd name="connsiteX2584" fmla="*/ 4894670 w 6254524"/>
              <a:gd name="connsiteY2584" fmla="*/ 3831317 h 5539721"/>
              <a:gd name="connsiteX2585" fmla="*/ 4894670 w 6254524"/>
              <a:gd name="connsiteY2585" fmla="*/ 3831317 h 5539721"/>
              <a:gd name="connsiteX2586" fmla="*/ 4875647 w 6254524"/>
              <a:gd name="connsiteY2586" fmla="*/ 3822094 h 5539721"/>
              <a:gd name="connsiteX2587" fmla="*/ 4922917 w 6254524"/>
              <a:gd name="connsiteY2587" fmla="*/ 3799035 h 5539721"/>
              <a:gd name="connsiteX2588" fmla="*/ 4875647 w 6254524"/>
              <a:gd name="connsiteY2588" fmla="*/ 3822094 h 5539721"/>
              <a:gd name="connsiteX2589" fmla="*/ 4875647 w 6254524"/>
              <a:gd name="connsiteY2589" fmla="*/ 3822094 h 5539721"/>
              <a:gd name="connsiteX2590" fmla="*/ 4913693 w 6254524"/>
              <a:gd name="connsiteY2590" fmla="*/ 3990418 h 5539721"/>
              <a:gd name="connsiteX2591" fmla="*/ 4937328 w 6254524"/>
              <a:gd name="connsiteY2591" fmla="*/ 3948337 h 5539721"/>
              <a:gd name="connsiteX2592" fmla="*/ 4946551 w 6254524"/>
              <a:gd name="connsiteY2592" fmla="*/ 3999641 h 5539721"/>
              <a:gd name="connsiteX2593" fmla="*/ 4913693 w 6254524"/>
              <a:gd name="connsiteY2593" fmla="*/ 3990418 h 5539721"/>
              <a:gd name="connsiteX2594" fmla="*/ 4913693 w 6254524"/>
              <a:gd name="connsiteY2594" fmla="*/ 3990418 h 5539721"/>
              <a:gd name="connsiteX2595" fmla="*/ 4984021 w 6254524"/>
              <a:gd name="connsiteY2595" fmla="*/ 3933926 h 5539721"/>
              <a:gd name="connsiteX2596" fmla="*/ 4993244 w 6254524"/>
              <a:gd name="connsiteY2596" fmla="*/ 3915479 h 5539721"/>
              <a:gd name="connsiteX2597" fmla="*/ 4984021 w 6254524"/>
              <a:gd name="connsiteY2597" fmla="*/ 3933926 h 5539721"/>
              <a:gd name="connsiteX2598" fmla="*/ 4984021 w 6254524"/>
              <a:gd name="connsiteY2598" fmla="*/ 3933926 h 5539721"/>
              <a:gd name="connsiteX2599" fmla="*/ 4908505 w 6254524"/>
              <a:gd name="connsiteY2599" fmla="*/ 3677404 h 5539721"/>
              <a:gd name="connsiteX2600" fmla="*/ 4894094 w 6254524"/>
              <a:gd name="connsiteY2600" fmla="*/ 3714873 h 5539721"/>
              <a:gd name="connsiteX2601" fmla="*/ 4785720 w 6254524"/>
              <a:gd name="connsiteY2601" fmla="*/ 3752343 h 5539721"/>
              <a:gd name="connsiteX2602" fmla="*/ 4790332 w 6254524"/>
              <a:gd name="connsiteY2602" fmla="*/ 3719485 h 5539721"/>
              <a:gd name="connsiteX2603" fmla="*/ 4775921 w 6254524"/>
              <a:gd name="connsiteY2603" fmla="*/ 3756954 h 5539721"/>
              <a:gd name="connsiteX2604" fmla="*/ 4761509 w 6254524"/>
              <a:gd name="connsiteY2604" fmla="*/ 3738508 h 5539721"/>
              <a:gd name="connsiteX2605" fmla="*/ 4724040 w 6254524"/>
              <a:gd name="connsiteY2605" fmla="*/ 3752343 h 5539721"/>
              <a:gd name="connsiteX2606" fmla="*/ 4691182 w 6254524"/>
              <a:gd name="connsiteY2606" fmla="*/ 3803647 h 5539721"/>
              <a:gd name="connsiteX2607" fmla="*/ 4695794 w 6254524"/>
              <a:gd name="connsiteY2607" fmla="*/ 3826705 h 5539721"/>
              <a:gd name="connsiteX2608" fmla="*/ 4733263 w 6254524"/>
              <a:gd name="connsiteY2608" fmla="*/ 3854952 h 5539721"/>
              <a:gd name="connsiteX2609" fmla="*/ 4789756 w 6254524"/>
              <a:gd name="connsiteY2609" fmla="*/ 3785200 h 5539721"/>
              <a:gd name="connsiteX2610" fmla="*/ 4936175 w 6254524"/>
              <a:gd name="connsiteY2610" fmla="*/ 3710261 h 5539721"/>
              <a:gd name="connsiteX2611" fmla="*/ 4988055 w 6254524"/>
              <a:gd name="connsiteY2611" fmla="*/ 3756954 h 5539721"/>
              <a:gd name="connsiteX2612" fmla="*/ 4945398 w 6254524"/>
              <a:gd name="connsiteY2612" fmla="*/ 3803647 h 5539721"/>
              <a:gd name="connsiteX2613" fmla="*/ 4936175 w 6254524"/>
              <a:gd name="connsiteY2613" fmla="*/ 3799035 h 5539721"/>
              <a:gd name="connsiteX2614" fmla="*/ 4921763 w 6254524"/>
              <a:gd name="connsiteY2614" fmla="*/ 3780589 h 5539721"/>
              <a:gd name="connsiteX2615" fmla="*/ 4841637 w 6254524"/>
              <a:gd name="connsiteY2615" fmla="*/ 3813447 h 5539721"/>
              <a:gd name="connsiteX2616" fmla="*/ 4869882 w 6254524"/>
              <a:gd name="connsiteY2616" fmla="*/ 3827282 h 5539721"/>
              <a:gd name="connsiteX2617" fmla="*/ 4869882 w 6254524"/>
              <a:gd name="connsiteY2617" fmla="*/ 3860139 h 5539721"/>
              <a:gd name="connsiteX2618" fmla="*/ 4902741 w 6254524"/>
              <a:gd name="connsiteY2618" fmla="*/ 3864751 h 5539721"/>
              <a:gd name="connsiteX2619" fmla="*/ 4907352 w 6254524"/>
              <a:gd name="connsiteY2619" fmla="*/ 3864751 h 5539721"/>
              <a:gd name="connsiteX2620" fmla="*/ 4860083 w 6254524"/>
              <a:gd name="connsiteY2620" fmla="*/ 3897609 h 5539721"/>
              <a:gd name="connsiteX2621" fmla="*/ 4845672 w 6254524"/>
              <a:gd name="connsiteY2621" fmla="*/ 3860139 h 5539721"/>
              <a:gd name="connsiteX2622" fmla="*/ 4836448 w 6254524"/>
              <a:gd name="connsiteY2622" fmla="*/ 3888386 h 5539721"/>
              <a:gd name="connsiteX2623" fmla="*/ 4855471 w 6254524"/>
              <a:gd name="connsiteY2623" fmla="*/ 3897609 h 5539721"/>
              <a:gd name="connsiteX2624" fmla="*/ 4836448 w 6254524"/>
              <a:gd name="connsiteY2624" fmla="*/ 3935078 h 5539721"/>
              <a:gd name="connsiteX2625" fmla="*/ 4803590 w 6254524"/>
              <a:gd name="connsiteY2625" fmla="*/ 3921244 h 5539721"/>
              <a:gd name="connsiteX2626" fmla="*/ 4798979 w 6254524"/>
              <a:gd name="connsiteY2626" fmla="*/ 3963325 h 5539721"/>
              <a:gd name="connsiteX2627" fmla="*/ 4841637 w 6254524"/>
              <a:gd name="connsiteY2627" fmla="*/ 3944878 h 5539721"/>
              <a:gd name="connsiteX2628" fmla="*/ 4813390 w 6254524"/>
              <a:gd name="connsiteY2628" fmla="*/ 3996183 h 5539721"/>
              <a:gd name="connsiteX2629" fmla="*/ 4752286 w 6254524"/>
              <a:gd name="connsiteY2629" fmla="*/ 4094180 h 5539721"/>
              <a:gd name="connsiteX2630" fmla="*/ 4771309 w 6254524"/>
              <a:gd name="connsiteY2630" fmla="*/ 4042875 h 5539721"/>
              <a:gd name="connsiteX2631" fmla="*/ 4775921 w 6254524"/>
              <a:gd name="connsiteY2631" fmla="*/ 4019817 h 5539721"/>
              <a:gd name="connsiteX2632" fmla="*/ 4747674 w 6254524"/>
              <a:gd name="connsiteY2632" fmla="*/ 4029041 h 5539721"/>
              <a:gd name="connsiteX2633" fmla="*/ 4738451 w 6254524"/>
              <a:gd name="connsiteY2633" fmla="*/ 3991571 h 5539721"/>
              <a:gd name="connsiteX2634" fmla="*/ 4766698 w 6254524"/>
              <a:gd name="connsiteY2634" fmla="*/ 3996183 h 5539721"/>
              <a:gd name="connsiteX2635" fmla="*/ 4785720 w 6254524"/>
              <a:gd name="connsiteY2635" fmla="*/ 3982348 h 5539721"/>
              <a:gd name="connsiteX2636" fmla="*/ 4781109 w 6254524"/>
              <a:gd name="connsiteY2636" fmla="*/ 3959290 h 5539721"/>
              <a:gd name="connsiteX2637" fmla="*/ 4668124 w 6254524"/>
              <a:gd name="connsiteY2637" fmla="*/ 4015206 h 5539721"/>
              <a:gd name="connsiteX2638" fmla="*/ 4663512 w 6254524"/>
              <a:gd name="connsiteY2638" fmla="*/ 3992148 h 5539721"/>
              <a:gd name="connsiteX2639" fmla="*/ 4630654 w 6254524"/>
              <a:gd name="connsiteY2639" fmla="*/ 4010594 h 5539721"/>
              <a:gd name="connsiteX2640" fmla="*/ 4626043 w 6254524"/>
              <a:gd name="connsiteY2640" fmla="*/ 3987536 h 5539721"/>
              <a:gd name="connsiteX2641" fmla="*/ 4635266 w 6254524"/>
              <a:gd name="connsiteY2641" fmla="*/ 3973701 h 5539721"/>
              <a:gd name="connsiteX2642" fmla="*/ 4564362 w 6254524"/>
              <a:gd name="connsiteY2642" fmla="*/ 4011170 h 5539721"/>
              <a:gd name="connsiteX2643" fmla="*/ 4564362 w 6254524"/>
              <a:gd name="connsiteY2643" fmla="*/ 3992724 h 5539721"/>
              <a:gd name="connsiteX2644" fmla="*/ 4531504 w 6254524"/>
              <a:gd name="connsiteY2644" fmla="*/ 4006559 h 5539721"/>
              <a:gd name="connsiteX2645" fmla="*/ 4526892 w 6254524"/>
              <a:gd name="connsiteY2645" fmla="*/ 3992724 h 5539721"/>
              <a:gd name="connsiteX2646" fmla="*/ 4517669 w 6254524"/>
              <a:gd name="connsiteY2646" fmla="*/ 4011170 h 5539721"/>
              <a:gd name="connsiteX2647" fmla="*/ 4494035 w 6254524"/>
              <a:gd name="connsiteY2647" fmla="*/ 3988112 h 5539721"/>
              <a:gd name="connsiteX2648" fmla="*/ 4470400 w 6254524"/>
              <a:gd name="connsiteY2648" fmla="*/ 4006559 h 5539721"/>
              <a:gd name="connsiteX2649" fmla="*/ 4479623 w 6254524"/>
              <a:gd name="connsiteY2649" fmla="*/ 4053251 h 5539721"/>
              <a:gd name="connsiteX2650" fmla="*/ 4451377 w 6254524"/>
              <a:gd name="connsiteY2650" fmla="*/ 4086109 h 5539721"/>
              <a:gd name="connsiteX2651" fmla="*/ 4408719 w 6254524"/>
              <a:gd name="connsiteY2651" fmla="*/ 4086109 h 5539721"/>
              <a:gd name="connsiteX2652" fmla="*/ 4432354 w 6254524"/>
              <a:gd name="connsiteY2652" fmla="*/ 4034805 h 5539721"/>
              <a:gd name="connsiteX2653" fmla="*/ 4451377 w 6254524"/>
              <a:gd name="connsiteY2653" fmla="*/ 4034805 h 5539721"/>
              <a:gd name="connsiteX2654" fmla="*/ 4460600 w 6254524"/>
              <a:gd name="connsiteY2654" fmla="*/ 4006559 h 5539721"/>
              <a:gd name="connsiteX2655" fmla="*/ 4380474 w 6254524"/>
              <a:gd name="connsiteY2655" fmla="*/ 4071698 h 5539721"/>
              <a:gd name="connsiteX2656" fmla="*/ 4371250 w 6254524"/>
              <a:gd name="connsiteY2656" fmla="*/ 4048640 h 5539721"/>
              <a:gd name="connsiteX2657" fmla="*/ 4333780 w 6254524"/>
              <a:gd name="connsiteY2657" fmla="*/ 4128190 h 5539721"/>
              <a:gd name="connsiteX2658" fmla="*/ 4300923 w 6254524"/>
              <a:gd name="connsiteY2658" fmla="*/ 4123579 h 5539721"/>
              <a:gd name="connsiteX2659" fmla="*/ 4253654 w 6254524"/>
              <a:gd name="connsiteY2659" fmla="*/ 4193330 h 5539721"/>
              <a:gd name="connsiteX2660" fmla="*/ 4182749 w 6254524"/>
              <a:gd name="connsiteY2660" fmla="*/ 4165084 h 5539721"/>
              <a:gd name="connsiteX2661" fmla="*/ 4310146 w 6254524"/>
              <a:gd name="connsiteY2661" fmla="*/ 4057863 h 5539721"/>
              <a:gd name="connsiteX2662" fmla="*/ 4319369 w 6254524"/>
              <a:gd name="connsiteY2662" fmla="*/ 4071698 h 5539721"/>
              <a:gd name="connsiteX2663" fmla="*/ 4442154 w 6254524"/>
              <a:gd name="connsiteY2663" fmla="*/ 3955254 h 5539721"/>
              <a:gd name="connsiteX2664" fmla="*/ 4489423 w 6254524"/>
              <a:gd name="connsiteY2664" fmla="*/ 3955254 h 5539721"/>
              <a:gd name="connsiteX2665" fmla="*/ 4513058 w 6254524"/>
              <a:gd name="connsiteY2665" fmla="*/ 3917785 h 5539721"/>
              <a:gd name="connsiteX2666" fmla="*/ 4527469 w 6254524"/>
              <a:gd name="connsiteY2666" fmla="*/ 3927008 h 5539721"/>
              <a:gd name="connsiteX2667" fmla="*/ 4532081 w 6254524"/>
              <a:gd name="connsiteY2667" fmla="*/ 3903950 h 5539721"/>
              <a:gd name="connsiteX2668" fmla="*/ 4579350 w 6254524"/>
              <a:gd name="connsiteY2668" fmla="*/ 3866481 h 5539721"/>
              <a:gd name="connsiteX2669" fmla="*/ 4564939 w 6254524"/>
              <a:gd name="connsiteY2669" fmla="*/ 3871092 h 5539721"/>
              <a:gd name="connsiteX2670" fmla="*/ 4564939 w 6254524"/>
              <a:gd name="connsiteY2670" fmla="*/ 3852646 h 5539721"/>
              <a:gd name="connsiteX2671" fmla="*/ 4480200 w 6254524"/>
              <a:gd name="connsiteY2671" fmla="*/ 3908562 h 5539721"/>
              <a:gd name="connsiteX2672" fmla="*/ 4484812 w 6254524"/>
              <a:gd name="connsiteY2672" fmla="*/ 3894727 h 5539721"/>
              <a:gd name="connsiteX2673" fmla="*/ 4456565 w 6254524"/>
              <a:gd name="connsiteY2673" fmla="*/ 3927585 h 5539721"/>
              <a:gd name="connsiteX2674" fmla="*/ 4432931 w 6254524"/>
              <a:gd name="connsiteY2674" fmla="*/ 3913750 h 5539721"/>
              <a:gd name="connsiteX2675" fmla="*/ 4395461 w 6254524"/>
              <a:gd name="connsiteY2675" fmla="*/ 3946608 h 5539721"/>
              <a:gd name="connsiteX2676" fmla="*/ 4395461 w 6254524"/>
              <a:gd name="connsiteY2676" fmla="*/ 3890692 h 5539721"/>
              <a:gd name="connsiteX2677" fmla="*/ 4352804 w 6254524"/>
              <a:gd name="connsiteY2677" fmla="*/ 3918938 h 5539721"/>
              <a:gd name="connsiteX2678" fmla="*/ 4348192 w 6254524"/>
              <a:gd name="connsiteY2678" fmla="*/ 3886080 h 5539721"/>
              <a:gd name="connsiteX2679" fmla="*/ 4319946 w 6254524"/>
              <a:gd name="connsiteY2679" fmla="*/ 3928161 h 5539721"/>
              <a:gd name="connsiteX2680" fmla="*/ 4300923 w 6254524"/>
              <a:gd name="connsiteY2680" fmla="*/ 3923549 h 5539721"/>
              <a:gd name="connsiteX2681" fmla="*/ 4286511 w 6254524"/>
              <a:gd name="connsiteY2681" fmla="*/ 3932773 h 5539721"/>
              <a:gd name="connsiteX2682" fmla="*/ 4319369 w 6254524"/>
              <a:gd name="connsiteY2682" fmla="*/ 3937384 h 5539721"/>
              <a:gd name="connsiteX2683" fmla="*/ 4291123 w 6254524"/>
              <a:gd name="connsiteY2683" fmla="*/ 3965631 h 5539721"/>
              <a:gd name="connsiteX2684" fmla="*/ 4286511 w 6254524"/>
              <a:gd name="connsiteY2684" fmla="*/ 3998488 h 5539721"/>
              <a:gd name="connsiteX2685" fmla="*/ 4277288 w 6254524"/>
              <a:gd name="connsiteY2685" fmla="*/ 3961019 h 5539721"/>
              <a:gd name="connsiteX2686" fmla="*/ 4268065 w 6254524"/>
              <a:gd name="connsiteY2686" fmla="*/ 3970242 h 5539721"/>
              <a:gd name="connsiteX2687" fmla="*/ 4272676 w 6254524"/>
              <a:gd name="connsiteY2687" fmla="*/ 3923549 h 5539721"/>
              <a:gd name="connsiteX2688" fmla="*/ 4324557 w 6254524"/>
              <a:gd name="connsiteY2688" fmla="*/ 3881468 h 5539721"/>
              <a:gd name="connsiteX2689" fmla="*/ 4319946 w 6254524"/>
              <a:gd name="connsiteY2689" fmla="*/ 3895303 h 5539721"/>
              <a:gd name="connsiteX2690" fmla="*/ 4348192 w 6254524"/>
              <a:gd name="connsiteY2690" fmla="*/ 3862445 h 5539721"/>
              <a:gd name="connsiteX2691" fmla="*/ 4333780 w 6254524"/>
              <a:gd name="connsiteY2691" fmla="*/ 3862445 h 5539721"/>
              <a:gd name="connsiteX2692" fmla="*/ 4446766 w 6254524"/>
              <a:gd name="connsiteY2692" fmla="*/ 3792695 h 5539721"/>
              <a:gd name="connsiteX2693" fmla="*/ 4455989 w 6254524"/>
              <a:gd name="connsiteY2693" fmla="*/ 3811141 h 5539721"/>
              <a:gd name="connsiteX2694" fmla="*/ 4475011 w 6254524"/>
              <a:gd name="connsiteY2694" fmla="*/ 3773671 h 5539721"/>
              <a:gd name="connsiteX2695" fmla="*/ 4442154 w 6254524"/>
              <a:gd name="connsiteY2695" fmla="*/ 3862445 h 5539721"/>
              <a:gd name="connsiteX2696" fmla="*/ 4465788 w 6254524"/>
              <a:gd name="connsiteY2696" fmla="*/ 3899915 h 5539721"/>
              <a:gd name="connsiteX2697" fmla="*/ 4470400 w 6254524"/>
              <a:gd name="connsiteY2697" fmla="*/ 3867057 h 5539721"/>
              <a:gd name="connsiteX2698" fmla="*/ 4522281 w 6254524"/>
              <a:gd name="connsiteY2698" fmla="*/ 3811141 h 5539721"/>
              <a:gd name="connsiteX2699" fmla="*/ 4503258 w 6254524"/>
              <a:gd name="connsiteY2699" fmla="*/ 3782895 h 5539721"/>
              <a:gd name="connsiteX2700" fmla="*/ 4559751 w 6254524"/>
              <a:gd name="connsiteY2700" fmla="*/ 3740814 h 5539721"/>
              <a:gd name="connsiteX2701" fmla="*/ 4583385 w 6254524"/>
              <a:gd name="connsiteY2701" fmla="*/ 3726979 h 5539721"/>
              <a:gd name="connsiteX2702" fmla="*/ 4578773 w 6254524"/>
              <a:gd name="connsiteY2702" fmla="*/ 3740814 h 5539721"/>
              <a:gd name="connsiteX2703" fmla="*/ 4593185 w 6254524"/>
              <a:gd name="connsiteY2703" fmla="*/ 3731590 h 5539721"/>
              <a:gd name="connsiteX2704" fmla="*/ 4626043 w 6254524"/>
              <a:gd name="connsiteY2704" fmla="*/ 3726979 h 5539721"/>
              <a:gd name="connsiteX2705" fmla="*/ 4607020 w 6254524"/>
              <a:gd name="connsiteY2705" fmla="*/ 3769060 h 5539721"/>
              <a:gd name="connsiteX2706" fmla="*/ 4597796 w 6254524"/>
              <a:gd name="connsiteY2706" fmla="*/ 3759837 h 5539721"/>
              <a:gd name="connsiteX2707" fmla="*/ 4597796 w 6254524"/>
              <a:gd name="connsiteY2707" fmla="*/ 3811141 h 5539721"/>
              <a:gd name="connsiteX2708" fmla="*/ 4588573 w 6254524"/>
              <a:gd name="connsiteY2708" fmla="*/ 3843999 h 5539721"/>
              <a:gd name="connsiteX2709" fmla="*/ 4621431 w 6254524"/>
              <a:gd name="connsiteY2709" fmla="*/ 3839387 h 5539721"/>
              <a:gd name="connsiteX2710" fmla="*/ 4602408 w 6254524"/>
              <a:gd name="connsiteY2710" fmla="*/ 3825552 h 5539721"/>
              <a:gd name="connsiteX2711" fmla="*/ 4607020 w 6254524"/>
              <a:gd name="connsiteY2711" fmla="*/ 3788083 h 5539721"/>
              <a:gd name="connsiteX2712" fmla="*/ 4635266 w 6254524"/>
              <a:gd name="connsiteY2712" fmla="*/ 3792695 h 5539721"/>
              <a:gd name="connsiteX2713" fmla="*/ 4682535 w 6254524"/>
              <a:gd name="connsiteY2713" fmla="*/ 3769636 h 5539721"/>
              <a:gd name="connsiteX2714" fmla="*/ 4739028 w 6254524"/>
              <a:gd name="connsiteY2714" fmla="*/ 3699885 h 5539721"/>
              <a:gd name="connsiteX2715" fmla="*/ 4734416 w 6254524"/>
              <a:gd name="connsiteY2715" fmla="*/ 3667027 h 5539721"/>
              <a:gd name="connsiteX2716" fmla="*/ 4762662 w 6254524"/>
              <a:gd name="connsiteY2716" fmla="*/ 3657804 h 5539721"/>
              <a:gd name="connsiteX2717" fmla="*/ 4762662 w 6254524"/>
              <a:gd name="connsiteY2717" fmla="*/ 3671639 h 5539721"/>
              <a:gd name="connsiteX2718" fmla="*/ 4790908 w 6254524"/>
              <a:gd name="connsiteY2718" fmla="*/ 3629558 h 5539721"/>
              <a:gd name="connsiteX2719" fmla="*/ 4833566 w 6254524"/>
              <a:gd name="connsiteY2719" fmla="*/ 3596700 h 5539721"/>
              <a:gd name="connsiteX2720" fmla="*/ 4857201 w 6254524"/>
              <a:gd name="connsiteY2720" fmla="*/ 3601312 h 5539721"/>
              <a:gd name="connsiteX2721" fmla="*/ 4857201 w 6254524"/>
              <a:gd name="connsiteY2721" fmla="*/ 3634170 h 5539721"/>
              <a:gd name="connsiteX2722" fmla="*/ 4838177 w 6254524"/>
              <a:gd name="connsiteY2722" fmla="*/ 3629558 h 5539721"/>
              <a:gd name="connsiteX2723" fmla="*/ 4795520 w 6254524"/>
              <a:gd name="connsiteY2723" fmla="*/ 3713720 h 5539721"/>
              <a:gd name="connsiteX2724" fmla="*/ 4804744 w 6254524"/>
              <a:gd name="connsiteY2724" fmla="*/ 3736779 h 5539721"/>
              <a:gd name="connsiteX2725" fmla="*/ 4823766 w 6254524"/>
              <a:gd name="connsiteY2725" fmla="*/ 3736779 h 5539721"/>
              <a:gd name="connsiteX2726" fmla="*/ 4819155 w 6254524"/>
              <a:gd name="connsiteY2726" fmla="*/ 3718332 h 5539721"/>
              <a:gd name="connsiteX2727" fmla="*/ 4866424 w 6254524"/>
              <a:gd name="connsiteY2727" fmla="*/ 3704497 h 5539721"/>
              <a:gd name="connsiteX2728" fmla="*/ 4875647 w 6254524"/>
              <a:gd name="connsiteY2728" fmla="*/ 3686051 h 5539721"/>
              <a:gd name="connsiteX2729" fmla="*/ 4861236 w 6254524"/>
              <a:gd name="connsiteY2729" fmla="*/ 3634746 h 5539721"/>
              <a:gd name="connsiteX2730" fmla="*/ 4997856 w 6254524"/>
              <a:gd name="connsiteY2730" fmla="*/ 3545972 h 5539721"/>
              <a:gd name="connsiteX2731" fmla="*/ 5002467 w 6254524"/>
              <a:gd name="connsiteY2731" fmla="*/ 3564419 h 5539721"/>
              <a:gd name="connsiteX2732" fmla="*/ 4955198 w 6254524"/>
              <a:gd name="connsiteY2732" fmla="*/ 3615723 h 5539721"/>
              <a:gd name="connsiteX2733" fmla="*/ 5011691 w 6254524"/>
              <a:gd name="connsiteY2733" fmla="*/ 3611112 h 5539721"/>
              <a:gd name="connsiteX2734" fmla="*/ 5011691 w 6254524"/>
              <a:gd name="connsiteY2734" fmla="*/ 3620335 h 5539721"/>
              <a:gd name="connsiteX2735" fmla="*/ 4908505 w 6254524"/>
              <a:gd name="connsiteY2735" fmla="*/ 3677404 h 5539721"/>
              <a:gd name="connsiteX2736" fmla="*/ 4908505 w 6254524"/>
              <a:gd name="connsiteY2736" fmla="*/ 3677404 h 5539721"/>
              <a:gd name="connsiteX2737" fmla="*/ 4380474 w 6254524"/>
              <a:gd name="connsiteY2737" fmla="*/ 3990418 h 5539721"/>
              <a:gd name="connsiteX2738" fmla="*/ 4356838 w 6254524"/>
              <a:gd name="connsiteY2738" fmla="*/ 4013476 h 5539721"/>
              <a:gd name="connsiteX2739" fmla="*/ 4375862 w 6254524"/>
              <a:gd name="connsiteY2739" fmla="*/ 3971395 h 5539721"/>
              <a:gd name="connsiteX2740" fmla="*/ 4380474 w 6254524"/>
              <a:gd name="connsiteY2740" fmla="*/ 3990418 h 5539721"/>
              <a:gd name="connsiteX2741" fmla="*/ 4380474 w 6254524"/>
              <a:gd name="connsiteY2741" fmla="*/ 3990418 h 5539721"/>
              <a:gd name="connsiteX2742" fmla="*/ 4937328 w 6254524"/>
              <a:gd name="connsiteY2742" fmla="*/ 3472186 h 5539721"/>
              <a:gd name="connsiteX2743" fmla="*/ 4894670 w 6254524"/>
              <a:gd name="connsiteY2743" fmla="*/ 3439328 h 5539721"/>
              <a:gd name="connsiteX2744" fmla="*/ 4918305 w 6254524"/>
              <a:gd name="connsiteY2744" fmla="*/ 3434717 h 5539721"/>
              <a:gd name="connsiteX2745" fmla="*/ 4913693 w 6254524"/>
              <a:gd name="connsiteY2745" fmla="*/ 3448552 h 5539721"/>
              <a:gd name="connsiteX2746" fmla="*/ 4937328 w 6254524"/>
              <a:gd name="connsiteY2746" fmla="*/ 3472186 h 5539721"/>
              <a:gd name="connsiteX2747" fmla="*/ 4937328 w 6254524"/>
              <a:gd name="connsiteY2747" fmla="*/ 3472186 h 5539721"/>
              <a:gd name="connsiteX2748" fmla="*/ 4894670 w 6254524"/>
              <a:gd name="connsiteY2748" fmla="*/ 3551737 h 5539721"/>
              <a:gd name="connsiteX2749" fmla="*/ 4927528 w 6254524"/>
              <a:gd name="connsiteY2749" fmla="*/ 3528678 h 5539721"/>
              <a:gd name="connsiteX2750" fmla="*/ 4894670 w 6254524"/>
              <a:gd name="connsiteY2750" fmla="*/ 3556925 h 5539721"/>
              <a:gd name="connsiteX2751" fmla="*/ 4899282 w 6254524"/>
              <a:gd name="connsiteY2751" fmla="*/ 3556925 h 5539721"/>
              <a:gd name="connsiteX2752" fmla="*/ 4894670 w 6254524"/>
              <a:gd name="connsiteY2752" fmla="*/ 3551737 h 5539721"/>
              <a:gd name="connsiteX2753" fmla="*/ 4894670 w 6254524"/>
              <a:gd name="connsiteY2753" fmla="*/ 3551737 h 5539721"/>
              <a:gd name="connsiteX2754" fmla="*/ 4903893 w 6254524"/>
              <a:gd name="connsiteY2754" fmla="*/ 3318273 h 5539721"/>
              <a:gd name="connsiteX2755" fmla="*/ 4875647 w 6254524"/>
              <a:gd name="connsiteY2755" fmla="*/ 3313661 h 5539721"/>
              <a:gd name="connsiteX2756" fmla="*/ 4927528 w 6254524"/>
              <a:gd name="connsiteY2756" fmla="*/ 3253134 h 5539721"/>
              <a:gd name="connsiteX2757" fmla="*/ 4951163 w 6254524"/>
              <a:gd name="connsiteY2757" fmla="*/ 3266969 h 5539721"/>
              <a:gd name="connsiteX2758" fmla="*/ 4903893 w 6254524"/>
              <a:gd name="connsiteY2758" fmla="*/ 3318273 h 5539721"/>
              <a:gd name="connsiteX2759" fmla="*/ 4903893 w 6254524"/>
              <a:gd name="connsiteY2759" fmla="*/ 3318273 h 5539721"/>
              <a:gd name="connsiteX2760" fmla="*/ 4913693 w 6254524"/>
              <a:gd name="connsiteY2760" fmla="*/ 3327496 h 5539721"/>
              <a:gd name="connsiteX2761" fmla="*/ 4909082 w 6254524"/>
              <a:gd name="connsiteY2761" fmla="*/ 3355742 h 5539721"/>
              <a:gd name="connsiteX2762" fmla="*/ 4871612 w 6254524"/>
              <a:gd name="connsiteY2762" fmla="*/ 3364966 h 5539721"/>
              <a:gd name="connsiteX2763" fmla="*/ 4913693 w 6254524"/>
              <a:gd name="connsiteY2763" fmla="*/ 3327496 h 5539721"/>
              <a:gd name="connsiteX2764" fmla="*/ 4913693 w 6254524"/>
              <a:gd name="connsiteY2764" fmla="*/ 3327496 h 5539721"/>
              <a:gd name="connsiteX2765" fmla="*/ 4955774 w 6254524"/>
              <a:gd name="connsiteY2765" fmla="*/ 3514267 h 5539721"/>
              <a:gd name="connsiteX2766" fmla="*/ 4970186 w 6254524"/>
              <a:gd name="connsiteY2766" fmla="*/ 3491209 h 5539721"/>
              <a:gd name="connsiteX2767" fmla="*/ 5045701 w 6254524"/>
              <a:gd name="connsiteY2767" fmla="*/ 3468151 h 5539721"/>
              <a:gd name="connsiteX2768" fmla="*/ 4955774 w 6254524"/>
              <a:gd name="connsiteY2768" fmla="*/ 3514267 h 5539721"/>
              <a:gd name="connsiteX2769" fmla="*/ 4955774 w 6254524"/>
              <a:gd name="connsiteY2769" fmla="*/ 3514267 h 5539721"/>
              <a:gd name="connsiteX2770" fmla="*/ 5022066 w 6254524"/>
              <a:gd name="connsiteY2770" fmla="*/ 3537325 h 5539721"/>
              <a:gd name="connsiteX2771" fmla="*/ 5017455 w 6254524"/>
              <a:gd name="connsiteY2771" fmla="*/ 3555772 h 5539721"/>
              <a:gd name="connsiteX2772" fmla="*/ 5008231 w 6254524"/>
              <a:gd name="connsiteY2772" fmla="*/ 3532714 h 5539721"/>
              <a:gd name="connsiteX2773" fmla="*/ 5022066 w 6254524"/>
              <a:gd name="connsiteY2773" fmla="*/ 3537325 h 5539721"/>
              <a:gd name="connsiteX2774" fmla="*/ 5022066 w 6254524"/>
              <a:gd name="connsiteY2774" fmla="*/ 3537325 h 5539721"/>
              <a:gd name="connsiteX2775" fmla="*/ 5026678 w 6254524"/>
              <a:gd name="connsiteY2775" fmla="*/ 3845728 h 5539721"/>
              <a:gd name="connsiteX2776" fmla="*/ 5012267 w 6254524"/>
              <a:gd name="connsiteY2776" fmla="*/ 3841117 h 5539721"/>
              <a:gd name="connsiteX2777" fmla="*/ 5031289 w 6254524"/>
              <a:gd name="connsiteY2777" fmla="*/ 3827282 h 5539721"/>
              <a:gd name="connsiteX2778" fmla="*/ 5026678 w 6254524"/>
              <a:gd name="connsiteY2778" fmla="*/ 3845728 h 5539721"/>
              <a:gd name="connsiteX2779" fmla="*/ 5026678 w 6254524"/>
              <a:gd name="connsiteY2779" fmla="*/ 3845728 h 5539721"/>
              <a:gd name="connsiteX2780" fmla="*/ 5017455 w 6254524"/>
              <a:gd name="connsiteY2780" fmla="*/ 3593241 h 5539721"/>
              <a:gd name="connsiteX2781" fmla="*/ 5017455 w 6254524"/>
              <a:gd name="connsiteY2781" fmla="*/ 3574795 h 5539721"/>
              <a:gd name="connsiteX2782" fmla="*/ 5036478 w 6254524"/>
              <a:gd name="connsiteY2782" fmla="*/ 3588630 h 5539721"/>
              <a:gd name="connsiteX2783" fmla="*/ 5017455 w 6254524"/>
              <a:gd name="connsiteY2783" fmla="*/ 3593241 h 5539721"/>
              <a:gd name="connsiteX2784" fmla="*/ 5017455 w 6254524"/>
              <a:gd name="connsiteY2784" fmla="*/ 3593241 h 5539721"/>
              <a:gd name="connsiteX2785" fmla="*/ 5238813 w 6254524"/>
              <a:gd name="connsiteY2785" fmla="*/ 3799035 h 5539721"/>
              <a:gd name="connsiteX2786" fmla="*/ 5219790 w 6254524"/>
              <a:gd name="connsiteY2786" fmla="*/ 3827282 h 5539721"/>
              <a:gd name="connsiteX2787" fmla="*/ 5196156 w 6254524"/>
              <a:gd name="connsiteY2787" fmla="*/ 3818058 h 5539721"/>
              <a:gd name="connsiteX2788" fmla="*/ 5238813 w 6254524"/>
              <a:gd name="connsiteY2788" fmla="*/ 3799035 h 5539721"/>
              <a:gd name="connsiteX2789" fmla="*/ 5238813 w 6254524"/>
              <a:gd name="connsiteY2789" fmla="*/ 3799035 h 5539721"/>
              <a:gd name="connsiteX2790" fmla="*/ 5281471 w 6254524"/>
              <a:gd name="connsiteY2790" fmla="*/ 3639934 h 5539721"/>
              <a:gd name="connsiteX2791" fmla="*/ 5305105 w 6254524"/>
              <a:gd name="connsiteY2791" fmla="*/ 3626099 h 5539721"/>
              <a:gd name="connsiteX2792" fmla="*/ 5281471 w 6254524"/>
              <a:gd name="connsiteY2792" fmla="*/ 3639934 h 5539721"/>
              <a:gd name="connsiteX2793" fmla="*/ 5281471 w 6254524"/>
              <a:gd name="connsiteY2793" fmla="*/ 3639934 h 5539721"/>
              <a:gd name="connsiteX2794" fmla="*/ 5305105 w 6254524"/>
              <a:gd name="connsiteY2794" fmla="*/ 3518879 h 5539721"/>
              <a:gd name="connsiteX2795" fmla="*/ 5286083 w 6254524"/>
              <a:gd name="connsiteY2795" fmla="*/ 3547125 h 5539721"/>
              <a:gd name="connsiteX2796" fmla="*/ 5305105 w 6254524"/>
              <a:gd name="connsiteY2796" fmla="*/ 3518879 h 5539721"/>
              <a:gd name="connsiteX2797" fmla="*/ 5305105 w 6254524"/>
              <a:gd name="connsiteY2797" fmla="*/ 3518879 h 5539721"/>
              <a:gd name="connsiteX2798" fmla="*/ 5290694 w 6254524"/>
              <a:gd name="connsiteY2798" fmla="*/ 3574795 h 5539721"/>
              <a:gd name="connsiteX2799" fmla="*/ 5286083 w 6254524"/>
              <a:gd name="connsiteY2799" fmla="*/ 3556349 h 5539721"/>
              <a:gd name="connsiteX2800" fmla="*/ 5333351 w 6254524"/>
              <a:gd name="connsiteY2800" fmla="*/ 3565572 h 5539721"/>
              <a:gd name="connsiteX2801" fmla="*/ 5290694 w 6254524"/>
              <a:gd name="connsiteY2801" fmla="*/ 3574795 h 5539721"/>
              <a:gd name="connsiteX2802" fmla="*/ 5290694 w 6254524"/>
              <a:gd name="connsiteY2802" fmla="*/ 3574795 h 5539721"/>
              <a:gd name="connsiteX2803" fmla="*/ 5351798 w 6254524"/>
              <a:gd name="connsiteY2803" fmla="*/ 3737931 h 5539721"/>
              <a:gd name="connsiteX2804" fmla="*/ 5337387 w 6254524"/>
              <a:gd name="connsiteY2804" fmla="*/ 3747155 h 5539721"/>
              <a:gd name="connsiteX2805" fmla="*/ 5341998 w 6254524"/>
              <a:gd name="connsiteY2805" fmla="*/ 3760990 h 5539721"/>
              <a:gd name="connsiteX2806" fmla="*/ 5327587 w 6254524"/>
              <a:gd name="connsiteY2806" fmla="*/ 3760990 h 5539721"/>
              <a:gd name="connsiteX2807" fmla="*/ 5322976 w 6254524"/>
              <a:gd name="connsiteY2807" fmla="*/ 3747155 h 5539721"/>
              <a:gd name="connsiteX2808" fmla="*/ 5327587 w 6254524"/>
              <a:gd name="connsiteY2808" fmla="*/ 3747155 h 5539721"/>
              <a:gd name="connsiteX2809" fmla="*/ 5332199 w 6254524"/>
              <a:gd name="connsiteY2809" fmla="*/ 3737931 h 5539721"/>
              <a:gd name="connsiteX2810" fmla="*/ 5351798 w 6254524"/>
              <a:gd name="connsiteY2810" fmla="*/ 3737931 h 5539721"/>
              <a:gd name="connsiteX2811" fmla="*/ 5351798 w 6254524"/>
              <a:gd name="connsiteY2811" fmla="*/ 3737931 h 5539721"/>
              <a:gd name="connsiteX2812" fmla="*/ 5351798 w 6254524"/>
              <a:gd name="connsiteY2812" fmla="*/ 3737931 h 5539721"/>
              <a:gd name="connsiteX2813" fmla="*/ 5318940 w 6254524"/>
              <a:gd name="connsiteY2813" fmla="*/ 3467574 h 5539721"/>
              <a:gd name="connsiteX2814" fmla="*/ 5333351 w 6254524"/>
              <a:gd name="connsiteY2814" fmla="*/ 3467574 h 5539721"/>
              <a:gd name="connsiteX2815" fmla="*/ 5337963 w 6254524"/>
              <a:gd name="connsiteY2815" fmla="*/ 3481410 h 5539721"/>
              <a:gd name="connsiteX2816" fmla="*/ 5328740 w 6254524"/>
              <a:gd name="connsiteY2816" fmla="*/ 3486021 h 5539721"/>
              <a:gd name="connsiteX2817" fmla="*/ 5324128 w 6254524"/>
              <a:gd name="connsiteY2817" fmla="*/ 3476798 h 5539721"/>
              <a:gd name="connsiteX2818" fmla="*/ 5319516 w 6254524"/>
              <a:gd name="connsiteY2818" fmla="*/ 3481410 h 5539721"/>
              <a:gd name="connsiteX2819" fmla="*/ 5314905 w 6254524"/>
              <a:gd name="connsiteY2819" fmla="*/ 3472186 h 5539721"/>
              <a:gd name="connsiteX2820" fmla="*/ 5318940 w 6254524"/>
              <a:gd name="connsiteY2820" fmla="*/ 3467574 h 5539721"/>
              <a:gd name="connsiteX2821" fmla="*/ 5318940 w 6254524"/>
              <a:gd name="connsiteY2821" fmla="*/ 3467574 h 5539721"/>
              <a:gd name="connsiteX2822" fmla="*/ 5309717 w 6254524"/>
              <a:gd name="connsiteY2822" fmla="*/ 3495244 h 5539721"/>
              <a:gd name="connsiteX2823" fmla="*/ 5272247 w 6254524"/>
              <a:gd name="connsiteY2823" fmla="*/ 3523491 h 5539721"/>
              <a:gd name="connsiteX2824" fmla="*/ 5257836 w 6254524"/>
              <a:gd name="connsiteY2824" fmla="*/ 3490633 h 5539721"/>
              <a:gd name="connsiteX2825" fmla="*/ 5276859 w 6254524"/>
              <a:gd name="connsiteY2825" fmla="*/ 3486021 h 5539721"/>
              <a:gd name="connsiteX2826" fmla="*/ 5309717 w 6254524"/>
              <a:gd name="connsiteY2826" fmla="*/ 3495244 h 5539721"/>
              <a:gd name="connsiteX2827" fmla="*/ 5309717 w 6254524"/>
              <a:gd name="connsiteY2827" fmla="*/ 3495244 h 5539721"/>
              <a:gd name="connsiteX2828" fmla="*/ 5286083 w 6254524"/>
              <a:gd name="connsiteY2828" fmla="*/ 3378800 h 5539721"/>
              <a:gd name="connsiteX2829" fmla="*/ 5276859 w 6254524"/>
              <a:gd name="connsiteY2829" fmla="*/ 3397247 h 5539721"/>
              <a:gd name="connsiteX2830" fmla="*/ 5286083 w 6254524"/>
              <a:gd name="connsiteY2830" fmla="*/ 3378800 h 5539721"/>
              <a:gd name="connsiteX2831" fmla="*/ 5286083 w 6254524"/>
              <a:gd name="connsiteY2831" fmla="*/ 3378800 h 5539721"/>
              <a:gd name="connsiteX2832" fmla="*/ 5201343 w 6254524"/>
              <a:gd name="connsiteY2832" fmla="*/ 3196641 h 5539721"/>
              <a:gd name="connsiteX2833" fmla="*/ 5210567 w 6254524"/>
              <a:gd name="connsiteY2833" fmla="*/ 3205864 h 5539721"/>
              <a:gd name="connsiteX2834" fmla="*/ 5186932 w 6254524"/>
              <a:gd name="connsiteY2834" fmla="*/ 3234111 h 5539721"/>
              <a:gd name="connsiteX2835" fmla="*/ 5201343 w 6254524"/>
              <a:gd name="connsiteY2835" fmla="*/ 3196641 h 5539721"/>
              <a:gd name="connsiteX2836" fmla="*/ 5201343 w 6254524"/>
              <a:gd name="connsiteY2836" fmla="*/ 3196641 h 5539721"/>
              <a:gd name="connsiteX2837" fmla="*/ 5144275 w 6254524"/>
              <a:gd name="connsiteY2837" fmla="*/ 3476798 h 5539721"/>
              <a:gd name="connsiteX2838" fmla="*/ 5158686 w 6254524"/>
              <a:gd name="connsiteY2838" fmla="*/ 3481410 h 5539721"/>
              <a:gd name="connsiteX2839" fmla="*/ 5290694 w 6254524"/>
              <a:gd name="connsiteY2839" fmla="*/ 3401859 h 5539721"/>
              <a:gd name="connsiteX2840" fmla="*/ 5276282 w 6254524"/>
              <a:gd name="connsiteY2840" fmla="*/ 3434717 h 5539721"/>
              <a:gd name="connsiteX2841" fmla="*/ 5252648 w 6254524"/>
              <a:gd name="connsiteY2841" fmla="*/ 3434717 h 5539721"/>
              <a:gd name="connsiteX2842" fmla="*/ 5261871 w 6254524"/>
              <a:gd name="connsiteY2842" fmla="*/ 3448552 h 5539721"/>
              <a:gd name="connsiteX2843" fmla="*/ 5294729 w 6254524"/>
              <a:gd name="connsiteY2843" fmla="*/ 3434717 h 5539721"/>
              <a:gd name="connsiteX2844" fmla="*/ 5247460 w 6254524"/>
              <a:gd name="connsiteY2844" fmla="*/ 3486021 h 5539721"/>
              <a:gd name="connsiteX2845" fmla="*/ 5233048 w 6254524"/>
              <a:gd name="connsiteY2845" fmla="*/ 3499856 h 5539721"/>
              <a:gd name="connsiteX2846" fmla="*/ 5247460 w 6254524"/>
              <a:gd name="connsiteY2846" fmla="*/ 3499856 h 5539721"/>
              <a:gd name="connsiteX2847" fmla="*/ 5256684 w 6254524"/>
              <a:gd name="connsiteY2847" fmla="*/ 3541937 h 5539721"/>
              <a:gd name="connsiteX2848" fmla="*/ 5247460 w 6254524"/>
              <a:gd name="connsiteY2848" fmla="*/ 3570183 h 5539721"/>
              <a:gd name="connsiteX2849" fmla="*/ 5238237 w 6254524"/>
              <a:gd name="connsiteY2849" fmla="*/ 3537325 h 5539721"/>
              <a:gd name="connsiteX2850" fmla="*/ 5167333 w 6254524"/>
              <a:gd name="connsiteY2850" fmla="*/ 3574795 h 5539721"/>
              <a:gd name="connsiteX2851" fmla="*/ 5167333 w 6254524"/>
              <a:gd name="connsiteY2851" fmla="*/ 3565572 h 5539721"/>
              <a:gd name="connsiteX2852" fmla="*/ 5110840 w 6254524"/>
              <a:gd name="connsiteY2852" fmla="*/ 3598430 h 5539721"/>
              <a:gd name="connsiteX2853" fmla="*/ 5125252 w 6254524"/>
              <a:gd name="connsiteY2853" fmla="*/ 3575371 h 5539721"/>
              <a:gd name="connsiteX2854" fmla="*/ 5120640 w 6254524"/>
              <a:gd name="connsiteY2854" fmla="*/ 3510232 h 5539721"/>
              <a:gd name="connsiteX2855" fmla="*/ 5101617 w 6254524"/>
              <a:gd name="connsiteY2855" fmla="*/ 3496397 h 5539721"/>
              <a:gd name="connsiteX2856" fmla="*/ 5144275 w 6254524"/>
              <a:gd name="connsiteY2856" fmla="*/ 3476798 h 5539721"/>
              <a:gd name="connsiteX2857" fmla="*/ 5144275 w 6254524"/>
              <a:gd name="connsiteY2857" fmla="*/ 3476798 h 5539721"/>
              <a:gd name="connsiteX2858" fmla="*/ 5106805 w 6254524"/>
              <a:gd name="connsiteY2858" fmla="*/ 3458351 h 5539721"/>
              <a:gd name="connsiteX2859" fmla="*/ 5073947 w 6254524"/>
              <a:gd name="connsiteY2859" fmla="*/ 3462963 h 5539721"/>
              <a:gd name="connsiteX2860" fmla="*/ 5106805 w 6254524"/>
              <a:gd name="connsiteY2860" fmla="*/ 3458351 h 5539721"/>
              <a:gd name="connsiteX2861" fmla="*/ 5106805 w 6254524"/>
              <a:gd name="connsiteY2861" fmla="*/ 3458351 h 5539721"/>
              <a:gd name="connsiteX2862" fmla="*/ 5073947 w 6254524"/>
              <a:gd name="connsiteY2862" fmla="*/ 3733320 h 5539721"/>
              <a:gd name="connsiteX2863" fmla="*/ 5059536 w 6254524"/>
              <a:gd name="connsiteY2863" fmla="*/ 3691239 h 5539721"/>
              <a:gd name="connsiteX2864" fmla="*/ 5097005 w 6254524"/>
              <a:gd name="connsiteY2864" fmla="*/ 3686627 h 5539721"/>
              <a:gd name="connsiteX2865" fmla="*/ 5097005 w 6254524"/>
              <a:gd name="connsiteY2865" fmla="*/ 3668180 h 5539721"/>
              <a:gd name="connsiteX2866" fmla="*/ 5144275 w 6254524"/>
              <a:gd name="connsiteY2866" fmla="*/ 3649734 h 5539721"/>
              <a:gd name="connsiteX2867" fmla="*/ 5135051 w 6254524"/>
              <a:gd name="connsiteY2867" fmla="*/ 3631288 h 5539721"/>
              <a:gd name="connsiteX2868" fmla="*/ 5167909 w 6254524"/>
              <a:gd name="connsiteY2868" fmla="*/ 3617452 h 5539721"/>
              <a:gd name="connsiteX2869" fmla="*/ 5167909 w 6254524"/>
              <a:gd name="connsiteY2869" fmla="*/ 3579983 h 5539721"/>
              <a:gd name="connsiteX2870" fmla="*/ 5182321 w 6254524"/>
              <a:gd name="connsiteY2870" fmla="*/ 3579983 h 5539721"/>
              <a:gd name="connsiteX2871" fmla="*/ 5182321 w 6254524"/>
              <a:gd name="connsiteY2871" fmla="*/ 3612841 h 5539721"/>
              <a:gd name="connsiteX2872" fmla="*/ 5201343 w 6254524"/>
              <a:gd name="connsiteY2872" fmla="*/ 3579983 h 5539721"/>
              <a:gd name="connsiteX2873" fmla="*/ 5244001 w 6254524"/>
              <a:gd name="connsiteY2873" fmla="*/ 3579983 h 5539721"/>
              <a:gd name="connsiteX2874" fmla="*/ 5248613 w 6254524"/>
              <a:gd name="connsiteY2874" fmla="*/ 3617452 h 5539721"/>
              <a:gd name="connsiteX2875" fmla="*/ 5149463 w 6254524"/>
              <a:gd name="connsiteY2875" fmla="*/ 3701615 h 5539721"/>
              <a:gd name="connsiteX2876" fmla="*/ 5130440 w 6254524"/>
              <a:gd name="connsiteY2876" fmla="*/ 3687780 h 5539721"/>
              <a:gd name="connsiteX2877" fmla="*/ 5045701 w 6254524"/>
              <a:gd name="connsiteY2877" fmla="*/ 3776554 h 5539721"/>
              <a:gd name="connsiteX2878" fmla="*/ 5073947 w 6254524"/>
              <a:gd name="connsiteY2878" fmla="*/ 3733320 h 5539721"/>
              <a:gd name="connsiteX2879" fmla="*/ 5073947 w 6254524"/>
              <a:gd name="connsiteY2879" fmla="*/ 3733320 h 5539721"/>
              <a:gd name="connsiteX2880" fmla="*/ 5026678 w 6254524"/>
              <a:gd name="connsiteY2880" fmla="*/ 3290027 h 5539721"/>
              <a:gd name="connsiteX2881" fmla="*/ 5041090 w 6254524"/>
              <a:gd name="connsiteY2881" fmla="*/ 3322885 h 5539721"/>
              <a:gd name="connsiteX2882" fmla="*/ 4993820 w 6254524"/>
              <a:gd name="connsiteY2882" fmla="*/ 3345943 h 5539721"/>
              <a:gd name="connsiteX2883" fmla="*/ 4974797 w 6254524"/>
              <a:gd name="connsiteY2883" fmla="*/ 3322885 h 5539721"/>
              <a:gd name="connsiteX2884" fmla="*/ 5026678 w 6254524"/>
              <a:gd name="connsiteY2884" fmla="*/ 3290027 h 5539721"/>
              <a:gd name="connsiteX2885" fmla="*/ 5026678 w 6254524"/>
              <a:gd name="connsiteY2885" fmla="*/ 3290027 h 5539721"/>
              <a:gd name="connsiteX2886" fmla="*/ 4970186 w 6254524"/>
              <a:gd name="connsiteY2886" fmla="*/ 3401859 h 5539721"/>
              <a:gd name="connsiteX2887" fmla="*/ 4970186 w 6254524"/>
              <a:gd name="connsiteY2887" fmla="*/ 3420305 h 5539721"/>
              <a:gd name="connsiteX2888" fmla="*/ 4993820 w 6254524"/>
              <a:gd name="connsiteY2888" fmla="*/ 3420305 h 5539721"/>
              <a:gd name="connsiteX2889" fmla="*/ 4984597 w 6254524"/>
              <a:gd name="connsiteY2889" fmla="*/ 3392059 h 5539721"/>
              <a:gd name="connsiteX2890" fmla="*/ 5012843 w 6254524"/>
              <a:gd name="connsiteY2890" fmla="*/ 3354590 h 5539721"/>
              <a:gd name="connsiteX2891" fmla="*/ 5045701 w 6254524"/>
              <a:gd name="connsiteY2891" fmla="*/ 3354590 h 5539721"/>
              <a:gd name="connsiteX2892" fmla="*/ 5036478 w 6254524"/>
              <a:gd name="connsiteY2892" fmla="*/ 3392059 h 5539721"/>
              <a:gd name="connsiteX2893" fmla="*/ 5008231 w 6254524"/>
              <a:gd name="connsiteY2893" fmla="*/ 3387447 h 5539721"/>
              <a:gd name="connsiteX2894" fmla="*/ 5022643 w 6254524"/>
              <a:gd name="connsiteY2894" fmla="*/ 3405894 h 5539721"/>
              <a:gd name="connsiteX2895" fmla="*/ 5008231 w 6254524"/>
              <a:gd name="connsiteY2895" fmla="*/ 3428952 h 5539721"/>
              <a:gd name="connsiteX2896" fmla="*/ 5003620 w 6254524"/>
              <a:gd name="connsiteY2896" fmla="*/ 3415117 h 5539721"/>
              <a:gd name="connsiteX2897" fmla="*/ 4994397 w 6254524"/>
              <a:gd name="connsiteY2897" fmla="*/ 3443363 h 5539721"/>
              <a:gd name="connsiteX2898" fmla="*/ 4951739 w 6254524"/>
              <a:gd name="connsiteY2898" fmla="*/ 3466422 h 5539721"/>
              <a:gd name="connsiteX2899" fmla="*/ 4960962 w 6254524"/>
              <a:gd name="connsiteY2899" fmla="*/ 3447975 h 5539721"/>
              <a:gd name="connsiteX2900" fmla="*/ 4937328 w 6254524"/>
              <a:gd name="connsiteY2900" fmla="*/ 3452587 h 5539721"/>
              <a:gd name="connsiteX2901" fmla="*/ 4970186 w 6254524"/>
              <a:gd name="connsiteY2901" fmla="*/ 3401859 h 5539721"/>
              <a:gd name="connsiteX2902" fmla="*/ 4970186 w 6254524"/>
              <a:gd name="connsiteY2902" fmla="*/ 3401859 h 5539721"/>
              <a:gd name="connsiteX2903" fmla="*/ 4951163 w 6254524"/>
              <a:gd name="connsiteY2903" fmla="*/ 3252557 h 5539721"/>
              <a:gd name="connsiteX2904" fmla="*/ 4922917 w 6254524"/>
              <a:gd name="connsiteY2904" fmla="*/ 3252557 h 5539721"/>
              <a:gd name="connsiteX2905" fmla="*/ 4937328 w 6254524"/>
              <a:gd name="connsiteY2905" fmla="*/ 3224311 h 5539721"/>
              <a:gd name="connsiteX2906" fmla="*/ 4861813 w 6254524"/>
              <a:gd name="connsiteY2906" fmla="*/ 3308473 h 5539721"/>
              <a:gd name="connsiteX2907" fmla="*/ 4857201 w 6254524"/>
              <a:gd name="connsiteY2907" fmla="*/ 3280227 h 5539721"/>
              <a:gd name="connsiteX2908" fmla="*/ 4790908 w 6254524"/>
              <a:gd name="connsiteY2908" fmla="*/ 3331532 h 5539721"/>
              <a:gd name="connsiteX2909" fmla="*/ 4786297 w 6254524"/>
              <a:gd name="connsiteY2909" fmla="*/ 3313085 h 5539721"/>
              <a:gd name="connsiteX2910" fmla="*/ 4809932 w 6254524"/>
              <a:gd name="connsiteY2910" fmla="*/ 3280227 h 5539721"/>
              <a:gd name="connsiteX2911" fmla="*/ 4790908 w 6254524"/>
              <a:gd name="connsiteY2911" fmla="*/ 3280227 h 5539721"/>
              <a:gd name="connsiteX2912" fmla="*/ 4805320 w 6254524"/>
              <a:gd name="connsiteY2912" fmla="*/ 3219699 h 5539721"/>
              <a:gd name="connsiteX2913" fmla="*/ 4824343 w 6254524"/>
              <a:gd name="connsiteY2913" fmla="*/ 3215088 h 5539721"/>
              <a:gd name="connsiteX2914" fmla="*/ 4824343 w 6254524"/>
              <a:gd name="connsiteY2914" fmla="*/ 3238146 h 5539721"/>
              <a:gd name="connsiteX2915" fmla="*/ 4857201 w 6254524"/>
              <a:gd name="connsiteY2915" fmla="*/ 3233534 h 5539721"/>
              <a:gd name="connsiteX2916" fmla="*/ 4956350 w 6254524"/>
              <a:gd name="connsiteY2916" fmla="*/ 3196065 h 5539721"/>
              <a:gd name="connsiteX2917" fmla="*/ 4951163 w 6254524"/>
              <a:gd name="connsiteY2917" fmla="*/ 3252557 h 5539721"/>
              <a:gd name="connsiteX2918" fmla="*/ 4951163 w 6254524"/>
              <a:gd name="connsiteY2918" fmla="*/ 3252557 h 5539721"/>
              <a:gd name="connsiteX2919" fmla="*/ 5031289 w 6254524"/>
              <a:gd name="connsiteY2919" fmla="*/ 3131502 h 5539721"/>
              <a:gd name="connsiteX2920" fmla="*/ 5016878 w 6254524"/>
              <a:gd name="connsiteY2920" fmla="*/ 3131502 h 5539721"/>
              <a:gd name="connsiteX2921" fmla="*/ 5035901 w 6254524"/>
              <a:gd name="connsiteY2921" fmla="*/ 3117667 h 5539721"/>
              <a:gd name="connsiteX2922" fmla="*/ 5031289 w 6254524"/>
              <a:gd name="connsiteY2922" fmla="*/ 3131502 h 5539721"/>
              <a:gd name="connsiteX2923" fmla="*/ 5031289 w 6254524"/>
              <a:gd name="connsiteY2923" fmla="*/ 3131502 h 5539721"/>
              <a:gd name="connsiteX2924" fmla="*/ 5031289 w 6254524"/>
              <a:gd name="connsiteY2924" fmla="*/ 2394217 h 5539721"/>
              <a:gd name="connsiteX2925" fmla="*/ 5054925 w 6254524"/>
              <a:gd name="connsiteY2925" fmla="*/ 2380382 h 5539721"/>
              <a:gd name="connsiteX2926" fmla="*/ 5031289 w 6254524"/>
              <a:gd name="connsiteY2926" fmla="*/ 2394217 h 5539721"/>
              <a:gd name="connsiteX2927" fmla="*/ 5031289 w 6254524"/>
              <a:gd name="connsiteY2927" fmla="*/ 2394217 h 5539721"/>
              <a:gd name="connsiteX2928" fmla="*/ 5186932 w 6254524"/>
              <a:gd name="connsiteY2928" fmla="*/ 2646128 h 5539721"/>
              <a:gd name="connsiteX2929" fmla="*/ 5163298 w 6254524"/>
              <a:gd name="connsiteY2929" fmla="*/ 2664574 h 5539721"/>
              <a:gd name="connsiteX2930" fmla="*/ 5186932 w 6254524"/>
              <a:gd name="connsiteY2930" fmla="*/ 2646128 h 5539721"/>
              <a:gd name="connsiteX2931" fmla="*/ 5186932 w 6254524"/>
              <a:gd name="connsiteY2931" fmla="*/ 2646128 h 5539721"/>
              <a:gd name="connsiteX2932" fmla="*/ 5177709 w 6254524"/>
              <a:gd name="connsiteY2932" fmla="*/ 3042728 h 5539721"/>
              <a:gd name="connsiteX2933" fmla="*/ 5182321 w 6254524"/>
              <a:gd name="connsiteY2933" fmla="*/ 3009870 h 5539721"/>
              <a:gd name="connsiteX2934" fmla="*/ 5205955 w 6254524"/>
              <a:gd name="connsiteY2934" fmla="*/ 3014482 h 5539721"/>
              <a:gd name="connsiteX2935" fmla="*/ 5177709 w 6254524"/>
              <a:gd name="connsiteY2935" fmla="*/ 3042728 h 5539721"/>
              <a:gd name="connsiteX2936" fmla="*/ 5177709 w 6254524"/>
              <a:gd name="connsiteY2936" fmla="*/ 3042728 h 5539721"/>
              <a:gd name="connsiteX2937" fmla="*/ 5139663 w 6254524"/>
              <a:gd name="connsiteY2937" fmla="*/ 2753348 h 5539721"/>
              <a:gd name="connsiteX2938" fmla="*/ 5215178 w 6254524"/>
              <a:gd name="connsiteY2938" fmla="*/ 2697432 h 5539721"/>
              <a:gd name="connsiteX2939" fmla="*/ 5139663 w 6254524"/>
              <a:gd name="connsiteY2939" fmla="*/ 2753348 h 5539721"/>
              <a:gd name="connsiteX2940" fmla="*/ 5139663 w 6254524"/>
              <a:gd name="connsiteY2940" fmla="*/ 2753348 h 5539721"/>
              <a:gd name="connsiteX2941" fmla="*/ 5305105 w 6254524"/>
              <a:gd name="connsiteY2941" fmla="*/ 2328502 h 5539721"/>
              <a:gd name="connsiteX2942" fmla="*/ 5281471 w 6254524"/>
              <a:gd name="connsiteY2942" fmla="*/ 2361360 h 5539721"/>
              <a:gd name="connsiteX2943" fmla="*/ 5305105 w 6254524"/>
              <a:gd name="connsiteY2943" fmla="*/ 2328502 h 5539721"/>
              <a:gd name="connsiteX2944" fmla="*/ 5305105 w 6254524"/>
              <a:gd name="connsiteY2944" fmla="*/ 2328502 h 5539721"/>
              <a:gd name="connsiteX2945" fmla="*/ 5314329 w 6254524"/>
              <a:gd name="connsiteY2945" fmla="*/ 2426499 h 5539721"/>
              <a:gd name="connsiteX2946" fmla="*/ 5267059 w 6254524"/>
              <a:gd name="connsiteY2946" fmla="*/ 2477803 h 5539721"/>
              <a:gd name="connsiteX2947" fmla="*/ 5257836 w 6254524"/>
              <a:gd name="connsiteY2947" fmla="*/ 2444945 h 5539721"/>
              <a:gd name="connsiteX2948" fmla="*/ 5314329 w 6254524"/>
              <a:gd name="connsiteY2948" fmla="*/ 2426499 h 5539721"/>
              <a:gd name="connsiteX2949" fmla="*/ 5314329 w 6254524"/>
              <a:gd name="connsiteY2949" fmla="*/ 2426499 h 5539721"/>
              <a:gd name="connsiteX2950" fmla="*/ 5427314 w 6254524"/>
              <a:gd name="connsiteY2950" fmla="*/ 2702044 h 5539721"/>
              <a:gd name="connsiteX2951" fmla="*/ 5446336 w 6254524"/>
              <a:gd name="connsiteY2951" fmla="*/ 2673797 h 5539721"/>
              <a:gd name="connsiteX2952" fmla="*/ 5427314 w 6254524"/>
              <a:gd name="connsiteY2952" fmla="*/ 2702044 h 5539721"/>
              <a:gd name="connsiteX2953" fmla="*/ 5427314 w 6254524"/>
              <a:gd name="connsiteY2953" fmla="*/ 2702044 h 5539721"/>
              <a:gd name="connsiteX2954" fmla="*/ 5427314 w 6254524"/>
              <a:gd name="connsiteY2954" fmla="*/ 2585600 h 5539721"/>
              <a:gd name="connsiteX2955" fmla="*/ 5276282 w 6254524"/>
              <a:gd name="connsiteY2955" fmla="*/ 2697432 h 5539721"/>
              <a:gd name="connsiteX2956" fmla="*/ 5276282 w 6254524"/>
              <a:gd name="connsiteY2956" fmla="*/ 2664574 h 5539721"/>
              <a:gd name="connsiteX2957" fmla="*/ 5238813 w 6254524"/>
              <a:gd name="connsiteY2957" fmla="*/ 2673797 h 5539721"/>
              <a:gd name="connsiteX2958" fmla="*/ 5286083 w 6254524"/>
              <a:gd name="connsiteY2958" fmla="*/ 2613270 h 5539721"/>
              <a:gd name="connsiteX2959" fmla="*/ 5323552 w 6254524"/>
              <a:gd name="connsiteY2959" fmla="*/ 2590212 h 5539721"/>
              <a:gd name="connsiteX2960" fmla="*/ 5342575 w 6254524"/>
              <a:gd name="connsiteY2960" fmla="*/ 2604047 h 5539721"/>
              <a:gd name="connsiteX2961" fmla="*/ 5455560 w 6254524"/>
              <a:gd name="connsiteY2961" fmla="*/ 2561965 h 5539721"/>
              <a:gd name="connsiteX2962" fmla="*/ 5427314 w 6254524"/>
              <a:gd name="connsiteY2962" fmla="*/ 2585600 h 5539721"/>
              <a:gd name="connsiteX2963" fmla="*/ 5427314 w 6254524"/>
              <a:gd name="connsiteY2963" fmla="*/ 2585600 h 5539721"/>
              <a:gd name="connsiteX2964" fmla="*/ 5460171 w 6254524"/>
              <a:gd name="connsiteY2964" fmla="*/ 2561965 h 5539721"/>
              <a:gd name="connsiteX2965" fmla="*/ 5474583 w 6254524"/>
              <a:gd name="connsiteY2965" fmla="*/ 2519884 h 5539721"/>
              <a:gd name="connsiteX2966" fmla="*/ 5493606 w 6254524"/>
              <a:gd name="connsiteY2966" fmla="*/ 2519884 h 5539721"/>
              <a:gd name="connsiteX2967" fmla="*/ 5460171 w 6254524"/>
              <a:gd name="connsiteY2967" fmla="*/ 2561965 h 5539721"/>
              <a:gd name="connsiteX2968" fmla="*/ 5460171 w 6254524"/>
              <a:gd name="connsiteY2968" fmla="*/ 2561965 h 5539721"/>
              <a:gd name="connsiteX2969" fmla="*/ 5559322 w 6254524"/>
              <a:gd name="connsiteY2969" fmla="*/ 2524496 h 5539721"/>
              <a:gd name="connsiteX2970" fmla="*/ 5540299 w 6254524"/>
              <a:gd name="connsiteY2970" fmla="*/ 2542943 h 5539721"/>
              <a:gd name="connsiteX2971" fmla="*/ 5559322 w 6254524"/>
              <a:gd name="connsiteY2971" fmla="*/ 2524496 h 5539721"/>
              <a:gd name="connsiteX2972" fmla="*/ 5559322 w 6254524"/>
              <a:gd name="connsiteY2972" fmla="*/ 2524496 h 5539721"/>
              <a:gd name="connsiteX2973" fmla="*/ 5550098 w 6254524"/>
              <a:gd name="connsiteY2973" fmla="*/ 2365971 h 5539721"/>
              <a:gd name="connsiteX2974" fmla="*/ 5554710 w 6254524"/>
              <a:gd name="connsiteY2974" fmla="*/ 2342913 h 5539721"/>
              <a:gd name="connsiteX2975" fmla="*/ 5573733 w 6254524"/>
              <a:gd name="connsiteY2975" fmla="*/ 2347525 h 5539721"/>
              <a:gd name="connsiteX2976" fmla="*/ 5550098 w 6254524"/>
              <a:gd name="connsiteY2976" fmla="*/ 2365971 h 5539721"/>
              <a:gd name="connsiteX2977" fmla="*/ 5550098 w 6254524"/>
              <a:gd name="connsiteY2977" fmla="*/ 2365971 h 5539721"/>
              <a:gd name="connsiteX2978" fmla="*/ 5243425 w 6254524"/>
              <a:gd name="connsiteY2978" fmla="*/ 3453739 h 5539721"/>
              <a:gd name="connsiteX2979" fmla="*/ 5248037 w 6254524"/>
              <a:gd name="connsiteY2979" fmla="*/ 3486597 h 5539721"/>
              <a:gd name="connsiteX2980" fmla="*/ 5252648 w 6254524"/>
              <a:gd name="connsiteY2980" fmla="*/ 3468151 h 5539721"/>
              <a:gd name="connsiteX2981" fmla="*/ 5243425 w 6254524"/>
              <a:gd name="connsiteY2981" fmla="*/ 3453739 h 5539721"/>
              <a:gd name="connsiteX2982" fmla="*/ 5243425 w 6254524"/>
              <a:gd name="connsiteY2982" fmla="*/ 3453739 h 5539721"/>
              <a:gd name="connsiteX2983" fmla="*/ 3300775 w 6254524"/>
              <a:gd name="connsiteY2983" fmla="*/ 5017083 h 5539721"/>
              <a:gd name="connsiteX2984" fmla="*/ 3309998 w 6254524"/>
              <a:gd name="connsiteY2984" fmla="*/ 5030918 h 5539721"/>
              <a:gd name="connsiteX2985" fmla="*/ 3371102 w 6254524"/>
              <a:gd name="connsiteY2985" fmla="*/ 5012471 h 5539721"/>
              <a:gd name="connsiteX2986" fmla="*/ 3300775 w 6254524"/>
              <a:gd name="connsiteY2986" fmla="*/ 5017083 h 5539721"/>
              <a:gd name="connsiteX2987" fmla="*/ 3300775 w 6254524"/>
              <a:gd name="connsiteY2987" fmla="*/ 5017083 h 5539721"/>
              <a:gd name="connsiteX2988" fmla="*/ 4371250 w 6254524"/>
              <a:gd name="connsiteY2988" fmla="*/ 410640 h 5539721"/>
              <a:gd name="connsiteX2989" fmla="*/ 4371250 w 6254524"/>
              <a:gd name="connsiteY2989" fmla="*/ 410640 h 5539721"/>
              <a:gd name="connsiteX2990" fmla="*/ 4371250 w 6254524"/>
              <a:gd name="connsiteY2990" fmla="*/ 410640 h 5539721"/>
              <a:gd name="connsiteX2991" fmla="*/ 5408290 w 6254524"/>
              <a:gd name="connsiteY2991" fmla="*/ 741524 h 5539721"/>
              <a:gd name="connsiteX2992" fmla="*/ 5380044 w 6254524"/>
              <a:gd name="connsiteY2992" fmla="*/ 778994 h 5539721"/>
              <a:gd name="connsiteX2993" fmla="*/ 5408290 w 6254524"/>
              <a:gd name="connsiteY2993" fmla="*/ 746136 h 5539721"/>
              <a:gd name="connsiteX2994" fmla="*/ 5408290 w 6254524"/>
              <a:gd name="connsiteY2994" fmla="*/ 741524 h 5539721"/>
              <a:gd name="connsiteX2995" fmla="*/ 5408290 w 6254524"/>
              <a:gd name="connsiteY2995" fmla="*/ 741524 h 5539721"/>
              <a:gd name="connsiteX2996" fmla="*/ 4522281 w 6254524"/>
              <a:gd name="connsiteY2996" fmla="*/ 844709 h 5539721"/>
              <a:gd name="connsiteX2997" fmla="*/ 4602408 w 6254524"/>
              <a:gd name="connsiteY2997" fmla="*/ 811852 h 5539721"/>
              <a:gd name="connsiteX2998" fmla="*/ 4687147 w 6254524"/>
              <a:gd name="connsiteY2998" fmla="*/ 746712 h 5539721"/>
              <a:gd name="connsiteX2999" fmla="*/ 4512481 w 6254524"/>
              <a:gd name="connsiteY2999" fmla="*/ 821651 h 5539721"/>
              <a:gd name="connsiteX3000" fmla="*/ 4522281 w 6254524"/>
              <a:gd name="connsiteY3000" fmla="*/ 844709 h 5539721"/>
              <a:gd name="connsiteX3001" fmla="*/ 4522281 w 6254524"/>
              <a:gd name="connsiteY3001" fmla="*/ 844709 h 5539721"/>
              <a:gd name="connsiteX3002" fmla="*/ 5431925 w 6254524"/>
              <a:gd name="connsiteY3002" fmla="*/ 1175594 h 5539721"/>
              <a:gd name="connsiteX3003" fmla="*/ 5455560 w 6254524"/>
              <a:gd name="connsiteY3003" fmla="*/ 1147348 h 5539721"/>
              <a:gd name="connsiteX3004" fmla="*/ 5408290 w 6254524"/>
              <a:gd name="connsiteY3004" fmla="*/ 1128901 h 5539721"/>
              <a:gd name="connsiteX3005" fmla="*/ 5436537 w 6254524"/>
              <a:gd name="connsiteY3005" fmla="*/ 1157147 h 5539721"/>
              <a:gd name="connsiteX3006" fmla="*/ 5431925 w 6254524"/>
              <a:gd name="connsiteY3006" fmla="*/ 1175594 h 5539721"/>
              <a:gd name="connsiteX3007" fmla="*/ 5431925 w 6254524"/>
              <a:gd name="connsiteY3007" fmla="*/ 1175594 h 5539721"/>
              <a:gd name="connsiteX3008" fmla="*/ 5621002 w 6254524"/>
              <a:gd name="connsiteY3008" fmla="*/ 1544524 h 5539721"/>
              <a:gd name="connsiteX3009" fmla="*/ 5672883 w 6254524"/>
              <a:gd name="connsiteY3009" fmla="*/ 1511667 h 5539721"/>
              <a:gd name="connsiteX3010" fmla="*/ 5621002 w 6254524"/>
              <a:gd name="connsiteY3010" fmla="*/ 1544524 h 5539721"/>
              <a:gd name="connsiteX3011" fmla="*/ 5621002 w 6254524"/>
              <a:gd name="connsiteY3011" fmla="*/ 1544524 h 5539721"/>
              <a:gd name="connsiteX3012" fmla="*/ 5747822 w 6254524"/>
              <a:gd name="connsiteY3012" fmla="*/ 1749742 h 5539721"/>
              <a:gd name="connsiteX3013" fmla="*/ 5804315 w 6254524"/>
              <a:gd name="connsiteY3013" fmla="*/ 1731295 h 5539721"/>
              <a:gd name="connsiteX3014" fmla="*/ 5776068 w 6254524"/>
              <a:gd name="connsiteY3014" fmla="*/ 1731295 h 5539721"/>
              <a:gd name="connsiteX3015" fmla="*/ 5808926 w 6254524"/>
              <a:gd name="connsiteY3015" fmla="*/ 1712849 h 5539721"/>
              <a:gd name="connsiteX3016" fmla="*/ 5766268 w 6254524"/>
              <a:gd name="connsiteY3016" fmla="*/ 1708237 h 5539721"/>
              <a:gd name="connsiteX3017" fmla="*/ 5747822 w 6254524"/>
              <a:gd name="connsiteY3017" fmla="*/ 1749742 h 5539721"/>
              <a:gd name="connsiteX3018" fmla="*/ 5747822 w 6254524"/>
              <a:gd name="connsiteY3018" fmla="*/ 1749742 h 5539721"/>
              <a:gd name="connsiteX3019" fmla="*/ 5479195 w 6254524"/>
              <a:gd name="connsiteY3019" fmla="*/ 1764153 h 5539721"/>
              <a:gd name="connsiteX3020" fmla="*/ 5559322 w 6254524"/>
              <a:gd name="connsiteY3020" fmla="*/ 1731295 h 5539721"/>
              <a:gd name="connsiteX3021" fmla="*/ 5479195 w 6254524"/>
              <a:gd name="connsiteY3021" fmla="*/ 1764153 h 5539721"/>
              <a:gd name="connsiteX3022" fmla="*/ 5479195 w 6254524"/>
              <a:gd name="connsiteY3022" fmla="*/ 1764153 h 5539721"/>
              <a:gd name="connsiteX3023" fmla="*/ 5729376 w 6254524"/>
              <a:gd name="connsiteY3023" fmla="*/ 1745130 h 5539721"/>
              <a:gd name="connsiteX3024" fmla="*/ 5663084 w 6254524"/>
              <a:gd name="connsiteY3024" fmla="*/ 1773377 h 5539721"/>
              <a:gd name="connsiteX3025" fmla="*/ 5695941 w 6254524"/>
              <a:gd name="connsiteY3025" fmla="*/ 1787211 h 5539721"/>
              <a:gd name="connsiteX3026" fmla="*/ 5653283 w 6254524"/>
              <a:gd name="connsiteY3026" fmla="*/ 1805658 h 5539721"/>
              <a:gd name="connsiteX3027" fmla="*/ 5695941 w 6254524"/>
              <a:gd name="connsiteY3027" fmla="*/ 1787211 h 5539721"/>
              <a:gd name="connsiteX3028" fmla="*/ 5719576 w 6254524"/>
              <a:gd name="connsiteY3028" fmla="*/ 1777988 h 5539721"/>
              <a:gd name="connsiteX3029" fmla="*/ 5700553 w 6254524"/>
              <a:gd name="connsiteY3029" fmla="*/ 1773377 h 5539721"/>
              <a:gd name="connsiteX3030" fmla="*/ 5729376 w 6254524"/>
              <a:gd name="connsiteY3030" fmla="*/ 1745130 h 5539721"/>
              <a:gd name="connsiteX3031" fmla="*/ 5729376 w 6254524"/>
              <a:gd name="connsiteY3031" fmla="*/ 1745130 h 5539721"/>
              <a:gd name="connsiteX3032" fmla="*/ 5974369 w 6254524"/>
              <a:gd name="connsiteY3032" fmla="*/ 1875985 h 5539721"/>
              <a:gd name="connsiteX3033" fmla="*/ 6045273 w 6254524"/>
              <a:gd name="connsiteY3033" fmla="*/ 1824681 h 5539721"/>
              <a:gd name="connsiteX3034" fmla="*/ 6068906 w 6254524"/>
              <a:gd name="connsiteY3034" fmla="*/ 1801623 h 5539721"/>
              <a:gd name="connsiteX3035" fmla="*/ 5917876 w 6254524"/>
              <a:gd name="connsiteY3035" fmla="*/ 1852927 h 5539721"/>
              <a:gd name="connsiteX3036" fmla="*/ 5927100 w 6254524"/>
              <a:gd name="connsiteY3036" fmla="*/ 1866762 h 5539721"/>
              <a:gd name="connsiteX3037" fmla="*/ 5898853 w 6254524"/>
              <a:gd name="connsiteY3037" fmla="*/ 1889820 h 5539721"/>
              <a:gd name="connsiteX3038" fmla="*/ 5974369 w 6254524"/>
              <a:gd name="connsiteY3038" fmla="*/ 1875985 h 5539721"/>
              <a:gd name="connsiteX3039" fmla="*/ 5974369 w 6254524"/>
              <a:gd name="connsiteY3039" fmla="*/ 1875985 h 5539721"/>
              <a:gd name="connsiteX3040" fmla="*/ 5799703 w 6254524"/>
              <a:gd name="connsiteY3040" fmla="*/ 1866762 h 5539721"/>
              <a:gd name="connsiteX3041" fmla="*/ 5780680 w 6254524"/>
              <a:gd name="connsiteY3041" fmla="*/ 1862150 h 5539721"/>
              <a:gd name="connsiteX3042" fmla="*/ 5799703 w 6254524"/>
              <a:gd name="connsiteY3042" fmla="*/ 1848316 h 5539721"/>
              <a:gd name="connsiteX3043" fmla="*/ 5795091 w 6254524"/>
              <a:gd name="connsiteY3043" fmla="*/ 1834481 h 5539721"/>
              <a:gd name="connsiteX3044" fmla="*/ 5766845 w 6254524"/>
              <a:gd name="connsiteY3044" fmla="*/ 1829869 h 5539721"/>
              <a:gd name="connsiteX3045" fmla="*/ 5743210 w 6254524"/>
              <a:gd name="connsiteY3045" fmla="*/ 1852927 h 5539721"/>
              <a:gd name="connsiteX3046" fmla="*/ 5724187 w 6254524"/>
              <a:gd name="connsiteY3046" fmla="*/ 1871374 h 5539721"/>
              <a:gd name="connsiteX3047" fmla="*/ 5738599 w 6254524"/>
              <a:gd name="connsiteY3047" fmla="*/ 1871374 h 5539721"/>
              <a:gd name="connsiteX3048" fmla="*/ 5724187 w 6254524"/>
              <a:gd name="connsiteY3048" fmla="*/ 1904232 h 5539721"/>
              <a:gd name="connsiteX3049" fmla="*/ 5799703 w 6254524"/>
              <a:gd name="connsiteY3049" fmla="*/ 1866762 h 5539721"/>
              <a:gd name="connsiteX3050" fmla="*/ 5799703 w 6254524"/>
              <a:gd name="connsiteY3050" fmla="*/ 1866762 h 5539721"/>
              <a:gd name="connsiteX3051" fmla="*/ 5799703 w 6254524"/>
              <a:gd name="connsiteY3051" fmla="*/ 1862150 h 5539721"/>
              <a:gd name="connsiteX3052" fmla="*/ 5799703 w 6254524"/>
              <a:gd name="connsiteY3052" fmla="*/ 1866762 h 5539721"/>
              <a:gd name="connsiteX3053" fmla="*/ 5799703 w 6254524"/>
              <a:gd name="connsiteY3053" fmla="*/ 1862150 h 5539721"/>
              <a:gd name="connsiteX3054" fmla="*/ 5799703 w 6254524"/>
              <a:gd name="connsiteY3054" fmla="*/ 1862150 h 5539721"/>
              <a:gd name="connsiteX3055" fmla="*/ 5870607 w 6254524"/>
              <a:gd name="connsiteY3055" fmla="*/ 1918067 h 5539721"/>
              <a:gd name="connsiteX3056" fmla="*/ 5875219 w 6254524"/>
              <a:gd name="connsiteY3056" fmla="*/ 1899620 h 5539721"/>
              <a:gd name="connsiteX3057" fmla="*/ 5884441 w 6254524"/>
              <a:gd name="connsiteY3057" fmla="*/ 1895008 h 5539721"/>
              <a:gd name="connsiteX3058" fmla="*/ 5818149 w 6254524"/>
              <a:gd name="connsiteY3058" fmla="*/ 1923255 h 5539721"/>
              <a:gd name="connsiteX3059" fmla="*/ 5870607 w 6254524"/>
              <a:gd name="connsiteY3059" fmla="*/ 1918067 h 5539721"/>
              <a:gd name="connsiteX3060" fmla="*/ 5870607 w 6254524"/>
              <a:gd name="connsiteY3060" fmla="*/ 1918067 h 5539721"/>
              <a:gd name="connsiteX3061" fmla="*/ 5502829 w 6254524"/>
              <a:gd name="connsiteY3061" fmla="*/ 1950348 h 5539721"/>
              <a:gd name="connsiteX3062" fmla="*/ 5554710 w 6254524"/>
              <a:gd name="connsiteY3062" fmla="*/ 1917490 h 5539721"/>
              <a:gd name="connsiteX3063" fmla="*/ 5502829 w 6254524"/>
              <a:gd name="connsiteY3063" fmla="*/ 1950348 h 5539721"/>
              <a:gd name="connsiteX3064" fmla="*/ 5502829 w 6254524"/>
              <a:gd name="connsiteY3064" fmla="*/ 1950348 h 5539721"/>
              <a:gd name="connsiteX3065" fmla="*/ 5356410 w 6254524"/>
              <a:gd name="connsiteY3065" fmla="*/ 1969371 h 5539721"/>
              <a:gd name="connsiteX3066" fmla="*/ 5295306 w 6254524"/>
              <a:gd name="connsiteY3066" fmla="*/ 1983206 h 5539721"/>
              <a:gd name="connsiteX3067" fmla="*/ 5318940 w 6254524"/>
              <a:gd name="connsiteY3067" fmla="*/ 1960148 h 5539721"/>
              <a:gd name="connsiteX3068" fmla="*/ 5224402 w 6254524"/>
              <a:gd name="connsiteY3068" fmla="*/ 1993006 h 5539721"/>
              <a:gd name="connsiteX3069" fmla="*/ 5252648 w 6254524"/>
              <a:gd name="connsiteY3069" fmla="*/ 2025863 h 5539721"/>
              <a:gd name="connsiteX3070" fmla="*/ 5285506 w 6254524"/>
              <a:gd name="connsiteY3070" fmla="*/ 2021252 h 5539721"/>
              <a:gd name="connsiteX3071" fmla="*/ 5271095 w 6254524"/>
              <a:gd name="connsiteY3071" fmla="*/ 2035087 h 5539721"/>
              <a:gd name="connsiteX3072" fmla="*/ 5204803 w 6254524"/>
              <a:gd name="connsiteY3072" fmla="*/ 2077168 h 5539721"/>
              <a:gd name="connsiteX3073" fmla="*/ 5228437 w 6254524"/>
              <a:gd name="connsiteY3073" fmla="*/ 2091003 h 5539721"/>
              <a:gd name="connsiteX3074" fmla="*/ 5200191 w 6254524"/>
              <a:gd name="connsiteY3074" fmla="*/ 2091003 h 5539721"/>
              <a:gd name="connsiteX3075" fmla="*/ 5209414 w 6254524"/>
              <a:gd name="connsiteY3075" fmla="*/ 2123861 h 5539721"/>
              <a:gd name="connsiteX3076" fmla="*/ 5280318 w 6254524"/>
              <a:gd name="connsiteY3076" fmla="*/ 2067945 h 5539721"/>
              <a:gd name="connsiteX3077" fmla="*/ 5299341 w 6254524"/>
              <a:gd name="connsiteY3077" fmla="*/ 2044886 h 5539721"/>
              <a:gd name="connsiteX3078" fmla="*/ 5266483 w 6254524"/>
              <a:gd name="connsiteY3078" fmla="*/ 2067945 h 5539721"/>
              <a:gd name="connsiteX3079" fmla="*/ 5261871 w 6254524"/>
              <a:gd name="connsiteY3079" fmla="*/ 2058721 h 5539721"/>
              <a:gd name="connsiteX3080" fmla="*/ 5271095 w 6254524"/>
              <a:gd name="connsiteY3080" fmla="*/ 2044886 h 5539721"/>
              <a:gd name="connsiteX3081" fmla="*/ 5299341 w 6254524"/>
              <a:gd name="connsiteY3081" fmla="*/ 2044886 h 5539721"/>
              <a:gd name="connsiteX3082" fmla="*/ 5308564 w 6254524"/>
              <a:gd name="connsiteY3082" fmla="*/ 2016640 h 5539721"/>
              <a:gd name="connsiteX3083" fmla="*/ 5289541 w 6254524"/>
              <a:gd name="connsiteY3083" fmla="*/ 2012028 h 5539721"/>
              <a:gd name="connsiteX3084" fmla="*/ 5356410 w 6254524"/>
              <a:gd name="connsiteY3084" fmla="*/ 1969371 h 5539721"/>
              <a:gd name="connsiteX3085" fmla="*/ 5356410 w 6254524"/>
              <a:gd name="connsiteY3085" fmla="*/ 1969371 h 5539721"/>
              <a:gd name="connsiteX3086" fmla="*/ 5158686 w 6254524"/>
              <a:gd name="connsiteY3086" fmla="*/ 2029899 h 5539721"/>
              <a:gd name="connsiteX3087" fmla="*/ 5092394 w 6254524"/>
              <a:gd name="connsiteY3087" fmla="*/ 2058145 h 5539721"/>
              <a:gd name="connsiteX3088" fmla="*/ 5158686 w 6254524"/>
              <a:gd name="connsiteY3088" fmla="*/ 2029899 h 5539721"/>
              <a:gd name="connsiteX3089" fmla="*/ 5158686 w 6254524"/>
              <a:gd name="connsiteY3089" fmla="*/ 2029899 h 5539721"/>
              <a:gd name="connsiteX3090" fmla="*/ 4724616 w 6254524"/>
              <a:gd name="connsiteY3090" fmla="*/ 2090426 h 5539721"/>
              <a:gd name="connsiteX3091" fmla="*/ 4691759 w 6254524"/>
              <a:gd name="connsiteY3091" fmla="*/ 2113484 h 5539721"/>
              <a:gd name="connsiteX3092" fmla="*/ 4724616 w 6254524"/>
              <a:gd name="connsiteY3092" fmla="*/ 2090426 h 5539721"/>
              <a:gd name="connsiteX3093" fmla="*/ 4724616 w 6254524"/>
              <a:gd name="connsiteY3093" fmla="*/ 2090426 h 5539721"/>
              <a:gd name="connsiteX3094" fmla="*/ 5309717 w 6254524"/>
              <a:gd name="connsiteY3094" fmla="*/ 2132507 h 5539721"/>
              <a:gd name="connsiteX3095" fmla="*/ 5333351 w 6254524"/>
              <a:gd name="connsiteY3095" fmla="*/ 2123284 h 5539721"/>
              <a:gd name="connsiteX3096" fmla="*/ 5305105 w 6254524"/>
              <a:gd name="connsiteY3096" fmla="*/ 2123284 h 5539721"/>
              <a:gd name="connsiteX3097" fmla="*/ 5309717 w 6254524"/>
              <a:gd name="connsiteY3097" fmla="*/ 2132507 h 5539721"/>
              <a:gd name="connsiteX3098" fmla="*/ 5309717 w 6254524"/>
              <a:gd name="connsiteY3098" fmla="*/ 2132507 h 5539721"/>
              <a:gd name="connsiteX3099" fmla="*/ 5818726 w 6254524"/>
              <a:gd name="connsiteY3099" fmla="*/ 2398829 h 5539721"/>
              <a:gd name="connsiteX3100" fmla="*/ 5743210 w 6254524"/>
              <a:gd name="connsiteY3100" fmla="*/ 2445522 h 5539721"/>
              <a:gd name="connsiteX3101" fmla="*/ 5620426 w 6254524"/>
              <a:gd name="connsiteY3101" fmla="*/ 2515273 h 5539721"/>
              <a:gd name="connsiteX3102" fmla="*/ 5714964 w 6254524"/>
              <a:gd name="connsiteY3102" fmla="*/ 2468580 h 5539721"/>
              <a:gd name="connsiteX3103" fmla="*/ 5818726 w 6254524"/>
              <a:gd name="connsiteY3103" fmla="*/ 2398829 h 5539721"/>
              <a:gd name="connsiteX3104" fmla="*/ 5818726 w 6254524"/>
              <a:gd name="connsiteY3104" fmla="*/ 2398829 h 5539721"/>
              <a:gd name="connsiteX3105" fmla="*/ 764378 w 6254524"/>
              <a:gd name="connsiteY3105" fmla="*/ 2730290 h 5539721"/>
              <a:gd name="connsiteX3106" fmla="*/ 665228 w 6254524"/>
              <a:gd name="connsiteY3106" fmla="*/ 2790818 h 5539721"/>
              <a:gd name="connsiteX3107" fmla="*/ 693474 w 6254524"/>
              <a:gd name="connsiteY3107" fmla="*/ 2800041 h 5539721"/>
              <a:gd name="connsiteX3108" fmla="*/ 684251 w 6254524"/>
              <a:gd name="connsiteY3108" fmla="*/ 2823099 h 5539721"/>
              <a:gd name="connsiteX3109" fmla="*/ 717109 w 6254524"/>
              <a:gd name="connsiteY3109" fmla="*/ 2804653 h 5539721"/>
              <a:gd name="connsiteX3110" fmla="*/ 712497 w 6254524"/>
              <a:gd name="connsiteY3110" fmla="*/ 2762572 h 5539721"/>
              <a:gd name="connsiteX3111" fmla="*/ 721720 w 6254524"/>
              <a:gd name="connsiteY3111" fmla="*/ 2757960 h 5539721"/>
              <a:gd name="connsiteX3112" fmla="*/ 764378 w 6254524"/>
              <a:gd name="connsiteY3112" fmla="*/ 2730290 h 5539721"/>
              <a:gd name="connsiteX3113" fmla="*/ 764378 w 6254524"/>
              <a:gd name="connsiteY3113" fmla="*/ 2730290 h 5539721"/>
              <a:gd name="connsiteX3114" fmla="*/ 952878 w 6254524"/>
              <a:gd name="connsiteY3114" fmla="*/ 3047339 h 5539721"/>
              <a:gd name="connsiteX3115" fmla="*/ 929243 w 6254524"/>
              <a:gd name="connsiteY3115" fmla="*/ 3038116 h 5539721"/>
              <a:gd name="connsiteX3116" fmla="*/ 924632 w 6254524"/>
              <a:gd name="connsiteY3116" fmla="*/ 3061175 h 5539721"/>
              <a:gd name="connsiteX3117" fmla="*/ 952878 w 6254524"/>
              <a:gd name="connsiteY3117" fmla="*/ 3047339 h 5539721"/>
              <a:gd name="connsiteX3118" fmla="*/ 952878 w 6254524"/>
              <a:gd name="connsiteY3118" fmla="*/ 3047339 h 5539721"/>
              <a:gd name="connsiteX3119" fmla="*/ 5592179 w 6254524"/>
              <a:gd name="connsiteY3119" fmla="*/ 3103256 h 5539721"/>
              <a:gd name="connsiteX3120" fmla="*/ 5554710 w 6254524"/>
              <a:gd name="connsiteY3120" fmla="*/ 3126314 h 5539721"/>
              <a:gd name="connsiteX3121" fmla="*/ 5550098 w 6254524"/>
              <a:gd name="connsiteY3121" fmla="*/ 3117091 h 5539721"/>
              <a:gd name="connsiteX3122" fmla="*/ 5554710 w 6254524"/>
              <a:gd name="connsiteY3122" fmla="*/ 3075010 h 5539721"/>
              <a:gd name="connsiteX3123" fmla="*/ 5488418 w 6254524"/>
              <a:gd name="connsiteY3123" fmla="*/ 3121702 h 5539721"/>
              <a:gd name="connsiteX3124" fmla="*/ 5531075 w 6254524"/>
              <a:gd name="connsiteY3124" fmla="*/ 3130925 h 5539721"/>
              <a:gd name="connsiteX3125" fmla="*/ 5531075 w 6254524"/>
              <a:gd name="connsiteY3125" fmla="*/ 3153983 h 5539721"/>
              <a:gd name="connsiteX3126" fmla="*/ 5592179 w 6254524"/>
              <a:gd name="connsiteY3126" fmla="*/ 3103256 h 5539721"/>
              <a:gd name="connsiteX3127" fmla="*/ 5592179 w 6254524"/>
              <a:gd name="connsiteY3127" fmla="*/ 3103256 h 5539721"/>
              <a:gd name="connsiteX3128" fmla="*/ 5512052 w 6254524"/>
              <a:gd name="connsiteY3128" fmla="*/ 3117667 h 5539721"/>
              <a:gd name="connsiteX3129" fmla="*/ 5544910 w 6254524"/>
              <a:gd name="connsiteY3129" fmla="*/ 3094609 h 5539721"/>
              <a:gd name="connsiteX3130" fmla="*/ 5540299 w 6254524"/>
              <a:gd name="connsiteY3130" fmla="*/ 3122855 h 5539721"/>
              <a:gd name="connsiteX3131" fmla="*/ 5512052 w 6254524"/>
              <a:gd name="connsiteY3131" fmla="*/ 3117667 h 5539721"/>
              <a:gd name="connsiteX3132" fmla="*/ 5512052 w 6254524"/>
              <a:gd name="connsiteY3132" fmla="*/ 3117667 h 5539721"/>
              <a:gd name="connsiteX3133" fmla="*/ 4927528 w 6254524"/>
              <a:gd name="connsiteY3133" fmla="*/ 3621488 h 5539721"/>
              <a:gd name="connsiteX3134" fmla="*/ 4894670 w 6254524"/>
              <a:gd name="connsiteY3134" fmla="*/ 3639934 h 5539721"/>
              <a:gd name="connsiteX3135" fmla="*/ 4875647 w 6254524"/>
              <a:gd name="connsiteY3135" fmla="*/ 3662992 h 5539721"/>
              <a:gd name="connsiteX3136" fmla="*/ 4890058 w 6254524"/>
              <a:gd name="connsiteY3136" fmla="*/ 3676827 h 5539721"/>
              <a:gd name="connsiteX3137" fmla="*/ 4913693 w 6254524"/>
              <a:gd name="connsiteY3137" fmla="*/ 3667604 h 5539721"/>
              <a:gd name="connsiteX3138" fmla="*/ 4941939 w 6254524"/>
              <a:gd name="connsiteY3138" fmla="*/ 3634746 h 5539721"/>
              <a:gd name="connsiteX3139" fmla="*/ 4946551 w 6254524"/>
              <a:gd name="connsiteY3139" fmla="*/ 3620911 h 5539721"/>
              <a:gd name="connsiteX3140" fmla="*/ 4927528 w 6254524"/>
              <a:gd name="connsiteY3140" fmla="*/ 3621488 h 5539721"/>
              <a:gd name="connsiteX3141" fmla="*/ 4927528 w 6254524"/>
              <a:gd name="connsiteY3141" fmla="*/ 3621488 h 5539721"/>
              <a:gd name="connsiteX3142" fmla="*/ 5621002 w 6254524"/>
              <a:gd name="connsiteY3142" fmla="*/ 3705650 h 5539721"/>
              <a:gd name="connsiteX3143" fmla="*/ 5640025 w 6254524"/>
              <a:gd name="connsiteY3143" fmla="*/ 3672792 h 5539721"/>
              <a:gd name="connsiteX3144" fmla="*/ 5611779 w 6254524"/>
              <a:gd name="connsiteY3144" fmla="*/ 3682015 h 5539721"/>
              <a:gd name="connsiteX3145" fmla="*/ 5611779 w 6254524"/>
              <a:gd name="connsiteY3145" fmla="*/ 3695850 h 5539721"/>
              <a:gd name="connsiteX3146" fmla="*/ 5621002 w 6254524"/>
              <a:gd name="connsiteY3146" fmla="*/ 3705650 h 5539721"/>
              <a:gd name="connsiteX3147" fmla="*/ 5621002 w 6254524"/>
              <a:gd name="connsiteY3147" fmla="*/ 3705650 h 5539721"/>
              <a:gd name="connsiteX3148" fmla="*/ 5615814 w 6254524"/>
              <a:gd name="connsiteY3148" fmla="*/ 3710261 h 5539721"/>
              <a:gd name="connsiteX3149" fmla="*/ 5620426 w 6254524"/>
              <a:gd name="connsiteY3149" fmla="*/ 3705650 h 5539721"/>
              <a:gd name="connsiteX3150" fmla="*/ 5615814 w 6254524"/>
              <a:gd name="connsiteY3150" fmla="*/ 3710261 h 5539721"/>
              <a:gd name="connsiteX3151" fmla="*/ 5615814 w 6254524"/>
              <a:gd name="connsiteY3151" fmla="*/ 3710261 h 5539721"/>
              <a:gd name="connsiteX3152" fmla="*/ 5621002 w 6254524"/>
              <a:gd name="connsiteY3152" fmla="*/ 3705650 h 5539721"/>
              <a:gd name="connsiteX3153" fmla="*/ 5621002 w 6254524"/>
              <a:gd name="connsiteY3153" fmla="*/ 3705650 h 5539721"/>
              <a:gd name="connsiteX3154" fmla="*/ 5621002 w 6254524"/>
              <a:gd name="connsiteY3154" fmla="*/ 3705650 h 5539721"/>
              <a:gd name="connsiteX3155" fmla="*/ 5621002 w 6254524"/>
              <a:gd name="connsiteY3155" fmla="*/ 3705650 h 5539721"/>
              <a:gd name="connsiteX3156" fmla="*/ 5621002 w 6254524"/>
              <a:gd name="connsiteY3156" fmla="*/ 3705650 h 5539721"/>
              <a:gd name="connsiteX3157" fmla="*/ 5267059 w 6254524"/>
              <a:gd name="connsiteY3157" fmla="*/ 3924702 h 5539721"/>
              <a:gd name="connsiteX3158" fmla="*/ 5271671 w 6254524"/>
              <a:gd name="connsiteY3158" fmla="*/ 3915479 h 5539721"/>
              <a:gd name="connsiteX3159" fmla="*/ 5267059 w 6254524"/>
              <a:gd name="connsiteY3159" fmla="*/ 3915479 h 5539721"/>
              <a:gd name="connsiteX3160" fmla="*/ 5267059 w 6254524"/>
              <a:gd name="connsiteY3160" fmla="*/ 3924702 h 5539721"/>
              <a:gd name="connsiteX3161" fmla="*/ 5267059 w 6254524"/>
              <a:gd name="connsiteY3161" fmla="*/ 3924702 h 5539721"/>
              <a:gd name="connsiteX3162" fmla="*/ 5267059 w 6254524"/>
              <a:gd name="connsiteY3162" fmla="*/ 3924702 h 5539721"/>
              <a:gd name="connsiteX3163" fmla="*/ 5366210 w 6254524"/>
              <a:gd name="connsiteY3163" fmla="*/ 3854952 h 5539721"/>
              <a:gd name="connsiteX3164" fmla="*/ 5356986 w 6254524"/>
              <a:gd name="connsiteY3164" fmla="*/ 3845728 h 5539721"/>
              <a:gd name="connsiteX3165" fmla="*/ 5272247 w 6254524"/>
              <a:gd name="connsiteY3165" fmla="*/ 3915479 h 5539721"/>
              <a:gd name="connsiteX3166" fmla="*/ 5300494 w 6254524"/>
              <a:gd name="connsiteY3166" fmla="*/ 3915479 h 5539721"/>
              <a:gd name="connsiteX3167" fmla="*/ 5356986 w 6254524"/>
              <a:gd name="connsiteY3167" fmla="*/ 3878010 h 5539721"/>
              <a:gd name="connsiteX3168" fmla="*/ 5366210 w 6254524"/>
              <a:gd name="connsiteY3168" fmla="*/ 3854952 h 5539721"/>
              <a:gd name="connsiteX3169" fmla="*/ 5366210 w 6254524"/>
              <a:gd name="connsiteY3169" fmla="*/ 3854952 h 5539721"/>
              <a:gd name="connsiteX3170" fmla="*/ 552242 w 6254524"/>
              <a:gd name="connsiteY3170" fmla="*/ 3920091 h 5539721"/>
              <a:gd name="connsiteX3171" fmla="*/ 509585 w 6254524"/>
              <a:gd name="connsiteY3171" fmla="*/ 3938537 h 5539721"/>
              <a:gd name="connsiteX3172" fmla="*/ 570689 w 6254524"/>
              <a:gd name="connsiteY3172" fmla="*/ 3915479 h 5539721"/>
              <a:gd name="connsiteX3173" fmla="*/ 631793 w 6254524"/>
              <a:gd name="connsiteY3173" fmla="*/ 3868786 h 5539721"/>
              <a:gd name="connsiteX3174" fmla="*/ 641016 w 6254524"/>
              <a:gd name="connsiteY3174" fmla="*/ 3864175 h 5539721"/>
              <a:gd name="connsiteX3175" fmla="*/ 617382 w 6254524"/>
              <a:gd name="connsiteY3175" fmla="*/ 3859563 h 5539721"/>
              <a:gd name="connsiteX3176" fmla="*/ 552242 w 6254524"/>
              <a:gd name="connsiteY3176" fmla="*/ 3920091 h 5539721"/>
              <a:gd name="connsiteX3177" fmla="*/ 552242 w 6254524"/>
              <a:gd name="connsiteY3177" fmla="*/ 3920091 h 5539721"/>
              <a:gd name="connsiteX3178" fmla="*/ 788012 w 6254524"/>
              <a:gd name="connsiteY3178" fmla="*/ 3887809 h 5539721"/>
              <a:gd name="connsiteX3179" fmla="*/ 755155 w 6254524"/>
              <a:gd name="connsiteY3179" fmla="*/ 3910868 h 5539721"/>
              <a:gd name="connsiteX3180" fmla="*/ 778789 w 6254524"/>
              <a:gd name="connsiteY3180" fmla="*/ 3910868 h 5539721"/>
              <a:gd name="connsiteX3181" fmla="*/ 788012 w 6254524"/>
              <a:gd name="connsiteY3181" fmla="*/ 3887809 h 5539721"/>
              <a:gd name="connsiteX3182" fmla="*/ 788012 w 6254524"/>
              <a:gd name="connsiteY3182" fmla="*/ 3887809 h 5539721"/>
              <a:gd name="connsiteX3183" fmla="*/ 702697 w 6254524"/>
              <a:gd name="connsiteY3183" fmla="*/ 3910868 h 5539721"/>
              <a:gd name="connsiteX3184" fmla="*/ 608159 w 6254524"/>
              <a:gd name="connsiteY3184" fmla="*/ 3971395 h 5539721"/>
              <a:gd name="connsiteX3185" fmla="*/ 579913 w 6254524"/>
              <a:gd name="connsiteY3185" fmla="*/ 3966783 h 5539721"/>
              <a:gd name="connsiteX3186" fmla="*/ 438681 w 6254524"/>
              <a:gd name="connsiteY3186" fmla="*/ 4083227 h 5539721"/>
              <a:gd name="connsiteX3187" fmla="*/ 627181 w 6254524"/>
              <a:gd name="connsiteY3187" fmla="*/ 3980618 h 5539721"/>
              <a:gd name="connsiteX3188" fmla="*/ 612770 w 6254524"/>
              <a:gd name="connsiteY3188" fmla="*/ 3971395 h 5539721"/>
              <a:gd name="connsiteX3189" fmla="*/ 702697 w 6254524"/>
              <a:gd name="connsiteY3189" fmla="*/ 3910868 h 5539721"/>
              <a:gd name="connsiteX3190" fmla="*/ 702697 w 6254524"/>
              <a:gd name="connsiteY3190" fmla="*/ 3910868 h 5539721"/>
              <a:gd name="connsiteX3191" fmla="*/ 4955774 w 6254524"/>
              <a:gd name="connsiteY3191" fmla="*/ 4349549 h 5539721"/>
              <a:gd name="connsiteX3192" fmla="*/ 4988632 w 6254524"/>
              <a:gd name="connsiteY3192" fmla="*/ 4326491 h 5539721"/>
              <a:gd name="connsiteX3193" fmla="*/ 5007655 w 6254524"/>
              <a:gd name="connsiteY3193" fmla="*/ 4349549 h 5539721"/>
              <a:gd name="connsiteX3194" fmla="*/ 5035901 w 6254524"/>
              <a:gd name="connsiteY3194" fmla="*/ 4349549 h 5539721"/>
              <a:gd name="connsiteX3195" fmla="*/ 5045125 w 6254524"/>
              <a:gd name="connsiteY3195" fmla="*/ 4316691 h 5539721"/>
              <a:gd name="connsiteX3196" fmla="*/ 5101617 w 6254524"/>
              <a:gd name="connsiteY3196" fmla="*/ 4241752 h 5539721"/>
              <a:gd name="connsiteX3197" fmla="*/ 5073371 w 6254524"/>
              <a:gd name="connsiteY3197" fmla="*/ 4306891 h 5539721"/>
              <a:gd name="connsiteX3198" fmla="*/ 5172521 w 6254524"/>
              <a:gd name="connsiteY3198" fmla="*/ 4227341 h 5539721"/>
              <a:gd name="connsiteX3199" fmla="*/ 5158109 w 6254524"/>
              <a:gd name="connsiteY3199" fmla="*/ 4213506 h 5539721"/>
              <a:gd name="connsiteX3200" fmla="*/ 5172521 w 6254524"/>
              <a:gd name="connsiteY3200" fmla="*/ 4190448 h 5539721"/>
              <a:gd name="connsiteX3201" fmla="*/ 5167909 w 6254524"/>
              <a:gd name="connsiteY3201" fmla="*/ 4167390 h 5539721"/>
              <a:gd name="connsiteX3202" fmla="*/ 5148886 w 6254524"/>
              <a:gd name="connsiteY3202" fmla="*/ 4153555 h 5539721"/>
              <a:gd name="connsiteX3203" fmla="*/ 5111417 w 6254524"/>
              <a:gd name="connsiteY3203" fmla="*/ 4214082 h 5539721"/>
              <a:gd name="connsiteX3204" fmla="*/ 5083170 w 6254524"/>
              <a:gd name="connsiteY3204" fmla="*/ 4223305 h 5539721"/>
              <a:gd name="connsiteX3205" fmla="*/ 5078559 w 6254524"/>
              <a:gd name="connsiteY3205" fmla="*/ 4200247 h 5539721"/>
              <a:gd name="connsiteX3206" fmla="*/ 5351798 w 6254524"/>
              <a:gd name="connsiteY3206" fmla="*/ 4027311 h 5539721"/>
              <a:gd name="connsiteX3207" fmla="*/ 5351798 w 6254524"/>
              <a:gd name="connsiteY3207" fmla="*/ 4004253 h 5539721"/>
              <a:gd name="connsiteX3208" fmla="*/ 5337387 w 6254524"/>
              <a:gd name="connsiteY3208" fmla="*/ 3999641 h 5539721"/>
              <a:gd name="connsiteX3209" fmla="*/ 5285506 w 6254524"/>
              <a:gd name="connsiteY3209" fmla="*/ 4013476 h 5539721"/>
              <a:gd name="connsiteX3210" fmla="*/ 5294729 w 6254524"/>
              <a:gd name="connsiteY3210" fmla="*/ 3995030 h 5539721"/>
              <a:gd name="connsiteX3211" fmla="*/ 5252072 w 6254524"/>
              <a:gd name="connsiteY3211" fmla="*/ 3985807 h 5539721"/>
              <a:gd name="connsiteX3212" fmla="*/ 5271095 w 6254524"/>
              <a:gd name="connsiteY3212" fmla="*/ 3995030 h 5539721"/>
              <a:gd name="connsiteX3213" fmla="*/ 5266483 w 6254524"/>
              <a:gd name="connsiteY3213" fmla="*/ 3981195 h 5539721"/>
              <a:gd name="connsiteX3214" fmla="*/ 5242848 w 6254524"/>
              <a:gd name="connsiteY3214" fmla="*/ 3981195 h 5539721"/>
              <a:gd name="connsiteX3215" fmla="*/ 5228437 w 6254524"/>
              <a:gd name="connsiteY3215" fmla="*/ 3958137 h 5539721"/>
              <a:gd name="connsiteX3216" fmla="*/ 5252072 w 6254524"/>
              <a:gd name="connsiteY3216" fmla="*/ 3925279 h 5539721"/>
              <a:gd name="connsiteX3217" fmla="*/ 5167333 w 6254524"/>
              <a:gd name="connsiteY3217" fmla="*/ 3939114 h 5539721"/>
              <a:gd name="connsiteX3218" fmla="*/ 5171944 w 6254524"/>
              <a:gd name="connsiteY3218" fmla="*/ 3967360 h 5539721"/>
              <a:gd name="connsiteX3219" fmla="*/ 5110840 w 6254524"/>
              <a:gd name="connsiteY3219" fmla="*/ 4009441 h 5539721"/>
              <a:gd name="connsiteX3220" fmla="*/ 5125252 w 6254524"/>
              <a:gd name="connsiteY3220" fmla="*/ 4037687 h 5539721"/>
              <a:gd name="connsiteX3221" fmla="*/ 5148886 w 6254524"/>
              <a:gd name="connsiteY3221" fmla="*/ 4046911 h 5539721"/>
              <a:gd name="connsiteX3222" fmla="*/ 5163298 w 6254524"/>
              <a:gd name="connsiteY3222" fmla="*/ 4056134 h 5539721"/>
              <a:gd name="connsiteX3223" fmla="*/ 5111417 w 6254524"/>
              <a:gd name="connsiteY3223" fmla="*/ 4088992 h 5539721"/>
              <a:gd name="connsiteX3224" fmla="*/ 5097005 w 6254524"/>
              <a:gd name="connsiteY3224" fmla="*/ 4046911 h 5539721"/>
              <a:gd name="connsiteX3225" fmla="*/ 5087782 w 6254524"/>
              <a:gd name="connsiteY3225" fmla="*/ 4056134 h 5539721"/>
              <a:gd name="connsiteX3226" fmla="*/ 5031289 w 6254524"/>
              <a:gd name="connsiteY3226" fmla="*/ 4140296 h 5539721"/>
              <a:gd name="connsiteX3227" fmla="*/ 5022066 w 6254524"/>
              <a:gd name="connsiteY3227" fmla="*/ 4107438 h 5539721"/>
              <a:gd name="connsiteX3228" fmla="*/ 5026678 w 6254524"/>
              <a:gd name="connsiteY3228" fmla="*/ 4149519 h 5539721"/>
              <a:gd name="connsiteX3229" fmla="*/ 4989209 w 6254524"/>
              <a:gd name="connsiteY3229" fmla="*/ 4177766 h 5539721"/>
              <a:gd name="connsiteX3230" fmla="*/ 5003620 w 6254524"/>
              <a:gd name="connsiteY3230" fmla="*/ 4186989 h 5539721"/>
              <a:gd name="connsiteX3231" fmla="*/ 4979986 w 6254524"/>
              <a:gd name="connsiteY3231" fmla="*/ 4229070 h 5539721"/>
              <a:gd name="connsiteX3232" fmla="*/ 5017455 w 6254524"/>
              <a:gd name="connsiteY3232" fmla="*/ 4266540 h 5539721"/>
              <a:gd name="connsiteX3233" fmla="*/ 4955774 w 6254524"/>
              <a:gd name="connsiteY3233" fmla="*/ 4349549 h 5539721"/>
              <a:gd name="connsiteX3234" fmla="*/ 4955774 w 6254524"/>
              <a:gd name="connsiteY3234" fmla="*/ 4349549 h 5539721"/>
              <a:gd name="connsiteX3235" fmla="*/ 5201343 w 6254524"/>
              <a:gd name="connsiteY3235" fmla="*/ 4074004 h 5539721"/>
              <a:gd name="connsiteX3236" fmla="*/ 5224979 w 6254524"/>
              <a:gd name="connsiteY3236" fmla="*/ 4045758 h 5539721"/>
              <a:gd name="connsiteX3237" fmla="*/ 5201343 w 6254524"/>
              <a:gd name="connsiteY3237" fmla="*/ 4074004 h 5539721"/>
              <a:gd name="connsiteX3238" fmla="*/ 5201343 w 6254524"/>
              <a:gd name="connsiteY3238" fmla="*/ 4074004 h 5539721"/>
              <a:gd name="connsiteX3239" fmla="*/ 5149463 w 6254524"/>
              <a:gd name="connsiteY3239" fmla="*/ 4018088 h 5539721"/>
              <a:gd name="connsiteX3240" fmla="*/ 5144851 w 6254524"/>
              <a:gd name="connsiteY3240" fmla="*/ 3995030 h 5539721"/>
              <a:gd name="connsiteX3241" fmla="*/ 5168486 w 6254524"/>
              <a:gd name="connsiteY3241" fmla="*/ 4004253 h 5539721"/>
              <a:gd name="connsiteX3242" fmla="*/ 5192120 w 6254524"/>
              <a:gd name="connsiteY3242" fmla="*/ 3981195 h 5539721"/>
              <a:gd name="connsiteX3243" fmla="*/ 5177709 w 6254524"/>
              <a:gd name="connsiteY3243" fmla="*/ 3995030 h 5539721"/>
              <a:gd name="connsiteX3244" fmla="*/ 5196732 w 6254524"/>
              <a:gd name="connsiteY3244" fmla="*/ 3981195 h 5539721"/>
              <a:gd name="connsiteX3245" fmla="*/ 5220367 w 6254524"/>
              <a:gd name="connsiteY3245" fmla="*/ 3952949 h 5539721"/>
              <a:gd name="connsiteX3246" fmla="*/ 5201343 w 6254524"/>
              <a:gd name="connsiteY3246" fmla="*/ 3981195 h 5539721"/>
              <a:gd name="connsiteX3247" fmla="*/ 5238813 w 6254524"/>
              <a:gd name="connsiteY3247" fmla="*/ 3981195 h 5539721"/>
              <a:gd name="connsiteX3248" fmla="*/ 5243425 w 6254524"/>
              <a:gd name="connsiteY3248" fmla="*/ 4014053 h 5539721"/>
              <a:gd name="connsiteX3249" fmla="*/ 5177133 w 6254524"/>
              <a:gd name="connsiteY3249" fmla="*/ 4046911 h 5539721"/>
              <a:gd name="connsiteX3250" fmla="*/ 5149463 w 6254524"/>
              <a:gd name="connsiteY3250" fmla="*/ 4018088 h 5539721"/>
              <a:gd name="connsiteX3251" fmla="*/ 5149463 w 6254524"/>
              <a:gd name="connsiteY3251" fmla="*/ 4018088 h 5539721"/>
              <a:gd name="connsiteX3252" fmla="*/ 5196156 w 6254524"/>
              <a:gd name="connsiteY3252" fmla="*/ 4064781 h 5539721"/>
              <a:gd name="connsiteX3253" fmla="*/ 5181745 w 6254524"/>
              <a:gd name="connsiteY3253" fmla="*/ 4093027 h 5539721"/>
              <a:gd name="connsiteX3254" fmla="*/ 5148886 w 6254524"/>
              <a:gd name="connsiteY3254" fmla="*/ 4093027 h 5539721"/>
              <a:gd name="connsiteX3255" fmla="*/ 5106228 w 6254524"/>
              <a:gd name="connsiteY3255" fmla="*/ 4135108 h 5539721"/>
              <a:gd name="connsiteX3256" fmla="*/ 5196156 w 6254524"/>
              <a:gd name="connsiteY3256" fmla="*/ 4064781 h 5539721"/>
              <a:gd name="connsiteX3257" fmla="*/ 5196156 w 6254524"/>
              <a:gd name="connsiteY3257" fmla="*/ 4064781 h 5539721"/>
              <a:gd name="connsiteX3258" fmla="*/ 5045701 w 6254524"/>
              <a:gd name="connsiteY3258" fmla="*/ 4153555 h 5539721"/>
              <a:gd name="connsiteX3259" fmla="*/ 5026678 w 6254524"/>
              <a:gd name="connsiteY3259" fmla="*/ 4176613 h 5539721"/>
              <a:gd name="connsiteX3260" fmla="*/ 5045701 w 6254524"/>
              <a:gd name="connsiteY3260" fmla="*/ 4153555 h 5539721"/>
              <a:gd name="connsiteX3261" fmla="*/ 5045701 w 6254524"/>
              <a:gd name="connsiteY3261" fmla="*/ 4153555 h 5539721"/>
              <a:gd name="connsiteX3262" fmla="*/ 839893 w 6254524"/>
              <a:gd name="connsiteY3262" fmla="*/ 4004253 h 5539721"/>
              <a:gd name="connsiteX3263" fmla="*/ 896386 w 6254524"/>
              <a:gd name="connsiteY3263" fmla="*/ 3990418 h 5539721"/>
              <a:gd name="connsiteX3264" fmla="*/ 844505 w 6254524"/>
              <a:gd name="connsiteY3264" fmla="*/ 3971972 h 5539721"/>
              <a:gd name="connsiteX3265" fmla="*/ 839893 w 6254524"/>
              <a:gd name="connsiteY3265" fmla="*/ 4004253 h 5539721"/>
              <a:gd name="connsiteX3266" fmla="*/ 839893 w 6254524"/>
              <a:gd name="connsiteY3266" fmla="*/ 4004253 h 5539721"/>
              <a:gd name="connsiteX3267" fmla="*/ 5253224 w 6254524"/>
              <a:gd name="connsiteY3267" fmla="*/ 4410077 h 5539721"/>
              <a:gd name="connsiteX3268" fmla="*/ 5272247 w 6254524"/>
              <a:gd name="connsiteY3268" fmla="*/ 4358772 h 5539721"/>
              <a:gd name="connsiteX3269" fmla="*/ 5291271 w 6254524"/>
              <a:gd name="connsiteY3269" fmla="*/ 4349549 h 5539721"/>
              <a:gd name="connsiteX3270" fmla="*/ 5343152 w 6254524"/>
              <a:gd name="connsiteY3270" fmla="*/ 4326491 h 5539721"/>
              <a:gd name="connsiteX3271" fmla="*/ 5385809 w 6254524"/>
              <a:gd name="connsiteY3271" fmla="*/ 4265963 h 5539721"/>
              <a:gd name="connsiteX3272" fmla="*/ 5324705 w 6254524"/>
              <a:gd name="connsiteY3272" fmla="*/ 4289021 h 5539721"/>
              <a:gd name="connsiteX3273" fmla="*/ 5258412 w 6254524"/>
              <a:gd name="connsiteY3273" fmla="*/ 4344937 h 5539721"/>
              <a:gd name="connsiteX3274" fmla="*/ 5253801 w 6254524"/>
              <a:gd name="connsiteY3274" fmla="*/ 4335714 h 5539721"/>
              <a:gd name="connsiteX3275" fmla="*/ 5258412 w 6254524"/>
              <a:gd name="connsiteY3275" fmla="*/ 4284410 h 5539721"/>
              <a:gd name="connsiteX3276" fmla="*/ 5239390 w 6254524"/>
              <a:gd name="connsiteY3276" fmla="*/ 4279798 h 5539721"/>
              <a:gd name="connsiteX3277" fmla="*/ 5224979 w 6254524"/>
              <a:gd name="connsiteY3277" fmla="*/ 4242329 h 5539721"/>
              <a:gd name="connsiteX3278" fmla="*/ 5253224 w 6254524"/>
              <a:gd name="connsiteY3278" fmla="*/ 4228494 h 5539721"/>
              <a:gd name="connsiteX3279" fmla="*/ 5205955 w 6254524"/>
              <a:gd name="connsiteY3279" fmla="*/ 4270575 h 5539721"/>
              <a:gd name="connsiteX3280" fmla="*/ 5234202 w 6254524"/>
              <a:gd name="connsiteY3280" fmla="*/ 4289021 h 5539721"/>
              <a:gd name="connsiteX3281" fmla="*/ 5210567 w 6254524"/>
              <a:gd name="connsiteY3281" fmla="*/ 4349549 h 5539721"/>
              <a:gd name="connsiteX3282" fmla="*/ 5224979 w 6254524"/>
              <a:gd name="connsiteY3282" fmla="*/ 4349549 h 5539721"/>
              <a:gd name="connsiteX3283" fmla="*/ 5239390 w 6254524"/>
              <a:gd name="connsiteY3283" fmla="*/ 4400854 h 5539721"/>
              <a:gd name="connsiteX3284" fmla="*/ 5239390 w 6254524"/>
              <a:gd name="connsiteY3284" fmla="*/ 4410077 h 5539721"/>
              <a:gd name="connsiteX3285" fmla="*/ 5201920 w 6254524"/>
              <a:gd name="connsiteY3285" fmla="*/ 4423912 h 5539721"/>
              <a:gd name="connsiteX3286" fmla="*/ 5197308 w 6254524"/>
              <a:gd name="connsiteY3286" fmla="*/ 4400854 h 5539721"/>
              <a:gd name="connsiteX3287" fmla="*/ 5164451 w 6254524"/>
              <a:gd name="connsiteY3287" fmla="*/ 4429100 h 5539721"/>
              <a:gd name="connsiteX3288" fmla="*/ 5201920 w 6254524"/>
              <a:gd name="connsiteY3288" fmla="*/ 4415265 h 5539721"/>
              <a:gd name="connsiteX3289" fmla="*/ 5197308 w 6254524"/>
              <a:gd name="connsiteY3289" fmla="*/ 4438323 h 5539721"/>
              <a:gd name="connsiteX3290" fmla="*/ 5216332 w 6254524"/>
              <a:gd name="connsiteY3290" fmla="*/ 4438323 h 5539721"/>
              <a:gd name="connsiteX3291" fmla="*/ 5253224 w 6254524"/>
              <a:gd name="connsiteY3291" fmla="*/ 4410077 h 5539721"/>
              <a:gd name="connsiteX3292" fmla="*/ 5253224 w 6254524"/>
              <a:gd name="connsiteY3292" fmla="*/ 4410077 h 5539721"/>
              <a:gd name="connsiteX3293" fmla="*/ 4804744 w 6254524"/>
              <a:gd name="connsiteY3293" fmla="*/ 4293633 h 5539721"/>
              <a:gd name="connsiteX3294" fmla="*/ 4861236 w 6254524"/>
              <a:gd name="connsiteY3294" fmla="*/ 4265387 h 5539721"/>
              <a:gd name="connsiteX3295" fmla="*/ 4852012 w 6254524"/>
              <a:gd name="connsiteY3295" fmla="*/ 4242329 h 5539721"/>
              <a:gd name="connsiteX3296" fmla="*/ 4804744 w 6254524"/>
              <a:gd name="connsiteY3296" fmla="*/ 4293633 h 5539721"/>
              <a:gd name="connsiteX3297" fmla="*/ 4804744 w 6254524"/>
              <a:gd name="connsiteY3297" fmla="*/ 4293633 h 5539721"/>
              <a:gd name="connsiteX3298" fmla="*/ 740743 w 6254524"/>
              <a:gd name="connsiteY3298" fmla="*/ 4256163 h 5539721"/>
              <a:gd name="connsiteX3299" fmla="*/ 674451 w 6254524"/>
              <a:gd name="connsiteY3299" fmla="*/ 4298244 h 5539721"/>
              <a:gd name="connsiteX3300" fmla="*/ 740743 w 6254524"/>
              <a:gd name="connsiteY3300" fmla="*/ 4256163 h 5539721"/>
              <a:gd name="connsiteX3301" fmla="*/ 740743 w 6254524"/>
              <a:gd name="connsiteY3301" fmla="*/ 4256163 h 5539721"/>
              <a:gd name="connsiteX3302" fmla="*/ 4649677 w 6254524"/>
              <a:gd name="connsiteY3302" fmla="*/ 4265387 h 5539721"/>
              <a:gd name="connsiteX3303" fmla="*/ 4630654 w 6254524"/>
              <a:gd name="connsiteY3303" fmla="*/ 4274610 h 5539721"/>
              <a:gd name="connsiteX3304" fmla="*/ 4649677 w 6254524"/>
              <a:gd name="connsiteY3304" fmla="*/ 4279222 h 5539721"/>
              <a:gd name="connsiteX3305" fmla="*/ 4649677 w 6254524"/>
              <a:gd name="connsiteY3305" fmla="*/ 4265387 h 5539721"/>
              <a:gd name="connsiteX3306" fmla="*/ 4649677 w 6254524"/>
              <a:gd name="connsiteY3306" fmla="*/ 4265387 h 5539721"/>
              <a:gd name="connsiteX3307" fmla="*/ 3706599 w 6254524"/>
              <a:gd name="connsiteY3307" fmla="*/ 5194630 h 5539721"/>
              <a:gd name="connsiteX3308" fmla="*/ 3706599 w 6254524"/>
              <a:gd name="connsiteY3308" fmla="*/ 5180796 h 5539721"/>
              <a:gd name="connsiteX3309" fmla="*/ 3853018 w 6254524"/>
              <a:gd name="connsiteY3309" fmla="*/ 5143326 h 5539721"/>
              <a:gd name="connsiteX3310" fmla="*/ 3933145 w 6254524"/>
              <a:gd name="connsiteY3310" fmla="*/ 5092022 h 5539721"/>
              <a:gd name="connsiteX3311" fmla="*/ 3928533 w 6254524"/>
              <a:gd name="connsiteY3311" fmla="*/ 5054552 h 5539721"/>
              <a:gd name="connsiteX3312" fmla="*/ 4023072 w 6254524"/>
              <a:gd name="connsiteY3312" fmla="*/ 5021694 h 5539721"/>
              <a:gd name="connsiteX3313" fmla="*/ 4018460 w 6254524"/>
              <a:gd name="connsiteY3313" fmla="*/ 5049940 h 5539721"/>
              <a:gd name="connsiteX3314" fmla="*/ 4051318 w 6254524"/>
              <a:gd name="connsiteY3314" fmla="*/ 5063775 h 5539721"/>
              <a:gd name="connsiteX3315" fmla="*/ 3971191 w 6254524"/>
              <a:gd name="connsiteY3315" fmla="*/ 5119691 h 5539721"/>
              <a:gd name="connsiteX3316" fmla="*/ 3876653 w 6254524"/>
              <a:gd name="connsiteY3316" fmla="*/ 5166384 h 5539721"/>
              <a:gd name="connsiteX3317" fmla="*/ 4046130 w 6254524"/>
              <a:gd name="connsiteY3317" fmla="*/ 5110468 h 5539721"/>
              <a:gd name="connsiteX3318" fmla="*/ 4088787 w 6254524"/>
              <a:gd name="connsiteY3318" fmla="*/ 5026306 h 5539721"/>
              <a:gd name="connsiteX3319" fmla="*/ 4060542 w 6254524"/>
              <a:gd name="connsiteY3319" fmla="*/ 5026306 h 5539721"/>
              <a:gd name="connsiteX3320" fmla="*/ 4244430 w 6254524"/>
              <a:gd name="connsiteY3320" fmla="*/ 4928309 h 5539721"/>
              <a:gd name="connsiteX3321" fmla="*/ 4201773 w 6254524"/>
              <a:gd name="connsiteY3321" fmla="*/ 4919085 h 5539721"/>
              <a:gd name="connsiteX3322" fmla="*/ 4324557 w 6254524"/>
              <a:gd name="connsiteY3322" fmla="*/ 4849335 h 5539721"/>
              <a:gd name="connsiteX3323" fmla="*/ 4324557 w 6254524"/>
              <a:gd name="connsiteY3323" fmla="*/ 4821088 h 5539721"/>
              <a:gd name="connsiteX3324" fmla="*/ 4258265 w 6254524"/>
              <a:gd name="connsiteY3324" fmla="*/ 4844146 h 5539721"/>
              <a:gd name="connsiteX3325" fmla="*/ 4347615 w 6254524"/>
              <a:gd name="connsiteY3325" fmla="*/ 4783619 h 5539721"/>
              <a:gd name="connsiteX3326" fmla="*/ 4347615 w 6254524"/>
              <a:gd name="connsiteY3326" fmla="*/ 4765172 h 5539721"/>
              <a:gd name="connsiteX3327" fmla="*/ 4295734 w 6254524"/>
              <a:gd name="connsiteY3327" fmla="*/ 4802642 h 5539721"/>
              <a:gd name="connsiteX3328" fmla="*/ 4295734 w 6254524"/>
              <a:gd name="connsiteY3328" fmla="*/ 4784195 h 5539721"/>
              <a:gd name="connsiteX3329" fmla="*/ 4220219 w 6254524"/>
              <a:gd name="connsiteY3329" fmla="*/ 4840111 h 5539721"/>
              <a:gd name="connsiteX3330" fmla="*/ 4220219 w 6254524"/>
              <a:gd name="connsiteY3330" fmla="*/ 4811865 h 5539721"/>
              <a:gd name="connsiteX3331" fmla="*/ 4172950 w 6254524"/>
              <a:gd name="connsiteY3331" fmla="*/ 4844723 h 5539721"/>
              <a:gd name="connsiteX3332" fmla="*/ 4125680 w 6254524"/>
              <a:gd name="connsiteY3332" fmla="*/ 4840111 h 5539721"/>
              <a:gd name="connsiteX3333" fmla="*/ 4356838 w 6254524"/>
              <a:gd name="connsiteY3333" fmla="*/ 4704644 h 5539721"/>
              <a:gd name="connsiteX3334" fmla="*/ 4243854 w 6254524"/>
              <a:gd name="connsiteY3334" fmla="*/ 4765172 h 5539721"/>
              <a:gd name="connsiteX3335" fmla="*/ 4229442 w 6254524"/>
              <a:gd name="connsiteY3335" fmla="*/ 4751337 h 5539721"/>
              <a:gd name="connsiteX3336" fmla="*/ 4517093 w 6254524"/>
              <a:gd name="connsiteY3336" fmla="*/ 4588201 h 5539721"/>
              <a:gd name="connsiteX3337" fmla="*/ 4498070 w 6254524"/>
              <a:gd name="connsiteY3337" fmla="*/ 4583589 h 5539721"/>
              <a:gd name="connsiteX3338" fmla="*/ 4540727 w 6254524"/>
              <a:gd name="connsiteY3338" fmla="*/ 4536897 h 5539721"/>
              <a:gd name="connsiteX3339" fmla="*/ 4540727 w 6254524"/>
              <a:gd name="connsiteY3339" fmla="*/ 4555343 h 5539721"/>
              <a:gd name="connsiteX3340" fmla="*/ 4691759 w 6254524"/>
              <a:gd name="connsiteY3340" fmla="*/ 4490204 h 5539721"/>
              <a:gd name="connsiteX3341" fmla="*/ 4795520 w 6254524"/>
              <a:gd name="connsiteY3341" fmla="*/ 4448122 h 5539721"/>
              <a:gd name="connsiteX3342" fmla="*/ 4809932 w 6254524"/>
              <a:gd name="connsiteY3342" fmla="*/ 4466569 h 5539721"/>
              <a:gd name="connsiteX3343" fmla="*/ 4819155 w 6254524"/>
              <a:gd name="connsiteY3343" fmla="*/ 4452734 h 5539721"/>
              <a:gd name="connsiteX3344" fmla="*/ 4918305 w 6254524"/>
              <a:gd name="connsiteY3344" fmla="*/ 4382983 h 5539721"/>
              <a:gd name="connsiteX3345" fmla="*/ 4903893 w 6254524"/>
              <a:gd name="connsiteY3345" fmla="*/ 4369149 h 5539721"/>
              <a:gd name="connsiteX3346" fmla="*/ 4941363 w 6254524"/>
              <a:gd name="connsiteY3346" fmla="*/ 4364537 h 5539721"/>
              <a:gd name="connsiteX3347" fmla="*/ 4936752 w 6254524"/>
              <a:gd name="connsiteY3347" fmla="*/ 4346090 h 5539721"/>
              <a:gd name="connsiteX3348" fmla="*/ 4913116 w 6254524"/>
              <a:gd name="connsiteY3348" fmla="*/ 4350702 h 5539721"/>
              <a:gd name="connsiteX3349" fmla="*/ 4936752 w 6254524"/>
              <a:gd name="connsiteY3349" fmla="*/ 4332255 h 5539721"/>
              <a:gd name="connsiteX3350" fmla="*/ 4847401 w 6254524"/>
              <a:gd name="connsiteY3350" fmla="*/ 4374336 h 5539721"/>
              <a:gd name="connsiteX3351" fmla="*/ 4903893 w 6254524"/>
              <a:gd name="connsiteY3351" fmla="*/ 4276339 h 5539721"/>
              <a:gd name="connsiteX3352" fmla="*/ 4814543 w 6254524"/>
              <a:gd name="connsiteY3352" fmla="*/ 4355890 h 5539721"/>
              <a:gd name="connsiteX3353" fmla="*/ 4753439 w 6254524"/>
              <a:gd name="connsiteY3353" fmla="*/ 4393359 h 5539721"/>
              <a:gd name="connsiteX3354" fmla="*/ 4739028 w 6254524"/>
              <a:gd name="connsiteY3354" fmla="*/ 4370301 h 5539721"/>
              <a:gd name="connsiteX3355" fmla="*/ 4710781 w 6254524"/>
              <a:gd name="connsiteY3355" fmla="*/ 4412383 h 5539721"/>
              <a:gd name="connsiteX3356" fmla="*/ 4720004 w 6254524"/>
              <a:gd name="connsiteY3356" fmla="*/ 4389324 h 5539721"/>
              <a:gd name="connsiteX3357" fmla="*/ 4644489 w 6254524"/>
              <a:gd name="connsiteY3357" fmla="*/ 4422182 h 5539721"/>
              <a:gd name="connsiteX3358" fmla="*/ 4564362 w 6254524"/>
              <a:gd name="connsiteY3358" fmla="*/ 4491933 h 5539721"/>
              <a:gd name="connsiteX3359" fmla="*/ 4559751 w 6254524"/>
              <a:gd name="connsiteY3359" fmla="*/ 4473487 h 5539721"/>
              <a:gd name="connsiteX3360" fmla="*/ 4475011 w 6254524"/>
              <a:gd name="connsiteY3360" fmla="*/ 4501733 h 5539721"/>
              <a:gd name="connsiteX3361" fmla="*/ 4531504 w 6254524"/>
              <a:gd name="connsiteY3361" fmla="*/ 4450428 h 5539721"/>
              <a:gd name="connsiteX3362" fmla="*/ 4507870 w 6254524"/>
              <a:gd name="connsiteY3362" fmla="*/ 4417571 h 5539721"/>
              <a:gd name="connsiteX3363" fmla="*/ 4531504 w 6254524"/>
              <a:gd name="connsiteY3363" fmla="*/ 4412959 h 5539721"/>
              <a:gd name="connsiteX3364" fmla="*/ 4526892 w 6254524"/>
              <a:gd name="connsiteY3364" fmla="*/ 4426794 h 5539721"/>
              <a:gd name="connsiteX3365" fmla="*/ 4673312 w 6254524"/>
              <a:gd name="connsiteY3365" fmla="*/ 4357043 h 5539721"/>
              <a:gd name="connsiteX3366" fmla="*/ 4664089 w 6254524"/>
              <a:gd name="connsiteY3366" fmla="*/ 4314962 h 5539721"/>
              <a:gd name="connsiteX3367" fmla="*/ 4645065 w 6254524"/>
              <a:gd name="connsiteY3367" fmla="*/ 4347820 h 5539721"/>
              <a:gd name="connsiteX3368" fmla="*/ 4607596 w 6254524"/>
              <a:gd name="connsiteY3368" fmla="*/ 4376066 h 5539721"/>
              <a:gd name="connsiteX3369" fmla="*/ 4622007 w 6254524"/>
              <a:gd name="connsiteY3369" fmla="*/ 4362231 h 5539721"/>
              <a:gd name="connsiteX3370" fmla="*/ 4598373 w 6254524"/>
              <a:gd name="connsiteY3370" fmla="*/ 4357620 h 5539721"/>
              <a:gd name="connsiteX3371" fmla="*/ 4622007 w 6254524"/>
              <a:gd name="connsiteY3371" fmla="*/ 4353008 h 5539721"/>
              <a:gd name="connsiteX3372" fmla="*/ 4617396 w 6254524"/>
              <a:gd name="connsiteY3372" fmla="*/ 4310927 h 5539721"/>
              <a:gd name="connsiteX3373" fmla="*/ 4579926 w 6254524"/>
              <a:gd name="connsiteY3373" fmla="*/ 4310927 h 5539721"/>
              <a:gd name="connsiteX3374" fmla="*/ 4410449 w 6254524"/>
              <a:gd name="connsiteY3374" fmla="*/ 4432559 h 5539721"/>
              <a:gd name="connsiteX3375" fmla="*/ 4377591 w 6254524"/>
              <a:gd name="connsiteY3375" fmla="*/ 4427947 h 5539721"/>
              <a:gd name="connsiteX3376" fmla="*/ 4358568 w 6254524"/>
              <a:gd name="connsiteY3376" fmla="*/ 4460805 h 5539721"/>
              <a:gd name="connsiteX3377" fmla="*/ 4377591 w 6254524"/>
              <a:gd name="connsiteY3377" fmla="*/ 4470028 h 5539721"/>
              <a:gd name="connsiteX3378" fmla="*/ 4231172 w 6254524"/>
              <a:gd name="connsiteY3378" fmla="*/ 4507498 h 5539721"/>
              <a:gd name="connsiteX3379" fmla="*/ 4193702 w 6254524"/>
              <a:gd name="connsiteY3379" fmla="*/ 4535744 h 5539721"/>
              <a:gd name="connsiteX3380" fmla="*/ 4231172 w 6254524"/>
              <a:gd name="connsiteY3380" fmla="*/ 4535744 h 5539721"/>
              <a:gd name="connsiteX3381" fmla="*/ 4250194 w 6254524"/>
              <a:gd name="connsiteY3381" fmla="*/ 4558802 h 5539721"/>
              <a:gd name="connsiteX3382" fmla="*/ 4217337 w 6254524"/>
              <a:gd name="connsiteY3382" fmla="*/ 4596271 h 5539721"/>
              <a:gd name="connsiteX3383" fmla="*/ 4245583 w 6254524"/>
              <a:gd name="connsiteY3383" fmla="*/ 4582437 h 5539721"/>
              <a:gd name="connsiteX3384" fmla="*/ 4254806 w 6254524"/>
              <a:gd name="connsiteY3384" fmla="*/ 4596271 h 5539721"/>
              <a:gd name="connsiteX3385" fmla="*/ 4250194 w 6254524"/>
              <a:gd name="connsiteY3385" fmla="*/ 4619329 h 5539721"/>
              <a:gd name="connsiteX3386" fmla="*/ 4198314 w 6254524"/>
              <a:gd name="connsiteY3386" fmla="*/ 4679857 h 5539721"/>
              <a:gd name="connsiteX3387" fmla="*/ 4174679 w 6254524"/>
              <a:gd name="connsiteY3387" fmla="*/ 4675245 h 5539721"/>
              <a:gd name="connsiteX3388" fmla="*/ 4118187 w 6254524"/>
              <a:gd name="connsiteY3388" fmla="*/ 4717327 h 5539721"/>
              <a:gd name="connsiteX3389" fmla="*/ 4009813 w 6254524"/>
              <a:gd name="connsiteY3389" fmla="*/ 4777854 h 5539721"/>
              <a:gd name="connsiteX3390" fmla="*/ 4076106 w 6254524"/>
              <a:gd name="connsiteY3390" fmla="*/ 4749608 h 5539721"/>
              <a:gd name="connsiteX3391" fmla="*/ 4222525 w 6254524"/>
              <a:gd name="connsiteY3391" fmla="*/ 4689080 h 5539721"/>
              <a:gd name="connsiteX3392" fmla="*/ 4151621 w 6254524"/>
              <a:gd name="connsiteY3392" fmla="*/ 4749608 h 5539721"/>
              <a:gd name="connsiteX3393" fmla="*/ 4142398 w 6254524"/>
              <a:gd name="connsiteY3393" fmla="*/ 4731162 h 5539721"/>
              <a:gd name="connsiteX3394" fmla="*/ 4005778 w 6254524"/>
              <a:gd name="connsiteY3394" fmla="*/ 4819935 h 5539721"/>
              <a:gd name="connsiteX3395" fmla="*/ 3836301 w 6254524"/>
              <a:gd name="connsiteY3395" fmla="*/ 4880463 h 5539721"/>
              <a:gd name="connsiteX3396" fmla="*/ 3831689 w 6254524"/>
              <a:gd name="connsiteY3396" fmla="*/ 4898909 h 5539721"/>
              <a:gd name="connsiteX3397" fmla="*/ 3737150 w 6254524"/>
              <a:gd name="connsiteY3397" fmla="*/ 4921968 h 5539721"/>
              <a:gd name="connsiteX3398" fmla="*/ 3751562 w 6254524"/>
              <a:gd name="connsiteY3398" fmla="*/ 4945026 h 5539721"/>
              <a:gd name="connsiteX3399" fmla="*/ 3732539 w 6254524"/>
              <a:gd name="connsiteY3399" fmla="*/ 4963472 h 5539721"/>
              <a:gd name="connsiteX3400" fmla="*/ 3944674 w 6254524"/>
              <a:gd name="connsiteY3400" fmla="*/ 4883922 h 5539721"/>
              <a:gd name="connsiteX3401" fmla="*/ 4034024 w 6254524"/>
              <a:gd name="connsiteY3401" fmla="*/ 4837229 h 5539721"/>
              <a:gd name="connsiteX3402" fmla="*/ 4024801 w 6254524"/>
              <a:gd name="connsiteY3402" fmla="*/ 4855675 h 5539721"/>
              <a:gd name="connsiteX3403" fmla="*/ 4039212 w 6254524"/>
              <a:gd name="connsiteY3403" fmla="*/ 4874122 h 5539721"/>
              <a:gd name="connsiteX3404" fmla="*/ 4123951 w 6254524"/>
              <a:gd name="connsiteY3404" fmla="*/ 4855675 h 5539721"/>
              <a:gd name="connsiteX3405" fmla="*/ 4024801 w 6254524"/>
              <a:gd name="connsiteY3405" fmla="*/ 4906980 h 5539721"/>
              <a:gd name="connsiteX3406" fmla="*/ 4062270 w 6254524"/>
              <a:gd name="connsiteY3406" fmla="*/ 4920815 h 5539721"/>
              <a:gd name="connsiteX3407" fmla="*/ 4047859 w 6254524"/>
              <a:gd name="connsiteY3407" fmla="*/ 4930038 h 5539721"/>
              <a:gd name="connsiteX3408" fmla="*/ 3981567 w 6254524"/>
              <a:gd name="connsiteY3408" fmla="*/ 4930038 h 5539721"/>
              <a:gd name="connsiteX3409" fmla="*/ 4005201 w 6254524"/>
              <a:gd name="connsiteY3409" fmla="*/ 4911592 h 5539721"/>
              <a:gd name="connsiteX3410" fmla="*/ 3967732 w 6254524"/>
              <a:gd name="connsiteY3410" fmla="*/ 4916203 h 5539721"/>
              <a:gd name="connsiteX3411" fmla="*/ 3963121 w 6254524"/>
              <a:gd name="connsiteY3411" fmla="*/ 4897756 h 5539721"/>
              <a:gd name="connsiteX3412" fmla="*/ 3826501 w 6254524"/>
              <a:gd name="connsiteY3412" fmla="*/ 4962896 h 5539721"/>
              <a:gd name="connsiteX3413" fmla="*/ 3831113 w 6254524"/>
              <a:gd name="connsiteY3413" fmla="*/ 4976731 h 5539721"/>
              <a:gd name="connsiteX3414" fmla="*/ 3798255 w 6254524"/>
              <a:gd name="connsiteY3414" fmla="*/ 4990566 h 5539721"/>
              <a:gd name="connsiteX3415" fmla="*/ 3807478 w 6254524"/>
              <a:gd name="connsiteY3415" fmla="*/ 4976731 h 5539721"/>
              <a:gd name="connsiteX3416" fmla="*/ 3760208 w 6254524"/>
              <a:gd name="connsiteY3416" fmla="*/ 4995177 h 5539721"/>
              <a:gd name="connsiteX3417" fmla="*/ 3793067 w 6254524"/>
              <a:gd name="connsiteY3417" fmla="*/ 4995177 h 5539721"/>
              <a:gd name="connsiteX3418" fmla="*/ 3689305 w 6254524"/>
              <a:gd name="connsiteY3418" fmla="*/ 5018235 h 5539721"/>
              <a:gd name="connsiteX3419" fmla="*/ 3623013 w 6254524"/>
              <a:gd name="connsiteY3419" fmla="*/ 5046482 h 5539721"/>
              <a:gd name="connsiteX3420" fmla="*/ 3651259 w 6254524"/>
              <a:gd name="connsiteY3420" fmla="*/ 5055705 h 5539721"/>
              <a:gd name="connsiteX3421" fmla="*/ 3575743 w 6254524"/>
              <a:gd name="connsiteY3421" fmla="*/ 5083951 h 5539721"/>
              <a:gd name="connsiteX3422" fmla="*/ 3552109 w 6254524"/>
              <a:gd name="connsiteY3422" fmla="*/ 5079339 h 5539721"/>
              <a:gd name="connsiteX3423" fmla="*/ 3519251 w 6254524"/>
              <a:gd name="connsiteY3423" fmla="*/ 5107586 h 5539721"/>
              <a:gd name="connsiteX3424" fmla="*/ 3533663 w 6254524"/>
              <a:gd name="connsiteY3424" fmla="*/ 5121421 h 5539721"/>
              <a:gd name="connsiteX3425" fmla="*/ 3548074 w 6254524"/>
              <a:gd name="connsiteY3425" fmla="*/ 5112197 h 5539721"/>
              <a:gd name="connsiteX3426" fmla="*/ 3557297 w 6254524"/>
              <a:gd name="connsiteY3426" fmla="*/ 5140444 h 5539721"/>
              <a:gd name="connsiteX3427" fmla="*/ 3538274 w 6254524"/>
              <a:gd name="connsiteY3427" fmla="*/ 5158890 h 5539721"/>
              <a:gd name="connsiteX3428" fmla="*/ 3481782 w 6254524"/>
              <a:gd name="connsiteY3428" fmla="*/ 5145055 h 5539721"/>
              <a:gd name="connsiteX3429" fmla="*/ 3434512 w 6254524"/>
              <a:gd name="connsiteY3429" fmla="*/ 5173302 h 5539721"/>
              <a:gd name="connsiteX3430" fmla="*/ 3443736 w 6254524"/>
              <a:gd name="connsiteY3430" fmla="*/ 5159467 h 5539721"/>
              <a:gd name="connsiteX3431" fmla="*/ 3226989 w 6254524"/>
              <a:gd name="connsiteY3431" fmla="*/ 5206159 h 5539721"/>
              <a:gd name="connsiteX3432" fmla="*/ 3099592 w 6254524"/>
              <a:gd name="connsiteY3432" fmla="*/ 5271299 h 5539721"/>
              <a:gd name="connsiteX3433" fmla="*/ 3142250 w 6254524"/>
              <a:gd name="connsiteY3433" fmla="*/ 5280522 h 5539721"/>
              <a:gd name="connsiteX3434" fmla="*/ 3133027 w 6254524"/>
              <a:gd name="connsiteY3434" fmla="*/ 5308768 h 5539721"/>
              <a:gd name="connsiteX3435" fmla="*/ 3147438 w 6254524"/>
              <a:gd name="connsiteY3435" fmla="*/ 5290322 h 5539721"/>
              <a:gd name="connsiteX3436" fmla="*/ 3331327 w 6254524"/>
              <a:gd name="connsiteY3436" fmla="*/ 5257464 h 5539721"/>
              <a:gd name="connsiteX3437" fmla="*/ 3430477 w 6254524"/>
              <a:gd name="connsiteY3437" fmla="*/ 5206159 h 5539721"/>
              <a:gd name="connsiteX3438" fmla="*/ 3416066 w 6254524"/>
              <a:gd name="connsiteY3438" fmla="*/ 5206159 h 5539721"/>
              <a:gd name="connsiteX3439" fmla="*/ 3472559 w 6254524"/>
              <a:gd name="connsiteY3439" fmla="*/ 5196936 h 5539721"/>
              <a:gd name="connsiteX3440" fmla="*/ 3472559 w 6254524"/>
              <a:gd name="connsiteY3440" fmla="*/ 5206159 h 5539721"/>
              <a:gd name="connsiteX3441" fmla="*/ 3693916 w 6254524"/>
              <a:gd name="connsiteY3441" fmla="*/ 5145632 h 5539721"/>
              <a:gd name="connsiteX3442" fmla="*/ 3623013 w 6254524"/>
              <a:gd name="connsiteY3442" fmla="*/ 5187713 h 5539721"/>
              <a:gd name="connsiteX3443" fmla="*/ 3552109 w 6254524"/>
              <a:gd name="connsiteY3443" fmla="*/ 5220571 h 5539721"/>
              <a:gd name="connsiteX3444" fmla="*/ 3434512 w 6254524"/>
              <a:gd name="connsiteY3444" fmla="*/ 5285710 h 5539721"/>
              <a:gd name="connsiteX3445" fmla="*/ 3391855 w 6254524"/>
              <a:gd name="connsiteY3445" fmla="*/ 5285710 h 5539721"/>
              <a:gd name="connsiteX3446" fmla="*/ 3396466 w 6254524"/>
              <a:gd name="connsiteY3446" fmla="*/ 5304156 h 5539721"/>
              <a:gd name="connsiteX3447" fmla="*/ 3372832 w 6254524"/>
              <a:gd name="connsiteY3447" fmla="*/ 5322603 h 5539721"/>
              <a:gd name="connsiteX3448" fmla="*/ 3533086 w 6254524"/>
              <a:gd name="connsiteY3448" fmla="*/ 5271299 h 5539721"/>
              <a:gd name="connsiteX3449" fmla="*/ 3542309 w 6254524"/>
              <a:gd name="connsiteY3449" fmla="*/ 5262075 h 5539721"/>
              <a:gd name="connsiteX3450" fmla="*/ 3561332 w 6254524"/>
              <a:gd name="connsiteY3450" fmla="*/ 5262075 h 5539721"/>
              <a:gd name="connsiteX3451" fmla="*/ 3556721 w 6254524"/>
              <a:gd name="connsiteY3451" fmla="*/ 5271299 h 5539721"/>
              <a:gd name="connsiteX3452" fmla="*/ 3706599 w 6254524"/>
              <a:gd name="connsiteY3452" fmla="*/ 5194630 h 5539721"/>
              <a:gd name="connsiteX3453" fmla="*/ 3706599 w 6254524"/>
              <a:gd name="connsiteY3453" fmla="*/ 5194630 h 5539721"/>
              <a:gd name="connsiteX3454" fmla="*/ 4852012 w 6254524"/>
              <a:gd name="connsiteY3454" fmla="*/ 4377795 h 5539721"/>
              <a:gd name="connsiteX3455" fmla="*/ 4880259 w 6254524"/>
              <a:gd name="connsiteY3455" fmla="*/ 4373183 h 5539721"/>
              <a:gd name="connsiteX3456" fmla="*/ 4884871 w 6254524"/>
              <a:gd name="connsiteY3456" fmla="*/ 4377795 h 5539721"/>
              <a:gd name="connsiteX3457" fmla="*/ 4856624 w 6254524"/>
              <a:gd name="connsiteY3457" fmla="*/ 4419876 h 5539721"/>
              <a:gd name="connsiteX3458" fmla="*/ 4852012 w 6254524"/>
              <a:gd name="connsiteY3458" fmla="*/ 4377795 h 5539721"/>
              <a:gd name="connsiteX3459" fmla="*/ 4852012 w 6254524"/>
              <a:gd name="connsiteY3459" fmla="*/ 4377795 h 5539721"/>
              <a:gd name="connsiteX3460" fmla="*/ 4578773 w 6254524"/>
              <a:gd name="connsiteY3460" fmla="*/ 4373183 h 5539721"/>
              <a:gd name="connsiteX3461" fmla="*/ 4541304 w 6254524"/>
              <a:gd name="connsiteY3461" fmla="*/ 4401430 h 5539721"/>
              <a:gd name="connsiteX3462" fmla="*/ 4578773 w 6254524"/>
              <a:gd name="connsiteY3462" fmla="*/ 4373183 h 5539721"/>
              <a:gd name="connsiteX3463" fmla="*/ 4578773 w 6254524"/>
              <a:gd name="connsiteY3463" fmla="*/ 4373183 h 5539721"/>
              <a:gd name="connsiteX3464" fmla="*/ 4385661 w 6254524"/>
              <a:gd name="connsiteY3464" fmla="*/ 4601459 h 5539721"/>
              <a:gd name="connsiteX3465" fmla="*/ 4385661 w 6254524"/>
              <a:gd name="connsiteY3465" fmla="*/ 4578401 h 5539721"/>
              <a:gd name="connsiteX3466" fmla="*/ 4475011 w 6254524"/>
              <a:gd name="connsiteY3466" fmla="*/ 4555343 h 5539721"/>
              <a:gd name="connsiteX3467" fmla="*/ 4385661 w 6254524"/>
              <a:gd name="connsiteY3467" fmla="*/ 4601459 h 5539721"/>
              <a:gd name="connsiteX3468" fmla="*/ 4385661 w 6254524"/>
              <a:gd name="connsiteY3468" fmla="*/ 4601459 h 5539721"/>
              <a:gd name="connsiteX3469" fmla="*/ 4455989 w 6254524"/>
              <a:gd name="connsiteY3469" fmla="*/ 4433711 h 5539721"/>
              <a:gd name="connsiteX3470" fmla="*/ 4436966 w 6254524"/>
              <a:gd name="connsiteY3470" fmla="*/ 4466569 h 5539721"/>
              <a:gd name="connsiteX3471" fmla="*/ 4455989 w 6254524"/>
              <a:gd name="connsiteY3471" fmla="*/ 4433711 h 5539721"/>
              <a:gd name="connsiteX3472" fmla="*/ 4455989 w 6254524"/>
              <a:gd name="connsiteY3472" fmla="*/ 4433711 h 5539721"/>
              <a:gd name="connsiteX3473" fmla="*/ 4362027 w 6254524"/>
              <a:gd name="connsiteY3473" fmla="*/ 4498851 h 5539721"/>
              <a:gd name="connsiteX3474" fmla="*/ 4366639 w 6254524"/>
              <a:gd name="connsiteY3474" fmla="*/ 4512685 h 5539721"/>
              <a:gd name="connsiteX3475" fmla="*/ 4375862 w 6254524"/>
              <a:gd name="connsiteY3475" fmla="*/ 4508074 h 5539721"/>
              <a:gd name="connsiteX3476" fmla="*/ 4427743 w 6254524"/>
              <a:gd name="connsiteY3476" fmla="*/ 4456769 h 5539721"/>
              <a:gd name="connsiteX3477" fmla="*/ 4394885 w 6254524"/>
              <a:gd name="connsiteY3477" fmla="*/ 4489627 h 5539721"/>
              <a:gd name="connsiteX3478" fmla="*/ 4423131 w 6254524"/>
              <a:gd name="connsiteY3478" fmla="*/ 4489627 h 5539721"/>
              <a:gd name="connsiteX3479" fmla="*/ 4404108 w 6254524"/>
              <a:gd name="connsiteY3479" fmla="*/ 4517874 h 5539721"/>
              <a:gd name="connsiteX3480" fmla="*/ 4361450 w 6254524"/>
              <a:gd name="connsiteY3480" fmla="*/ 4522485 h 5539721"/>
              <a:gd name="connsiteX3481" fmla="*/ 4362027 w 6254524"/>
              <a:gd name="connsiteY3481" fmla="*/ 4498851 h 5539721"/>
              <a:gd name="connsiteX3482" fmla="*/ 4362027 w 6254524"/>
              <a:gd name="connsiteY3482" fmla="*/ 4498851 h 5539721"/>
              <a:gd name="connsiteX3483" fmla="*/ 4304958 w 6254524"/>
              <a:gd name="connsiteY3483" fmla="*/ 4652764 h 5539721"/>
              <a:gd name="connsiteX3484" fmla="*/ 4356838 w 6254524"/>
              <a:gd name="connsiteY3484" fmla="*/ 4615294 h 5539721"/>
              <a:gd name="connsiteX3485" fmla="*/ 4304958 w 6254524"/>
              <a:gd name="connsiteY3485" fmla="*/ 4652764 h 5539721"/>
              <a:gd name="connsiteX3486" fmla="*/ 4304958 w 6254524"/>
              <a:gd name="connsiteY3486" fmla="*/ 4652764 h 5539721"/>
              <a:gd name="connsiteX3487" fmla="*/ 4328593 w 6254524"/>
              <a:gd name="connsiteY3487" fmla="*/ 4522485 h 5539721"/>
              <a:gd name="connsiteX3488" fmla="*/ 4272100 w 6254524"/>
              <a:gd name="connsiteY3488" fmla="*/ 4573790 h 5539721"/>
              <a:gd name="connsiteX3489" fmla="*/ 4328593 w 6254524"/>
              <a:gd name="connsiteY3489" fmla="*/ 4522485 h 5539721"/>
              <a:gd name="connsiteX3490" fmla="*/ 4328593 w 6254524"/>
              <a:gd name="connsiteY3490" fmla="*/ 4522485 h 5539721"/>
              <a:gd name="connsiteX3491" fmla="*/ 4310146 w 6254524"/>
              <a:gd name="connsiteY3491" fmla="*/ 4569178 h 5539721"/>
              <a:gd name="connsiteX3492" fmla="*/ 4262877 w 6254524"/>
              <a:gd name="connsiteY3492" fmla="*/ 4597424 h 5539721"/>
              <a:gd name="connsiteX3493" fmla="*/ 4310146 w 6254524"/>
              <a:gd name="connsiteY3493" fmla="*/ 4569178 h 5539721"/>
              <a:gd name="connsiteX3494" fmla="*/ 4310146 w 6254524"/>
              <a:gd name="connsiteY3494" fmla="*/ 4569178 h 5539721"/>
              <a:gd name="connsiteX3495" fmla="*/ 4172950 w 6254524"/>
              <a:gd name="connsiteY3495" fmla="*/ 4760561 h 5539721"/>
              <a:gd name="connsiteX3496" fmla="*/ 4220219 w 6254524"/>
              <a:gd name="connsiteY3496" fmla="*/ 4760561 h 5539721"/>
              <a:gd name="connsiteX3497" fmla="*/ 4153927 w 6254524"/>
              <a:gd name="connsiteY3497" fmla="*/ 4802642 h 5539721"/>
              <a:gd name="connsiteX3498" fmla="*/ 4172950 w 6254524"/>
              <a:gd name="connsiteY3498" fmla="*/ 4760561 h 5539721"/>
              <a:gd name="connsiteX3499" fmla="*/ 4172950 w 6254524"/>
              <a:gd name="connsiteY3499" fmla="*/ 4760561 h 5539721"/>
              <a:gd name="connsiteX3500" fmla="*/ 4078988 w 6254524"/>
              <a:gd name="connsiteY3500" fmla="*/ 4844146 h 5539721"/>
              <a:gd name="connsiteX3501" fmla="*/ 4102622 w 6254524"/>
              <a:gd name="connsiteY3501" fmla="*/ 4825700 h 5539721"/>
              <a:gd name="connsiteX3502" fmla="*/ 4078988 w 6254524"/>
              <a:gd name="connsiteY3502" fmla="*/ 4844146 h 5539721"/>
              <a:gd name="connsiteX3503" fmla="*/ 4078988 w 6254524"/>
              <a:gd name="connsiteY3503" fmla="*/ 4844146 h 5539721"/>
              <a:gd name="connsiteX3504" fmla="*/ 3946980 w 6254524"/>
              <a:gd name="connsiteY3504" fmla="*/ 4946755 h 5539721"/>
              <a:gd name="connsiteX3505" fmla="*/ 3918733 w 6254524"/>
              <a:gd name="connsiteY3505" fmla="*/ 4965202 h 5539721"/>
              <a:gd name="connsiteX3506" fmla="*/ 3946980 w 6254524"/>
              <a:gd name="connsiteY3506" fmla="*/ 4946755 h 5539721"/>
              <a:gd name="connsiteX3507" fmla="*/ 3946980 w 6254524"/>
              <a:gd name="connsiteY3507" fmla="*/ 4946755 h 5539721"/>
              <a:gd name="connsiteX3508" fmla="*/ 3871464 w 6254524"/>
              <a:gd name="connsiteY3508" fmla="*/ 5068387 h 5539721"/>
              <a:gd name="connsiteX3509" fmla="*/ 3899711 w 6254524"/>
              <a:gd name="connsiteY3509" fmla="*/ 5063775 h 5539721"/>
              <a:gd name="connsiteX3510" fmla="*/ 3880688 w 6254524"/>
              <a:gd name="connsiteY3510" fmla="*/ 5082222 h 5539721"/>
              <a:gd name="connsiteX3511" fmla="*/ 3871464 w 6254524"/>
              <a:gd name="connsiteY3511" fmla="*/ 5068387 h 5539721"/>
              <a:gd name="connsiteX3512" fmla="*/ 3871464 w 6254524"/>
              <a:gd name="connsiteY3512" fmla="*/ 5068387 h 5539721"/>
              <a:gd name="connsiteX3513" fmla="*/ 3701410 w 6254524"/>
              <a:gd name="connsiteY3513" fmla="*/ 5161773 h 5539721"/>
              <a:gd name="connsiteX3514" fmla="*/ 3762514 w 6254524"/>
              <a:gd name="connsiteY3514" fmla="*/ 5143326 h 5539721"/>
              <a:gd name="connsiteX3515" fmla="*/ 3701410 w 6254524"/>
              <a:gd name="connsiteY3515" fmla="*/ 5161773 h 5539721"/>
              <a:gd name="connsiteX3516" fmla="*/ 3701410 w 6254524"/>
              <a:gd name="connsiteY3516" fmla="*/ 5161773 h 5539721"/>
              <a:gd name="connsiteX3517" fmla="*/ 3843218 w 6254524"/>
              <a:gd name="connsiteY3517" fmla="*/ 4984225 h 5539721"/>
              <a:gd name="connsiteX3518" fmla="*/ 3843218 w 6254524"/>
              <a:gd name="connsiteY3518" fmla="*/ 5002671 h 5539721"/>
              <a:gd name="connsiteX3519" fmla="*/ 3795949 w 6254524"/>
              <a:gd name="connsiteY3519" fmla="*/ 5016506 h 5539721"/>
              <a:gd name="connsiteX3520" fmla="*/ 3843218 w 6254524"/>
              <a:gd name="connsiteY3520" fmla="*/ 4984225 h 5539721"/>
              <a:gd name="connsiteX3521" fmla="*/ 3843218 w 6254524"/>
              <a:gd name="connsiteY3521" fmla="*/ 4984225 h 5539721"/>
              <a:gd name="connsiteX3522" fmla="*/ 3772315 w 6254524"/>
              <a:gd name="connsiteY3522" fmla="*/ 5049940 h 5539721"/>
              <a:gd name="connsiteX3523" fmla="*/ 3838607 w 6254524"/>
              <a:gd name="connsiteY3523" fmla="*/ 5021694 h 5539721"/>
              <a:gd name="connsiteX3524" fmla="*/ 3697376 w 6254524"/>
              <a:gd name="connsiteY3524" fmla="*/ 5072999 h 5539721"/>
              <a:gd name="connsiteX3525" fmla="*/ 3772315 w 6254524"/>
              <a:gd name="connsiteY3525" fmla="*/ 5049940 h 5539721"/>
              <a:gd name="connsiteX3526" fmla="*/ 3772315 w 6254524"/>
              <a:gd name="connsiteY3526" fmla="*/ 5049940 h 5539721"/>
              <a:gd name="connsiteX3527" fmla="*/ 189076 w 6254524"/>
              <a:gd name="connsiteY3527" fmla="*/ 4316691 h 5539721"/>
              <a:gd name="connsiteX3528" fmla="*/ 193688 w 6254524"/>
              <a:gd name="connsiteY3528" fmla="*/ 4316691 h 5539721"/>
              <a:gd name="connsiteX3529" fmla="*/ 202911 w 6254524"/>
              <a:gd name="connsiteY3529" fmla="*/ 4330526 h 5539721"/>
              <a:gd name="connsiteX3530" fmla="*/ 240381 w 6254524"/>
              <a:gd name="connsiteY3530" fmla="*/ 4283833 h 5539721"/>
              <a:gd name="connsiteX3531" fmla="*/ 189076 w 6254524"/>
              <a:gd name="connsiteY3531" fmla="*/ 4316691 h 5539721"/>
              <a:gd name="connsiteX3532" fmla="*/ 189076 w 6254524"/>
              <a:gd name="connsiteY3532" fmla="*/ 4316691 h 5539721"/>
              <a:gd name="connsiteX3533" fmla="*/ 1070475 w 6254524"/>
              <a:gd name="connsiteY3533" fmla="*/ 4298244 h 5539721"/>
              <a:gd name="connsiteX3534" fmla="*/ 1089498 w 6254524"/>
              <a:gd name="connsiteY3534" fmla="*/ 4293633 h 5539721"/>
              <a:gd name="connsiteX3535" fmla="*/ 1089498 w 6254524"/>
              <a:gd name="connsiteY3535" fmla="*/ 4284410 h 5539721"/>
              <a:gd name="connsiteX3536" fmla="*/ 1070475 w 6254524"/>
              <a:gd name="connsiteY3536" fmla="*/ 4289021 h 5539721"/>
              <a:gd name="connsiteX3537" fmla="*/ 1070475 w 6254524"/>
              <a:gd name="connsiteY3537" fmla="*/ 4298244 h 5539721"/>
              <a:gd name="connsiteX3538" fmla="*/ 1070475 w 6254524"/>
              <a:gd name="connsiteY3538" fmla="*/ 4298244 h 5539721"/>
              <a:gd name="connsiteX3539" fmla="*/ 5460171 w 6254524"/>
              <a:gd name="connsiteY3539" fmla="*/ 4349549 h 5539721"/>
              <a:gd name="connsiteX3540" fmla="*/ 5431925 w 6254524"/>
              <a:gd name="connsiteY3540" fmla="*/ 4344937 h 5539721"/>
              <a:gd name="connsiteX3541" fmla="*/ 5436537 w 6254524"/>
              <a:gd name="connsiteY3541" fmla="*/ 4387019 h 5539721"/>
              <a:gd name="connsiteX3542" fmla="*/ 5544910 w 6254524"/>
              <a:gd name="connsiteY3542" fmla="*/ 4321879 h 5539721"/>
              <a:gd name="connsiteX3543" fmla="*/ 5507441 w 6254524"/>
              <a:gd name="connsiteY3543" fmla="*/ 4303433 h 5539721"/>
              <a:gd name="connsiteX3544" fmla="*/ 5512052 w 6254524"/>
              <a:gd name="connsiteY3544" fmla="*/ 4289598 h 5539721"/>
              <a:gd name="connsiteX3545" fmla="*/ 5460171 w 6254524"/>
              <a:gd name="connsiteY3545" fmla="*/ 4349549 h 5539721"/>
              <a:gd name="connsiteX3546" fmla="*/ 5460171 w 6254524"/>
              <a:gd name="connsiteY3546" fmla="*/ 4349549 h 5539721"/>
              <a:gd name="connsiteX3547" fmla="*/ 1009371 w 6254524"/>
              <a:gd name="connsiteY3547" fmla="*/ 4326491 h 5539721"/>
              <a:gd name="connsiteX3548" fmla="*/ 976513 w 6254524"/>
              <a:gd name="connsiteY3548" fmla="*/ 4349549 h 5539721"/>
              <a:gd name="connsiteX3549" fmla="*/ 1009371 w 6254524"/>
              <a:gd name="connsiteY3549" fmla="*/ 4326491 h 5539721"/>
              <a:gd name="connsiteX3550" fmla="*/ 1009371 w 6254524"/>
              <a:gd name="connsiteY3550" fmla="*/ 4326491 h 5539721"/>
              <a:gd name="connsiteX3551" fmla="*/ 613347 w 6254524"/>
              <a:gd name="connsiteY3551" fmla="*/ 4344937 h 5539721"/>
              <a:gd name="connsiteX3552" fmla="*/ 632370 w 6254524"/>
              <a:gd name="connsiteY3552" fmla="*/ 4326491 h 5539721"/>
              <a:gd name="connsiteX3553" fmla="*/ 514773 w 6254524"/>
              <a:gd name="connsiteY3553" fmla="*/ 4396242 h 5539721"/>
              <a:gd name="connsiteX3554" fmla="*/ 590289 w 6254524"/>
              <a:gd name="connsiteY3554" fmla="*/ 4363384 h 5539721"/>
              <a:gd name="connsiteX3555" fmla="*/ 594900 w 6254524"/>
              <a:gd name="connsiteY3555" fmla="*/ 4381830 h 5539721"/>
              <a:gd name="connsiteX3556" fmla="*/ 613347 w 6254524"/>
              <a:gd name="connsiteY3556" fmla="*/ 4344937 h 5539721"/>
              <a:gd name="connsiteX3557" fmla="*/ 613347 w 6254524"/>
              <a:gd name="connsiteY3557" fmla="*/ 4344937 h 5539721"/>
              <a:gd name="connsiteX3558" fmla="*/ 5149463 w 6254524"/>
              <a:gd name="connsiteY3558" fmla="*/ 4419876 h 5539721"/>
              <a:gd name="connsiteX3559" fmla="*/ 5121217 w 6254524"/>
              <a:gd name="connsiteY3559" fmla="*/ 4438323 h 5539721"/>
              <a:gd name="connsiteX3560" fmla="*/ 5135628 w 6254524"/>
              <a:gd name="connsiteY3560" fmla="*/ 4456769 h 5539721"/>
              <a:gd name="connsiteX3561" fmla="*/ 5149463 w 6254524"/>
              <a:gd name="connsiteY3561" fmla="*/ 4419876 h 5539721"/>
              <a:gd name="connsiteX3562" fmla="*/ 5149463 w 6254524"/>
              <a:gd name="connsiteY3562" fmla="*/ 4419876 h 5539721"/>
              <a:gd name="connsiteX3563" fmla="*/ 4583385 w 6254524"/>
              <a:gd name="connsiteY3563" fmla="*/ 4456769 h 5539721"/>
              <a:gd name="connsiteX3564" fmla="*/ 4597796 w 6254524"/>
              <a:gd name="connsiteY3564" fmla="*/ 4452158 h 5539721"/>
              <a:gd name="connsiteX3565" fmla="*/ 4597796 w 6254524"/>
              <a:gd name="connsiteY3565" fmla="*/ 4438323 h 5539721"/>
              <a:gd name="connsiteX3566" fmla="*/ 4583385 w 6254524"/>
              <a:gd name="connsiteY3566" fmla="*/ 4456769 h 5539721"/>
              <a:gd name="connsiteX3567" fmla="*/ 4583385 w 6254524"/>
              <a:gd name="connsiteY3567" fmla="*/ 4456769 h 5539721"/>
              <a:gd name="connsiteX3568" fmla="*/ 5054925 w 6254524"/>
              <a:gd name="connsiteY3568" fmla="*/ 4447546 h 5539721"/>
              <a:gd name="connsiteX3569" fmla="*/ 5073947 w 6254524"/>
              <a:gd name="connsiteY3569" fmla="*/ 4442935 h 5539721"/>
              <a:gd name="connsiteX3570" fmla="*/ 5073947 w 6254524"/>
              <a:gd name="connsiteY3570" fmla="*/ 4438323 h 5539721"/>
              <a:gd name="connsiteX3571" fmla="*/ 5054925 w 6254524"/>
              <a:gd name="connsiteY3571" fmla="*/ 4447546 h 5539721"/>
              <a:gd name="connsiteX3572" fmla="*/ 5054925 w 6254524"/>
              <a:gd name="connsiteY3572" fmla="*/ 4447546 h 5539721"/>
              <a:gd name="connsiteX3573" fmla="*/ 5253224 w 6254524"/>
              <a:gd name="connsiteY3573" fmla="*/ 4461381 h 5539721"/>
              <a:gd name="connsiteX3574" fmla="*/ 5220367 w 6254524"/>
              <a:gd name="connsiteY3574" fmla="*/ 4461381 h 5539721"/>
              <a:gd name="connsiteX3575" fmla="*/ 5220367 w 6254524"/>
              <a:gd name="connsiteY3575" fmla="*/ 4470604 h 5539721"/>
              <a:gd name="connsiteX3576" fmla="*/ 5253224 w 6254524"/>
              <a:gd name="connsiteY3576" fmla="*/ 4461381 h 5539721"/>
              <a:gd name="connsiteX3577" fmla="*/ 5253224 w 6254524"/>
              <a:gd name="connsiteY3577" fmla="*/ 4461381 h 5539721"/>
              <a:gd name="connsiteX3578" fmla="*/ 122784 w 6254524"/>
              <a:gd name="connsiteY3578" fmla="*/ 4517874 h 5539721"/>
              <a:gd name="connsiteX3579" fmla="*/ 160254 w 6254524"/>
              <a:gd name="connsiteY3579" fmla="*/ 4517874 h 5539721"/>
              <a:gd name="connsiteX3580" fmla="*/ 179277 w 6254524"/>
              <a:gd name="connsiteY3580" fmla="*/ 4466569 h 5539721"/>
              <a:gd name="connsiteX3581" fmla="*/ 122784 w 6254524"/>
              <a:gd name="connsiteY3581" fmla="*/ 4517874 h 5539721"/>
              <a:gd name="connsiteX3582" fmla="*/ 122784 w 6254524"/>
              <a:gd name="connsiteY3582" fmla="*/ 4517874 h 5539721"/>
              <a:gd name="connsiteX3583" fmla="*/ 4903893 w 6254524"/>
              <a:gd name="connsiteY3583" fmla="*/ 4536320 h 5539721"/>
              <a:gd name="connsiteX3584" fmla="*/ 4894670 w 6254524"/>
              <a:gd name="connsiteY3584" fmla="*/ 4531708 h 5539721"/>
              <a:gd name="connsiteX3585" fmla="*/ 4758051 w 6254524"/>
              <a:gd name="connsiteY3585" fmla="*/ 4620482 h 5539721"/>
              <a:gd name="connsiteX3586" fmla="*/ 4654289 w 6254524"/>
              <a:gd name="connsiteY3586" fmla="*/ 4667175 h 5539721"/>
              <a:gd name="connsiteX3587" fmla="*/ 4658900 w 6254524"/>
              <a:gd name="connsiteY3587" fmla="*/ 4676398 h 5539721"/>
              <a:gd name="connsiteX3588" fmla="*/ 4781685 w 6254524"/>
              <a:gd name="connsiteY3588" fmla="*/ 4625094 h 5539721"/>
              <a:gd name="connsiteX3589" fmla="*/ 4842789 w 6254524"/>
              <a:gd name="connsiteY3589" fmla="*/ 4569178 h 5539721"/>
              <a:gd name="connsiteX3590" fmla="*/ 4871036 w 6254524"/>
              <a:gd name="connsiteY3590" fmla="*/ 4569178 h 5539721"/>
              <a:gd name="connsiteX3591" fmla="*/ 4903893 w 6254524"/>
              <a:gd name="connsiteY3591" fmla="*/ 4536320 h 5539721"/>
              <a:gd name="connsiteX3592" fmla="*/ 4903893 w 6254524"/>
              <a:gd name="connsiteY3592" fmla="*/ 4536320 h 5539721"/>
              <a:gd name="connsiteX3593" fmla="*/ 4375862 w 6254524"/>
              <a:gd name="connsiteY3593" fmla="*/ 4694845 h 5539721"/>
              <a:gd name="connsiteX3594" fmla="*/ 4408719 w 6254524"/>
              <a:gd name="connsiteY3594" fmla="*/ 4699457 h 5539721"/>
              <a:gd name="connsiteX3595" fmla="*/ 4479623 w 6254524"/>
              <a:gd name="connsiteY3595" fmla="*/ 4629705 h 5539721"/>
              <a:gd name="connsiteX3596" fmla="*/ 4375862 w 6254524"/>
              <a:gd name="connsiteY3596" fmla="*/ 4694845 h 5539721"/>
              <a:gd name="connsiteX3597" fmla="*/ 4375862 w 6254524"/>
              <a:gd name="connsiteY3597" fmla="*/ 4694845 h 5539721"/>
              <a:gd name="connsiteX3598" fmla="*/ 1098721 w 6254524"/>
              <a:gd name="connsiteY3598" fmla="*/ 4746149 h 5539721"/>
              <a:gd name="connsiteX3599" fmla="*/ 1061252 w 6254524"/>
              <a:gd name="connsiteY3599" fmla="*/ 4774396 h 5539721"/>
              <a:gd name="connsiteX3600" fmla="*/ 1098721 w 6254524"/>
              <a:gd name="connsiteY3600" fmla="*/ 4746149 h 5539721"/>
              <a:gd name="connsiteX3601" fmla="*/ 1098721 w 6254524"/>
              <a:gd name="connsiteY3601" fmla="*/ 4746149 h 5539721"/>
              <a:gd name="connsiteX3602" fmla="*/ 420235 w 6254524"/>
              <a:gd name="connsiteY3602" fmla="*/ 4825700 h 5539721"/>
              <a:gd name="connsiteX3603" fmla="*/ 396600 w 6254524"/>
              <a:gd name="connsiteY3603" fmla="*/ 4821088 h 5539721"/>
              <a:gd name="connsiteX3604" fmla="*/ 273816 w 6254524"/>
              <a:gd name="connsiteY3604" fmla="*/ 4890839 h 5539721"/>
              <a:gd name="connsiteX3605" fmla="*/ 297450 w 6254524"/>
              <a:gd name="connsiteY3605" fmla="*/ 4900062 h 5539721"/>
              <a:gd name="connsiteX3606" fmla="*/ 396600 w 6254524"/>
              <a:gd name="connsiteY3606" fmla="*/ 4839535 h 5539721"/>
              <a:gd name="connsiteX3607" fmla="*/ 415623 w 6254524"/>
              <a:gd name="connsiteY3607" fmla="*/ 4844146 h 5539721"/>
              <a:gd name="connsiteX3608" fmla="*/ 420235 w 6254524"/>
              <a:gd name="connsiteY3608" fmla="*/ 4825700 h 5539721"/>
              <a:gd name="connsiteX3609" fmla="*/ 420235 w 6254524"/>
              <a:gd name="connsiteY3609" fmla="*/ 4825700 h 5539721"/>
              <a:gd name="connsiteX3610" fmla="*/ 1056640 w 6254524"/>
              <a:gd name="connsiteY3610" fmla="*/ 4881616 h 5539721"/>
              <a:gd name="connsiteX3611" fmla="*/ 1042228 w 6254524"/>
              <a:gd name="connsiteY3611" fmla="*/ 4844146 h 5539721"/>
              <a:gd name="connsiteX3612" fmla="*/ 1056640 w 6254524"/>
              <a:gd name="connsiteY3612" fmla="*/ 4821088 h 5539721"/>
              <a:gd name="connsiteX3613" fmla="*/ 1013983 w 6254524"/>
              <a:gd name="connsiteY3613" fmla="*/ 4844146 h 5539721"/>
              <a:gd name="connsiteX3614" fmla="*/ 966713 w 6254524"/>
              <a:gd name="connsiteY3614" fmla="*/ 4895451 h 5539721"/>
              <a:gd name="connsiteX3615" fmla="*/ 990347 w 6254524"/>
              <a:gd name="connsiteY3615" fmla="*/ 4900062 h 5539721"/>
              <a:gd name="connsiteX3616" fmla="*/ 905609 w 6254524"/>
              <a:gd name="connsiteY3616" fmla="*/ 4993448 h 5539721"/>
              <a:gd name="connsiteX3617" fmla="*/ 920020 w 6254524"/>
              <a:gd name="connsiteY3617" fmla="*/ 4979613 h 5539721"/>
              <a:gd name="connsiteX3618" fmla="*/ 943655 w 6254524"/>
              <a:gd name="connsiteY3618" fmla="*/ 5002671 h 5539721"/>
              <a:gd name="connsiteX3619" fmla="*/ 981124 w 6254524"/>
              <a:gd name="connsiteY3619" fmla="*/ 4974425 h 5539721"/>
              <a:gd name="connsiteX3620" fmla="*/ 990347 w 6254524"/>
              <a:gd name="connsiteY3620" fmla="*/ 4988260 h 5539721"/>
              <a:gd name="connsiteX3621" fmla="*/ 975936 w 6254524"/>
              <a:gd name="connsiteY3621" fmla="*/ 5025729 h 5539721"/>
              <a:gd name="connsiteX3622" fmla="*/ 1004182 w 6254524"/>
              <a:gd name="connsiteY3622" fmla="*/ 4992871 h 5539721"/>
              <a:gd name="connsiteX3623" fmla="*/ 1037041 w 6254524"/>
              <a:gd name="connsiteY3623" fmla="*/ 4974425 h 5539721"/>
              <a:gd name="connsiteX3624" fmla="*/ 1022629 w 6254524"/>
              <a:gd name="connsiteY3624" fmla="*/ 4960590 h 5539721"/>
              <a:gd name="connsiteX3625" fmla="*/ 1117167 w 6254524"/>
              <a:gd name="connsiteY3625" fmla="*/ 4923121 h 5539721"/>
              <a:gd name="connsiteX3626" fmla="*/ 1093533 w 6254524"/>
              <a:gd name="connsiteY3626" fmla="*/ 4876428 h 5539721"/>
              <a:gd name="connsiteX3627" fmla="*/ 1056640 w 6254524"/>
              <a:gd name="connsiteY3627" fmla="*/ 4881616 h 5539721"/>
              <a:gd name="connsiteX3628" fmla="*/ 1056640 w 6254524"/>
              <a:gd name="connsiteY3628" fmla="*/ 4881616 h 5539721"/>
              <a:gd name="connsiteX3629" fmla="*/ 4475011 w 6254524"/>
              <a:gd name="connsiteY3629" fmla="*/ 4863169 h 5539721"/>
              <a:gd name="connsiteX3630" fmla="*/ 4432354 w 6254524"/>
              <a:gd name="connsiteY3630" fmla="*/ 4881616 h 5539721"/>
              <a:gd name="connsiteX3631" fmla="*/ 4475011 w 6254524"/>
              <a:gd name="connsiteY3631" fmla="*/ 4863169 h 5539721"/>
              <a:gd name="connsiteX3632" fmla="*/ 4475011 w 6254524"/>
              <a:gd name="connsiteY3632" fmla="*/ 4863169 h 5539721"/>
              <a:gd name="connsiteX3633" fmla="*/ 485950 w 6254524"/>
              <a:gd name="connsiteY3633" fmla="*/ 4905251 h 5539721"/>
              <a:gd name="connsiteX3634" fmla="*/ 466928 w 6254524"/>
              <a:gd name="connsiteY3634" fmla="*/ 4928309 h 5539721"/>
              <a:gd name="connsiteX3635" fmla="*/ 485950 w 6254524"/>
              <a:gd name="connsiteY3635" fmla="*/ 4928309 h 5539721"/>
              <a:gd name="connsiteX3636" fmla="*/ 485950 w 6254524"/>
              <a:gd name="connsiteY3636" fmla="*/ 4905251 h 5539721"/>
              <a:gd name="connsiteX3637" fmla="*/ 485950 w 6254524"/>
              <a:gd name="connsiteY3637" fmla="*/ 4905251 h 5539721"/>
              <a:gd name="connsiteX3638" fmla="*/ 4729805 w 6254524"/>
              <a:gd name="connsiteY3638" fmla="*/ 5054552 h 5539721"/>
              <a:gd name="connsiteX3639" fmla="*/ 4800708 w 6254524"/>
              <a:gd name="connsiteY3639" fmla="*/ 5031494 h 5539721"/>
              <a:gd name="connsiteX3640" fmla="*/ 4758051 w 6254524"/>
              <a:gd name="connsiteY3640" fmla="*/ 5064352 h 5539721"/>
              <a:gd name="connsiteX3641" fmla="*/ 4875647 w 6254524"/>
              <a:gd name="connsiteY3641" fmla="*/ 5003824 h 5539721"/>
              <a:gd name="connsiteX3642" fmla="*/ 4880259 w 6254524"/>
              <a:gd name="connsiteY3642" fmla="*/ 4989989 h 5539721"/>
              <a:gd name="connsiteX3643" fmla="*/ 4993244 w 6254524"/>
              <a:gd name="connsiteY3643" fmla="*/ 4915050 h 5539721"/>
              <a:gd name="connsiteX3644" fmla="*/ 4729805 w 6254524"/>
              <a:gd name="connsiteY3644" fmla="*/ 5054552 h 5539721"/>
              <a:gd name="connsiteX3645" fmla="*/ 4729805 w 6254524"/>
              <a:gd name="connsiteY3645" fmla="*/ 5054552 h 5539721"/>
              <a:gd name="connsiteX3646" fmla="*/ 4423131 w 6254524"/>
              <a:gd name="connsiteY3646" fmla="*/ 4928309 h 5539721"/>
              <a:gd name="connsiteX3647" fmla="*/ 4356838 w 6254524"/>
              <a:gd name="connsiteY3647" fmla="*/ 4961166 h 5539721"/>
              <a:gd name="connsiteX3648" fmla="*/ 4423131 w 6254524"/>
              <a:gd name="connsiteY3648" fmla="*/ 4928309 h 5539721"/>
              <a:gd name="connsiteX3649" fmla="*/ 4423131 w 6254524"/>
              <a:gd name="connsiteY3649" fmla="*/ 4928309 h 5539721"/>
              <a:gd name="connsiteX3650" fmla="*/ 4300346 w 6254524"/>
              <a:gd name="connsiteY3650" fmla="*/ 4961166 h 5539721"/>
              <a:gd name="connsiteX3651" fmla="*/ 4220219 w 6254524"/>
              <a:gd name="connsiteY3651" fmla="*/ 4961166 h 5539721"/>
              <a:gd name="connsiteX3652" fmla="*/ 4102622 w 6254524"/>
              <a:gd name="connsiteY3652" fmla="*/ 5036105 h 5539721"/>
              <a:gd name="connsiteX3653" fmla="*/ 4107234 w 6254524"/>
              <a:gd name="connsiteY3653" fmla="*/ 5064352 h 5539721"/>
              <a:gd name="connsiteX3654" fmla="*/ 4178138 w 6254524"/>
              <a:gd name="connsiteY3654" fmla="*/ 5026882 h 5539721"/>
              <a:gd name="connsiteX3655" fmla="*/ 4140668 w 6254524"/>
              <a:gd name="connsiteY3655" fmla="*/ 5031494 h 5539721"/>
              <a:gd name="connsiteX3656" fmla="*/ 4211572 w 6254524"/>
              <a:gd name="connsiteY3656" fmla="*/ 5003248 h 5539721"/>
              <a:gd name="connsiteX3657" fmla="*/ 4206960 w 6254524"/>
              <a:gd name="connsiteY3657" fmla="*/ 5021694 h 5539721"/>
              <a:gd name="connsiteX3658" fmla="*/ 4324557 w 6254524"/>
              <a:gd name="connsiteY3658" fmla="*/ 4970390 h 5539721"/>
              <a:gd name="connsiteX3659" fmla="*/ 4300346 w 6254524"/>
              <a:gd name="connsiteY3659" fmla="*/ 4961166 h 5539721"/>
              <a:gd name="connsiteX3660" fmla="*/ 4300346 w 6254524"/>
              <a:gd name="connsiteY3660" fmla="*/ 4961166 h 5539721"/>
              <a:gd name="connsiteX3661" fmla="*/ 3395314 w 6254524"/>
              <a:gd name="connsiteY3661" fmla="*/ 5044752 h 5539721"/>
              <a:gd name="connsiteX3662" fmla="*/ 3418948 w 6254524"/>
              <a:gd name="connsiteY3662" fmla="*/ 5026306 h 5539721"/>
              <a:gd name="connsiteX3663" fmla="*/ 3395314 w 6254524"/>
              <a:gd name="connsiteY3663" fmla="*/ 5044752 h 5539721"/>
              <a:gd name="connsiteX3664" fmla="*/ 3395314 w 6254524"/>
              <a:gd name="connsiteY3664" fmla="*/ 5044752 h 5539721"/>
              <a:gd name="connsiteX3665" fmla="*/ 4526892 w 6254524"/>
              <a:gd name="connsiteY3665" fmla="*/ 5101245 h 5539721"/>
              <a:gd name="connsiteX3666" fmla="*/ 4578773 w 6254524"/>
              <a:gd name="connsiteY3666" fmla="*/ 5082798 h 5539721"/>
              <a:gd name="connsiteX3667" fmla="*/ 4578773 w 6254524"/>
              <a:gd name="connsiteY3667" fmla="*/ 5064352 h 5539721"/>
              <a:gd name="connsiteX3668" fmla="*/ 4555139 w 6254524"/>
              <a:gd name="connsiteY3668" fmla="*/ 5073575 h 5539721"/>
              <a:gd name="connsiteX3669" fmla="*/ 4574162 w 6254524"/>
              <a:gd name="connsiteY3669" fmla="*/ 5082798 h 5539721"/>
              <a:gd name="connsiteX3670" fmla="*/ 4526892 w 6254524"/>
              <a:gd name="connsiteY3670" fmla="*/ 5101245 h 5539721"/>
              <a:gd name="connsiteX3671" fmla="*/ 4526892 w 6254524"/>
              <a:gd name="connsiteY3671" fmla="*/ 5101245 h 5539721"/>
              <a:gd name="connsiteX3672" fmla="*/ 4314758 w 6254524"/>
              <a:gd name="connsiteY3672" fmla="*/ 5115080 h 5539721"/>
              <a:gd name="connsiteX3673" fmla="*/ 4409296 w 6254524"/>
              <a:gd name="connsiteY3673" fmla="*/ 5072999 h 5539721"/>
              <a:gd name="connsiteX3674" fmla="*/ 4314758 w 6254524"/>
              <a:gd name="connsiteY3674" fmla="*/ 5115080 h 5539721"/>
              <a:gd name="connsiteX3675" fmla="*/ 4314758 w 6254524"/>
              <a:gd name="connsiteY3675" fmla="*/ 5115080 h 5539721"/>
              <a:gd name="connsiteX3676" fmla="*/ 4258265 w 6254524"/>
              <a:gd name="connsiteY3676" fmla="*/ 5077610 h 5539721"/>
              <a:gd name="connsiteX3677" fmla="*/ 4230019 w 6254524"/>
              <a:gd name="connsiteY3677" fmla="*/ 5077610 h 5539721"/>
              <a:gd name="connsiteX3678" fmla="*/ 4210996 w 6254524"/>
              <a:gd name="connsiteY3678" fmla="*/ 5096057 h 5539721"/>
              <a:gd name="connsiteX3679" fmla="*/ 4258265 w 6254524"/>
              <a:gd name="connsiteY3679" fmla="*/ 5077610 h 5539721"/>
              <a:gd name="connsiteX3680" fmla="*/ 4258265 w 6254524"/>
              <a:gd name="connsiteY3680" fmla="*/ 5077610 h 5539721"/>
              <a:gd name="connsiteX3681" fmla="*/ 4592608 w 6254524"/>
              <a:gd name="connsiteY3681" fmla="*/ 5096633 h 5539721"/>
              <a:gd name="connsiteX3682" fmla="*/ 4545339 w 6254524"/>
              <a:gd name="connsiteY3682" fmla="*/ 5119691 h 5539721"/>
              <a:gd name="connsiteX3683" fmla="*/ 4592608 w 6254524"/>
              <a:gd name="connsiteY3683" fmla="*/ 5096633 h 5539721"/>
              <a:gd name="connsiteX3684" fmla="*/ 4592608 w 6254524"/>
              <a:gd name="connsiteY3684" fmla="*/ 5096633 h 5539721"/>
              <a:gd name="connsiteX3685" fmla="*/ 4140092 w 6254524"/>
              <a:gd name="connsiteY3685" fmla="*/ 5175607 h 5539721"/>
              <a:gd name="connsiteX3686" fmla="*/ 4295734 w 6254524"/>
              <a:gd name="connsiteY3686" fmla="*/ 5115080 h 5539721"/>
              <a:gd name="connsiteX3687" fmla="*/ 4258265 w 6254524"/>
              <a:gd name="connsiteY3687" fmla="*/ 5119691 h 5539721"/>
              <a:gd name="connsiteX3688" fmla="*/ 4262877 w 6254524"/>
              <a:gd name="connsiteY3688" fmla="*/ 5101245 h 5539721"/>
              <a:gd name="connsiteX3689" fmla="*/ 4116457 w 6254524"/>
              <a:gd name="connsiteY3689" fmla="*/ 5161773 h 5539721"/>
              <a:gd name="connsiteX3690" fmla="*/ 4140092 w 6254524"/>
              <a:gd name="connsiteY3690" fmla="*/ 5175607 h 5539721"/>
              <a:gd name="connsiteX3691" fmla="*/ 4140092 w 6254524"/>
              <a:gd name="connsiteY3691" fmla="*/ 5175607 h 5539721"/>
              <a:gd name="connsiteX3692" fmla="*/ 3828807 w 6254524"/>
              <a:gd name="connsiteY3692" fmla="*/ 5180219 h 5539721"/>
              <a:gd name="connsiteX3693" fmla="*/ 3866276 w 6254524"/>
              <a:gd name="connsiteY3693" fmla="*/ 5175607 h 5539721"/>
              <a:gd name="connsiteX3694" fmla="*/ 3828807 w 6254524"/>
              <a:gd name="connsiteY3694" fmla="*/ 5180219 h 5539721"/>
              <a:gd name="connsiteX3695" fmla="*/ 3828807 w 6254524"/>
              <a:gd name="connsiteY3695" fmla="*/ 5180219 h 5539721"/>
              <a:gd name="connsiteX3696" fmla="*/ 4362027 w 6254524"/>
              <a:gd name="connsiteY3696" fmla="*/ 5297239 h 5539721"/>
              <a:gd name="connsiteX3697" fmla="*/ 4295734 w 6254524"/>
              <a:gd name="connsiteY3697" fmla="*/ 5330097 h 5539721"/>
              <a:gd name="connsiteX3698" fmla="*/ 4362027 w 6254524"/>
              <a:gd name="connsiteY3698" fmla="*/ 5297239 h 5539721"/>
              <a:gd name="connsiteX3699" fmla="*/ 4362027 w 6254524"/>
              <a:gd name="connsiteY3699" fmla="*/ 5297239 h 5539721"/>
              <a:gd name="connsiteX3700" fmla="*/ 3362455 w 6254524"/>
              <a:gd name="connsiteY3700" fmla="*/ 5357767 h 5539721"/>
              <a:gd name="connsiteX3701" fmla="*/ 3414336 w 6254524"/>
              <a:gd name="connsiteY3701" fmla="*/ 5329521 h 5539721"/>
              <a:gd name="connsiteX3702" fmla="*/ 3362455 w 6254524"/>
              <a:gd name="connsiteY3702" fmla="*/ 5357767 h 5539721"/>
              <a:gd name="connsiteX3703" fmla="*/ 3362455 w 6254524"/>
              <a:gd name="connsiteY3703" fmla="*/ 5357767 h 5539721"/>
              <a:gd name="connsiteX3704" fmla="*/ 4111845 w 6254524"/>
              <a:gd name="connsiteY3704" fmla="*/ 5418295 h 5539721"/>
              <a:gd name="connsiteX3705" fmla="*/ 4196585 w 6254524"/>
              <a:gd name="connsiteY3705" fmla="*/ 5376213 h 5539721"/>
              <a:gd name="connsiteX3706" fmla="*/ 4285935 w 6254524"/>
              <a:gd name="connsiteY3706" fmla="*/ 5329521 h 5539721"/>
              <a:gd name="connsiteX3707" fmla="*/ 4172950 w 6254524"/>
              <a:gd name="connsiteY3707" fmla="*/ 5371602 h 5539721"/>
              <a:gd name="connsiteX3708" fmla="*/ 4111845 w 6254524"/>
              <a:gd name="connsiteY3708" fmla="*/ 5418295 h 5539721"/>
              <a:gd name="connsiteX3709" fmla="*/ 4111845 w 6254524"/>
              <a:gd name="connsiteY3709" fmla="*/ 5418295 h 5539721"/>
              <a:gd name="connsiteX3710" fmla="*/ 5366210 w 6254524"/>
              <a:gd name="connsiteY3710" fmla="*/ 938095 h 5539721"/>
              <a:gd name="connsiteX3711" fmla="*/ 5295306 w 6254524"/>
              <a:gd name="connsiteY3711" fmla="*/ 1007846 h 5539721"/>
              <a:gd name="connsiteX3712" fmla="*/ 5323552 w 6254524"/>
              <a:gd name="connsiteY3712" fmla="*/ 1017069 h 5539721"/>
              <a:gd name="connsiteX3713" fmla="*/ 5337963 w 6254524"/>
              <a:gd name="connsiteY3713" fmla="*/ 988823 h 5539721"/>
              <a:gd name="connsiteX3714" fmla="*/ 5337963 w 6254524"/>
              <a:gd name="connsiteY3714" fmla="*/ 998046 h 5539721"/>
              <a:gd name="connsiteX3715" fmla="*/ 5366210 w 6254524"/>
              <a:gd name="connsiteY3715" fmla="*/ 938095 h 5539721"/>
              <a:gd name="connsiteX3716" fmla="*/ 5366210 w 6254524"/>
              <a:gd name="connsiteY3716" fmla="*/ 938095 h 5539721"/>
              <a:gd name="connsiteX3717" fmla="*/ 5172521 w 6254524"/>
              <a:gd name="connsiteY3717" fmla="*/ 4312080 h 5539721"/>
              <a:gd name="connsiteX3718" fmla="*/ 5181745 w 6254524"/>
              <a:gd name="connsiteY3718" fmla="*/ 4274610 h 5539721"/>
              <a:gd name="connsiteX3719" fmla="*/ 5162721 w 6254524"/>
              <a:gd name="connsiteY3719" fmla="*/ 4260775 h 5539721"/>
              <a:gd name="connsiteX3720" fmla="*/ 5115452 w 6254524"/>
              <a:gd name="connsiteY3720" fmla="*/ 4335714 h 5539721"/>
              <a:gd name="connsiteX3721" fmla="*/ 5172521 w 6254524"/>
              <a:gd name="connsiteY3721" fmla="*/ 4312080 h 5539721"/>
              <a:gd name="connsiteX3722" fmla="*/ 5172521 w 6254524"/>
              <a:gd name="connsiteY3722" fmla="*/ 4312080 h 5539721"/>
              <a:gd name="connsiteX3723" fmla="*/ 5431925 w 6254524"/>
              <a:gd name="connsiteY3723" fmla="*/ 4498851 h 5539721"/>
              <a:gd name="connsiteX3724" fmla="*/ 5427314 w 6254524"/>
              <a:gd name="connsiteY3724" fmla="*/ 4545543 h 5539721"/>
              <a:gd name="connsiteX3725" fmla="*/ 5469971 w 6254524"/>
              <a:gd name="connsiteY3725" fmla="*/ 4503462 h 5539721"/>
              <a:gd name="connsiteX3726" fmla="*/ 5431925 w 6254524"/>
              <a:gd name="connsiteY3726" fmla="*/ 4498851 h 5539721"/>
              <a:gd name="connsiteX3727" fmla="*/ 5431925 w 6254524"/>
              <a:gd name="connsiteY3727" fmla="*/ 4498851 h 5539721"/>
              <a:gd name="connsiteX3728" fmla="*/ 5040513 w 6254524"/>
              <a:gd name="connsiteY3728" fmla="*/ 4512685 h 5539721"/>
              <a:gd name="connsiteX3729" fmla="*/ 5021490 w 6254524"/>
              <a:gd name="connsiteY3729" fmla="*/ 4535744 h 5539721"/>
              <a:gd name="connsiteX3730" fmla="*/ 4997856 w 6254524"/>
              <a:gd name="connsiteY3730" fmla="*/ 4526520 h 5539721"/>
              <a:gd name="connsiteX3731" fmla="*/ 5077983 w 6254524"/>
              <a:gd name="connsiteY3731" fmla="*/ 4526520 h 5539721"/>
              <a:gd name="connsiteX3732" fmla="*/ 5040513 w 6254524"/>
              <a:gd name="connsiteY3732" fmla="*/ 4512685 h 5539721"/>
              <a:gd name="connsiteX3733" fmla="*/ 5040513 w 6254524"/>
              <a:gd name="connsiteY3733" fmla="*/ 4512685 h 5539721"/>
              <a:gd name="connsiteX3734" fmla="*/ 4786297 w 6254524"/>
              <a:gd name="connsiteY3734" fmla="*/ 4723091 h 5539721"/>
              <a:gd name="connsiteX3735" fmla="*/ 4777073 w 6254524"/>
              <a:gd name="connsiteY3735" fmla="*/ 4746149 h 5539721"/>
              <a:gd name="connsiteX3736" fmla="*/ 4814543 w 6254524"/>
              <a:gd name="connsiteY3736" fmla="*/ 4727703 h 5539721"/>
              <a:gd name="connsiteX3737" fmla="*/ 4790908 w 6254524"/>
              <a:gd name="connsiteY3737" fmla="*/ 4699457 h 5539721"/>
              <a:gd name="connsiteX3738" fmla="*/ 4842789 w 6254524"/>
              <a:gd name="connsiteY3738" fmla="*/ 4657376 h 5539721"/>
              <a:gd name="connsiteX3739" fmla="*/ 4828378 w 6254524"/>
              <a:gd name="connsiteY3739" fmla="*/ 4629129 h 5539721"/>
              <a:gd name="connsiteX3740" fmla="*/ 4771885 w 6254524"/>
              <a:gd name="connsiteY3740" fmla="*/ 4689657 h 5539721"/>
              <a:gd name="connsiteX3741" fmla="*/ 4757474 w 6254524"/>
              <a:gd name="connsiteY3741" fmla="*/ 4671210 h 5539721"/>
              <a:gd name="connsiteX3742" fmla="*/ 4639878 w 6254524"/>
              <a:gd name="connsiteY3742" fmla="*/ 4773819 h 5539721"/>
              <a:gd name="connsiteX3743" fmla="*/ 4663512 w 6254524"/>
              <a:gd name="connsiteY3743" fmla="*/ 4759984 h 5539721"/>
              <a:gd name="connsiteX3744" fmla="*/ 4786297 w 6254524"/>
              <a:gd name="connsiteY3744" fmla="*/ 4723091 h 5539721"/>
              <a:gd name="connsiteX3745" fmla="*/ 4786297 w 6254524"/>
              <a:gd name="connsiteY3745" fmla="*/ 4723091 h 5539721"/>
              <a:gd name="connsiteX3746" fmla="*/ 4291123 w 6254524"/>
              <a:gd name="connsiteY3746" fmla="*/ 5166384 h 5539721"/>
              <a:gd name="connsiteX3747" fmla="*/ 4069765 w 6254524"/>
              <a:gd name="connsiteY3747" fmla="*/ 5250546 h 5539721"/>
              <a:gd name="connsiteX3748" fmla="*/ 3966003 w 6254524"/>
              <a:gd name="connsiteY3748" fmla="*/ 5283404 h 5539721"/>
              <a:gd name="connsiteX3749" fmla="*/ 3942368 w 6254524"/>
              <a:gd name="connsiteY3749" fmla="*/ 5260346 h 5539721"/>
              <a:gd name="connsiteX3750" fmla="*/ 3998861 w 6254524"/>
              <a:gd name="connsiteY3750" fmla="*/ 5222877 h 5539721"/>
              <a:gd name="connsiteX3751" fmla="*/ 3918733 w 6254524"/>
              <a:gd name="connsiteY3751" fmla="*/ 5274181 h 5539721"/>
              <a:gd name="connsiteX3752" fmla="*/ 3899711 w 6254524"/>
              <a:gd name="connsiteY3752" fmla="*/ 5278793 h 5539721"/>
              <a:gd name="connsiteX3753" fmla="*/ 3914122 w 6254524"/>
              <a:gd name="connsiteY3753" fmla="*/ 5311651 h 5539721"/>
              <a:gd name="connsiteX3754" fmla="*/ 3876653 w 6254524"/>
              <a:gd name="connsiteY3754" fmla="*/ 5325485 h 5539721"/>
              <a:gd name="connsiteX3755" fmla="*/ 3904899 w 6254524"/>
              <a:gd name="connsiteY3755" fmla="*/ 5339320 h 5539721"/>
              <a:gd name="connsiteX3756" fmla="*/ 3833995 w 6254524"/>
              <a:gd name="connsiteY3756" fmla="*/ 5418871 h 5539721"/>
              <a:gd name="connsiteX3757" fmla="*/ 3862241 w 6254524"/>
              <a:gd name="connsiteY3757" fmla="*/ 5423482 h 5539721"/>
              <a:gd name="connsiteX3758" fmla="*/ 3763091 w 6254524"/>
              <a:gd name="connsiteY3758" fmla="*/ 5456340 h 5539721"/>
              <a:gd name="connsiteX3759" fmla="*/ 3819584 w 6254524"/>
              <a:gd name="connsiteY3759" fmla="*/ 5391201 h 5539721"/>
              <a:gd name="connsiteX3760" fmla="*/ 3814972 w 6254524"/>
              <a:gd name="connsiteY3760" fmla="*/ 5349120 h 5539721"/>
              <a:gd name="connsiteX3761" fmla="*/ 3697376 w 6254524"/>
              <a:gd name="connsiteY3761" fmla="*/ 5386590 h 5539721"/>
              <a:gd name="connsiteX3762" fmla="*/ 3645495 w 6254524"/>
              <a:gd name="connsiteY3762" fmla="*/ 5493810 h 5539721"/>
              <a:gd name="connsiteX3763" fmla="*/ 3716398 w 6254524"/>
              <a:gd name="connsiteY3763" fmla="*/ 5540503 h 5539721"/>
              <a:gd name="connsiteX3764" fmla="*/ 3872041 w 6254524"/>
              <a:gd name="connsiteY3764" fmla="*/ 5456340 h 5539721"/>
              <a:gd name="connsiteX3765" fmla="*/ 3938333 w 6254524"/>
              <a:gd name="connsiteY3765" fmla="*/ 5376790 h 5539721"/>
              <a:gd name="connsiteX3766" fmla="*/ 4084752 w 6254524"/>
              <a:gd name="connsiteY3766" fmla="*/ 5301851 h 5539721"/>
              <a:gd name="connsiteX3767" fmla="*/ 4065729 w 6254524"/>
              <a:gd name="connsiteY3767" fmla="*/ 5283404 h 5539721"/>
              <a:gd name="connsiteX3768" fmla="*/ 4178715 w 6254524"/>
              <a:gd name="connsiteY3768" fmla="*/ 5264958 h 5539721"/>
              <a:gd name="connsiteX3769" fmla="*/ 4386238 w 6254524"/>
              <a:gd name="connsiteY3769" fmla="*/ 5199818 h 5539721"/>
              <a:gd name="connsiteX3770" fmla="*/ 4395461 w 6254524"/>
              <a:gd name="connsiteY3770" fmla="*/ 5176760 h 5539721"/>
              <a:gd name="connsiteX3771" fmla="*/ 4291700 w 6254524"/>
              <a:gd name="connsiteY3771" fmla="*/ 5205007 h 5539721"/>
              <a:gd name="connsiteX3772" fmla="*/ 4291123 w 6254524"/>
              <a:gd name="connsiteY3772" fmla="*/ 5166384 h 5539721"/>
              <a:gd name="connsiteX3773" fmla="*/ 4291123 w 6254524"/>
              <a:gd name="connsiteY3773" fmla="*/ 5166384 h 5539721"/>
              <a:gd name="connsiteX3774" fmla="*/ 4036330 w 6254524"/>
              <a:gd name="connsiteY3774" fmla="*/ 5315686 h 5539721"/>
              <a:gd name="connsiteX3775" fmla="*/ 3960815 w 6254524"/>
              <a:gd name="connsiteY3775" fmla="*/ 5324909 h 5539721"/>
              <a:gd name="connsiteX3776" fmla="*/ 4040942 w 6254524"/>
              <a:gd name="connsiteY3776" fmla="*/ 5292051 h 5539721"/>
              <a:gd name="connsiteX3777" fmla="*/ 4036330 w 6254524"/>
              <a:gd name="connsiteY3777" fmla="*/ 5315686 h 5539721"/>
              <a:gd name="connsiteX3778" fmla="*/ 4036330 w 6254524"/>
              <a:gd name="connsiteY3778" fmla="*/ 5315686 h 5539721"/>
              <a:gd name="connsiteX3779" fmla="*/ 3041371 w 6254524"/>
              <a:gd name="connsiteY3779" fmla="*/ 5231523 h 5539721"/>
              <a:gd name="connsiteX3780" fmla="*/ 2890340 w 6254524"/>
              <a:gd name="connsiteY3780" fmla="*/ 5278216 h 5539721"/>
              <a:gd name="connsiteX3781" fmla="*/ 2904751 w 6254524"/>
              <a:gd name="connsiteY3781" fmla="*/ 5301274 h 5539721"/>
              <a:gd name="connsiteX3782" fmla="*/ 2913975 w 6254524"/>
              <a:gd name="connsiteY3782" fmla="*/ 5315109 h 5539721"/>
              <a:gd name="connsiteX3783" fmla="*/ 3022348 w 6254524"/>
              <a:gd name="connsiteY3783" fmla="*/ 5268417 h 5539721"/>
              <a:gd name="connsiteX3784" fmla="*/ 3041371 w 6254524"/>
              <a:gd name="connsiteY3784" fmla="*/ 5231523 h 5539721"/>
              <a:gd name="connsiteX3785" fmla="*/ 3041371 w 6254524"/>
              <a:gd name="connsiteY3785" fmla="*/ 5231523 h 5539721"/>
              <a:gd name="connsiteX3786" fmla="*/ 2919163 w 6254524"/>
              <a:gd name="connsiteY3786" fmla="*/ 5292627 h 5539721"/>
              <a:gd name="connsiteX3787" fmla="*/ 2956632 w 6254524"/>
              <a:gd name="connsiteY3787" fmla="*/ 5274181 h 5539721"/>
              <a:gd name="connsiteX3788" fmla="*/ 2919163 w 6254524"/>
              <a:gd name="connsiteY3788" fmla="*/ 5292627 h 5539721"/>
              <a:gd name="connsiteX3789" fmla="*/ 2919163 w 6254524"/>
              <a:gd name="connsiteY3789" fmla="*/ 5292627 h 5539721"/>
            </a:gdLst>
            <a:rect l="l" t="t" r="r" b="b"/>
            <a:pathLst>
              <a:path w="6254524" h="5539721">
                <a:moveTo>
                  <a:pt x="5988780" y="2002229"/>
                </a:moveTo>
                <a:cubicBezTo>
                  <a:pt x="6003191" y="1997617"/>
                  <a:pt x="6031437" y="1988394"/>
                  <a:pt x="6026249" y="1973982"/>
                </a:cubicBezTo>
                <a:cubicBezTo>
                  <a:pt x="6011838" y="1983206"/>
                  <a:pt x="5993392" y="1987817"/>
                  <a:pt x="5988780" y="2002229"/>
                </a:cubicBezTo>
                <a:lnTo>
                  <a:pt x="5988780" y="2002229"/>
                </a:lnTo>
                <a:close/>
                <a:moveTo>
                  <a:pt x="6149034" y="2025287"/>
                </a:moveTo>
                <a:cubicBezTo>
                  <a:pt x="6149034" y="2016064"/>
                  <a:pt x="6144423" y="2011452"/>
                  <a:pt x="6139811" y="2011452"/>
                </a:cubicBezTo>
                <a:cubicBezTo>
                  <a:pt x="6139811" y="2016064"/>
                  <a:pt x="6130587" y="2020675"/>
                  <a:pt x="6125399" y="2020675"/>
                </a:cubicBezTo>
                <a:cubicBezTo>
                  <a:pt x="6120787" y="2039122"/>
                  <a:pt x="6139234" y="2029899"/>
                  <a:pt x="6149034" y="2025287"/>
                </a:cubicBezTo>
                <a:lnTo>
                  <a:pt x="6149034" y="2025287"/>
                </a:lnTo>
                <a:close/>
                <a:moveTo>
                  <a:pt x="6049883" y="2277197"/>
                </a:moveTo>
                <a:cubicBezTo>
                  <a:pt x="6049883" y="2291032"/>
                  <a:pt x="6017026" y="2291032"/>
                  <a:pt x="6030861" y="2305443"/>
                </a:cubicBezTo>
                <a:cubicBezTo>
                  <a:pt x="6035472" y="2296220"/>
                  <a:pt x="6063719" y="2291609"/>
                  <a:pt x="6049883" y="2277197"/>
                </a:cubicBezTo>
                <a:lnTo>
                  <a:pt x="6049883" y="2277197"/>
                </a:lnTo>
                <a:close/>
                <a:moveTo>
                  <a:pt x="6063719" y="2323890"/>
                </a:moveTo>
                <a:cubicBezTo>
                  <a:pt x="6087353" y="2300832"/>
                  <a:pt x="6096577" y="2310055"/>
                  <a:pt x="6134623" y="2314667"/>
                </a:cubicBezTo>
                <a:cubicBezTo>
                  <a:pt x="6139234" y="2305443"/>
                  <a:pt x="6153645" y="2305443"/>
                  <a:pt x="6149034" y="2291609"/>
                </a:cubicBezTo>
                <a:cubicBezTo>
                  <a:pt x="6110988" y="2277197"/>
                  <a:pt x="6073518" y="2291609"/>
                  <a:pt x="6063719" y="2323890"/>
                </a:cubicBezTo>
                <a:lnTo>
                  <a:pt x="6063719" y="2323890"/>
                </a:lnTo>
                <a:close/>
                <a:moveTo>
                  <a:pt x="6257407" y="1922678"/>
                </a:moveTo>
                <a:cubicBezTo>
                  <a:pt x="6252796" y="1927290"/>
                  <a:pt x="6233773" y="1941125"/>
                  <a:pt x="6248184" y="1950924"/>
                </a:cubicBezTo>
                <a:cubicBezTo>
                  <a:pt x="6247607" y="1941125"/>
                  <a:pt x="6266630" y="1927290"/>
                  <a:pt x="6257407" y="1922678"/>
                </a:cubicBezTo>
                <a:lnTo>
                  <a:pt x="6257407" y="1922678"/>
                </a:lnTo>
                <a:close/>
                <a:moveTo>
                  <a:pt x="5733987" y="83790"/>
                </a:moveTo>
                <a:cubicBezTo>
                  <a:pt x="5710352" y="83790"/>
                  <a:pt x="5701129" y="93014"/>
                  <a:pt x="5696517" y="106848"/>
                </a:cubicBezTo>
                <a:cubicBezTo>
                  <a:pt x="5714964" y="106848"/>
                  <a:pt x="5738599" y="106848"/>
                  <a:pt x="5733987" y="83790"/>
                </a:cubicBezTo>
                <a:lnTo>
                  <a:pt x="5733987" y="83790"/>
                </a:lnTo>
                <a:close/>
                <a:moveTo>
                  <a:pt x="4630654" y="344924"/>
                </a:moveTo>
                <a:cubicBezTo>
                  <a:pt x="4602408" y="340312"/>
                  <a:pt x="4583385" y="363370"/>
                  <a:pt x="4587997" y="382393"/>
                </a:cubicBezTo>
                <a:cubicBezTo>
                  <a:pt x="4602408" y="368558"/>
                  <a:pt x="4620855" y="359335"/>
                  <a:pt x="4630654" y="344924"/>
                </a:cubicBezTo>
                <a:lnTo>
                  <a:pt x="4630654" y="344924"/>
                </a:lnTo>
                <a:close/>
                <a:moveTo>
                  <a:pt x="3447194" y="400840"/>
                </a:moveTo>
                <a:cubicBezTo>
                  <a:pt x="3432783" y="400840"/>
                  <a:pt x="3423560" y="400840"/>
                  <a:pt x="3423560" y="410063"/>
                </a:cubicBezTo>
                <a:cubicBezTo>
                  <a:pt x="3428171" y="419863"/>
                  <a:pt x="3447194" y="415251"/>
                  <a:pt x="3447194" y="400840"/>
                </a:cubicBezTo>
                <a:lnTo>
                  <a:pt x="3447194" y="400840"/>
                </a:lnTo>
                <a:close/>
                <a:moveTo>
                  <a:pt x="3899711" y="485002"/>
                </a:moveTo>
                <a:cubicBezTo>
                  <a:pt x="3895099" y="489614"/>
                  <a:pt x="3880688" y="489614"/>
                  <a:pt x="3880688" y="498837"/>
                </a:cubicBezTo>
                <a:cubicBezTo>
                  <a:pt x="3899711" y="494225"/>
                  <a:pt x="3908934" y="480391"/>
                  <a:pt x="3913546" y="465979"/>
                </a:cubicBezTo>
                <a:cubicBezTo>
                  <a:pt x="3899134" y="470591"/>
                  <a:pt x="3870888" y="465979"/>
                  <a:pt x="3866276" y="484426"/>
                </a:cubicBezTo>
                <a:cubicBezTo>
                  <a:pt x="3876076" y="485002"/>
                  <a:pt x="3895099" y="471167"/>
                  <a:pt x="3899711" y="485002"/>
                </a:cubicBezTo>
                <a:lnTo>
                  <a:pt x="3899711" y="485002"/>
                </a:lnTo>
                <a:close/>
                <a:moveTo>
                  <a:pt x="4809932" y="471167"/>
                </a:moveTo>
                <a:cubicBezTo>
                  <a:pt x="4795520" y="471167"/>
                  <a:pt x="4795520" y="480391"/>
                  <a:pt x="4790908" y="489614"/>
                </a:cubicBezTo>
                <a:cubicBezTo>
                  <a:pt x="4804744" y="494225"/>
                  <a:pt x="4804744" y="480391"/>
                  <a:pt x="4809932" y="471167"/>
                </a:cubicBezTo>
                <a:lnTo>
                  <a:pt x="4809932" y="471167"/>
                </a:lnTo>
                <a:close/>
                <a:moveTo>
                  <a:pt x="2603266" y="606634"/>
                </a:moveTo>
                <a:cubicBezTo>
                  <a:pt x="2607878" y="588187"/>
                  <a:pt x="2636123" y="588187"/>
                  <a:pt x="2631512" y="559941"/>
                </a:cubicBezTo>
                <a:cubicBezTo>
                  <a:pt x="2607878" y="536307"/>
                  <a:pt x="2569831" y="592223"/>
                  <a:pt x="2603266" y="606634"/>
                </a:cubicBezTo>
                <a:lnTo>
                  <a:pt x="2603266" y="606634"/>
                </a:lnTo>
                <a:close/>
                <a:moveTo>
                  <a:pt x="1617530" y="592223"/>
                </a:moveTo>
                <a:cubicBezTo>
                  <a:pt x="1593895" y="592223"/>
                  <a:pt x="1584672" y="601446"/>
                  <a:pt x="1580060" y="615281"/>
                </a:cubicBezTo>
                <a:cubicBezTo>
                  <a:pt x="1603695" y="620469"/>
                  <a:pt x="1612918" y="606634"/>
                  <a:pt x="1617530" y="592223"/>
                </a:cubicBezTo>
                <a:lnTo>
                  <a:pt x="1617530" y="592223"/>
                </a:lnTo>
                <a:close/>
                <a:moveTo>
                  <a:pt x="5842361" y="634304"/>
                </a:moveTo>
                <a:cubicBezTo>
                  <a:pt x="5823337" y="648139"/>
                  <a:pt x="5799703" y="652750"/>
                  <a:pt x="5785868" y="671773"/>
                </a:cubicBezTo>
                <a:cubicBezTo>
                  <a:pt x="5814114" y="667162"/>
                  <a:pt x="5809502" y="657938"/>
                  <a:pt x="5837749" y="653327"/>
                </a:cubicBezTo>
                <a:cubicBezTo>
                  <a:pt x="5837749" y="643527"/>
                  <a:pt x="5842361" y="643527"/>
                  <a:pt x="5842361" y="634304"/>
                </a:cubicBezTo>
                <a:lnTo>
                  <a:pt x="5842361" y="634304"/>
                </a:lnTo>
                <a:close/>
                <a:moveTo>
                  <a:pt x="5507441" y="713854"/>
                </a:moveTo>
                <a:cubicBezTo>
                  <a:pt x="5493030" y="700019"/>
                  <a:pt x="5460171" y="709243"/>
                  <a:pt x="5460171" y="727689"/>
                </a:cubicBezTo>
                <a:cubicBezTo>
                  <a:pt x="5469971" y="741524"/>
                  <a:pt x="5498217" y="727689"/>
                  <a:pt x="5507441" y="713854"/>
                </a:cubicBezTo>
                <a:lnTo>
                  <a:pt x="5507441" y="713854"/>
                </a:lnTo>
                <a:close/>
                <a:moveTo>
                  <a:pt x="4739028" y="741524"/>
                </a:moveTo>
                <a:cubicBezTo>
                  <a:pt x="4758051" y="746136"/>
                  <a:pt x="4771885" y="732301"/>
                  <a:pt x="4781685" y="723078"/>
                </a:cubicBezTo>
                <a:cubicBezTo>
                  <a:pt x="4767274" y="713854"/>
                  <a:pt x="4743640" y="723078"/>
                  <a:pt x="4739028" y="741524"/>
                </a:cubicBezTo>
                <a:lnTo>
                  <a:pt x="4739028" y="741524"/>
                </a:lnTo>
                <a:close/>
                <a:moveTo>
                  <a:pt x="2881116" y="727689"/>
                </a:moveTo>
                <a:cubicBezTo>
                  <a:pt x="2866705" y="732301"/>
                  <a:pt x="2852871" y="727689"/>
                  <a:pt x="2843647" y="736913"/>
                </a:cubicBezTo>
                <a:cubicBezTo>
                  <a:pt x="2843647" y="746136"/>
                  <a:pt x="2843647" y="755359"/>
                  <a:pt x="2848259" y="759971"/>
                </a:cubicBezTo>
                <a:cubicBezTo>
                  <a:pt x="2862670" y="755936"/>
                  <a:pt x="2876505" y="746712"/>
                  <a:pt x="2881116" y="727689"/>
                </a:cubicBezTo>
                <a:lnTo>
                  <a:pt x="2881116" y="727689"/>
                </a:lnTo>
                <a:close/>
                <a:moveTo>
                  <a:pt x="5493606" y="802628"/>
                </a:moveTo>
                <a:cubicBezTo>
                  <a:pt x="5508017" y="793405"/>
                  <a:pt x="5508017" y="774382"/>
                  <a:pt x="5521852" y="765159"/>
                </a:cubicBezTo>
                <a:cubicBezTo>
                  <a:pt x="5493606" y="760547"/>
                  <a:pt x="5521852" y="746712"/>
                  <a:pt x="5517240" y="727689"/>
                </a:cubicBezTo>
                <a:cubicBezTo>
                  <a:pt x="5484383" y="736913"/>
                  <a:pt x="5465360" y="760547"/>
                  <a:pt x="5456136" y="792829"/>
                </a:cubicBezTo>
                <a:cubicBezTo>
                  <a:pt x="5469971" y="788217"/>
                  <a:pt x="5469971" y="807240"/>
                  <a:pt x="5493606" y="802628"/>
                </a:cubicBezTo>
                <a:lnTo>
                  <a:pt x="5493606" y="802628"/>
                </a:lnTo>
                <a:close/>
                <a:moveTo>
                  <a:pt x="5045701" y="863156"/>
                </a:moveTo>
                <a:cubicBezTo>
                  <a:pt x="5069336" y="863156"/>
                  <a:pt x="5083170" y="849321"/>
                  <a:pt x="5116605" y="844709"/>
                </a:cubicBezTo>
                <a:cubicBezTo>
                  <a:pt x="5121217" y="835486"/>
                  <a:pt x="5131016" y="830875"/>
                  <a:pt x="5125828" y="811852"/>
                </a:cubicBezTo>
                <a:cubicBezTo>
                  <a:pt x="5106805" y="811852"/>
                  <a:pt x="5092970" y="825686"/>
                  <a:pt x="5088359" y="811852"/>
                </a:cubicBezTo>
                <a:cubicBezTo>
                  <a:pt x="5088359" y="802628"/>
                  <a:pt x="5092970" y="798017"/>
                  <a:pt x="5097582" y="793405"/>
                </a:cubicBezTo>
                <a:cubicBezTo>
                  <a:pt x="5054925" y="746712"/>
                  <a:pt x="4993820" y="830298"/>
                  <a:pt x="5045701" y="863156"/>
                </a:cubicBezTo>
                <a:lnTo>
                  <a:pt x="5045701" y="863156"/>
                </a:lnTo>
                <a:close/>
                <a:moveTo>
                  <a:pt x="1235917" y="783605"/>
                </a:moveTo>
                <a:cubicBezTo>
                  <a:pt x="1221506" y="783605"/>
                  <a:pt x="1221506" y="802052"/>
                  <a:pt x="1212282" y="811852"/>
                </a:cubicBezTo>
                <a:cubicBezTo>
                  <a:pt x="1226117" y="807240"/>
                  <a:pt x="1240529" y="802628"/>
                  <a:pt x="1235917" y="783605"/>
                </a:cubicBezTo>
                <a:lnTo>
                  <a:pt x="1235917" y="783605"/>
                </a:lnTo>
                <a:close/>
                <a:moveTo>
                  <a:pt x="4979409" y="872379"/>
                </a:moveTo>
                <a:cubicBezTo>
                  <a:pt x="4979409" y="858544"/>
                  <a:pt x="4970186" y="858544"/>
                  <a:pt x="4964997" y="853933"/>
                </a:cubicBezTo>
                <a:cubicBezTo>
                  <a:pt x="4955774" y="867768"/>
                  <a:pt x="4922340" y="863156"/>
                  <a:pt x="4917728" y="882179"/>
                </a:cubicBezTo>
                <a:cubicBezTo>
                  <a:pt x="4946551" y="886214"/>
                  <a:pt x="4955774" y="872379"/>
                  <a:pt x="4979409" y="872379"/>
                </a:cubicBezTo>
                <a:lnTo>
                  <a:pt x="4979409" y="872379"/>
                </a:lnTo>
                <a:close/>
                <a:moveTo>
                  <a:pt x="4908505" y="881602"/>
                </a:moveTo>
                <a:cubicBezTo>
                  <a:pt x="4884871" y="886214"/>
                  <a:pt x="4894094" y="900049"/>
                  <a:pt x="4889482" y="914460"/>
                </a:cubicBezTo>
                <a:cubicBezTo>
                  <a:pt x="4908505" y="909849"/>
                  <a:pt x="4903893" y="896014"/>
                  <a:pt x="4908505" y="881602"/>
                </a:cubicBezTo>
                <a:lnTo>
                  <a:pt x="4908505" y="881602"/>
                </a:lnTo>
                <a:close/>
                <a:moveTo>
                  <a:pt x="5215178" y="905237"/>
                </a:moveTo>
                <a:cubicBezTo>
                  <a:pt x="5215178" y="919072"/>
                  <a:pt x="5215178" y="928295"/>
                  <a:pt x="5229590" y="928295"/>
                </a:cubicBezTo>
                <a:cubicBezTo>
                  <a:pt x="5229590" y="914460"/>
                  <a:pt x="5248613" y="905237"/>
                  <a:pt x="5229590" y="900049"/>
                </a:cubicBezTo>
                <a:cubicBezTo>
                  <a:pt x="5229590" y="905237"/>
                  <a:pt x="5224402" y="905237"/>
                  <a:pt x="5215178" y="905237"/>
                </a:cubicBezTo>
                <a:lnTo>
                  <a:pt x="5215178" y="905237"/>
                </a:lnTo>
                <a:close/>
                <a:moveTo>
                  <a:pt x="4823766" y="919072"/>
                </a:moveTo>
                <a:cubicBezTo>
                  <a:pt x="4814543" y="928295"/>
                  <a:pt x="4800132" y="928295"/>
                  <a:pt x="4800132" y="942130"/>
                </a:cubicBezTo>
                <a:cubicBezTo>
                  <a:pt x="4809355" y="942130"/>
                  <a:pt x="4809355" y="946742"/>
                  <a:pt x="4814543" y="946742"/>
                </a:cubicBezTo>
                <a:cubicBezTo>
                  <a:pt x="4809932" y="932907"/>
                  <a:pt x="4838177" y="932907"/>
                  <a:pt x="4823766" y="919072"/>
                </a:cubicBezTo>
                <a:lnTo>
                  <a:pt x="4823766" y="919072"/>
                </a:lnTo>
                <a:close/>
                <a:moveTo>
                  <a:pt x="4720004" y="1003234"/>
                </a:moveTo>
                <a:cubicBezTo>
                  <a:pt x="4734416" y="1007846"/>
                  <a:pt x="4767274" y="994011"/>
                  <a:pt x="4776497" y="974988"/>
                </a:cubicBezTo>
                <a:cubicBezTo>
                  <a:pt x="4753439" y="979600"/>
                  <a:pt x="4724616" y="979600"/>
                  <a:pt x="4720004" y="1003234"/>
                </a:cubicBezTo>
                <a:lnTo>
                  <a:pt x="4720004" y="1003234"/>
                </a:lnTo>
                <a:close/>
                <a:moveTo>
                  <a:pt x="4644489" y="998623"/>
                </a:moveTo>
                <a:cubicBezTo>
                  <a:pt x="4625466" y="998623"/>
                  <a:pt x="4616243" y="1007846"/>
                  <a:pt x="4607020" y="1017069"/>
                </a:cubicBezTo>
                <a:cubicBezTo>
                  <a:pt x="4620855" y="1012457"/>
                  <a:pt x="4644489" y="1021681"/>
                  <a:pt x="4644489" y="998623"/>
                </a:cubicBezTo>
                <a:lnTo>
                  <a:pt x="4644489" y="998623"/>
                </a:lnTo>
                <a:close/>
                <a:moveTo>
                  <a:pt x="5290694" y="1087397"/>
                </a:moveTo>
                <a:cubicBezTo>
                  <a:pt x="5299918" y="1087397"/>
                  <a:pt x="5299918" y="1101231"/>
                  <a:pt x="5309717" y="1105843"/>
                </a:cubicBezTo>
                <a:cubicBezTo>
                  <a:pt x="5314329" y="1101231"/>
                  <a:pt x="5318940" y="1101231"/>
                  <a:pt x="5324128" y="1101231"/>
                </a:cubicBezTo>
                <a:cubicBezTo>
                  <a:pt x="5324128" y="1092008"/>
                  <a:pt x="5324128" y="1082785"/>
                  <a:pt x="5319516" y="1082785"/>
                </a:cubicBezTo>
                <a:cubicBezTo>
                  <a:pt x="5319516" y="1092008"/>
                  <a:pt x="5310293" y="1073562"/>
                  <a:pt x="5310293" y="1068950"/>
                </a:cubicBezTo>
                <a:cubicBezTo>
                  <a:pt x="5319516" y="1073562"/>
                  <a:pt x="5324705" y="1064338"/>
                  <a:pt x="5314905" y="1059727"/>
                </a:cubicBezTo>
                <a:cubicBezTo>
                  <a:pt x="5310293" y="1068950"/>
                  <a:pt x="5300494" y="1068950"/>
                  <a:pt x="5300494" y="1078173"/>
                </a:cubicBezTo>
                <a:cubicBezTo>
                  <a:pt x="5314329" y="1092008"/>
                  <a:pt x="5290694" y="1077597"/>
                  <a:pt x="5290694" y="1087397"/>
                </a:cubicBezTo>
                <a:lnTo>
                  <a:pt x="5290694" y="1087397"/>
                </a:lnTo>
                <a:close/>
                <a:moveTo>
                  <a:pt x="5399067" y="1170982"/>
                </a:moveTo>
                <a:cubicBezTo>
                  <a:pt x="5380044" y="1175594"/>
                  <a:pt x="5380044" y="1161759"/>
                  <a:pt x="5366210" y="1161759"/>
                </a:cubicBezTo>
                <a:cubicBezTo>
                  <a:pt x="5366210" y="1166371"/>
                  <a:pt x="5366210" y="1175594"/>
                  <a:pt x="5361598" y="1175594"/>
                </a:cubicBezTo>
                <a:cubicBezTo>
                  <a:pt x="5380044" y="1180782"/>
                  <a:pt x="5389844" y="1175594"/>
                  <a:pt x="5399067" y="1170982"/>
                </a:cubicBezTo>
                <a:lnTo>
                  <a:pt x="5399067" y="1170982"/>
                </a:lnTo>
                <a:close/>
                <a:moveTo>
                  <a:pt x="5375433" y="1488608"/>
                </a:moveTo>
                <a:cubicBezTo>
                  <a:pt x="5356410" y="1497832"/>
                  <a:pt x="5375433" y="1465550"/>
                  <a:pt x="5356410" y="1474773"/>
                </a:cubicBezTo>
                <a:cubicBezTo>
                  <a:pt x="5356410" y="1488608"/>
                  <a:pt x="5370821" y="1507055"/>
                  <a:pt x="5375433" y="1488608"/>
                </a:cubicBezTo>
                <a:lnTo>
                  <a:pt x="5375433" y="1488608"/>
                </a:lnTo>
                <a:close/>
                <a:moveTo>
                  <a:pt x="5427314" y="1558359"/>
                </a:moveTo>
                <a:cubicBezTo>
                  <a:pt x="5460171" y="1558359"/>
                  <a:pt x="5488418" y="1525501"/>
                  <a:pt x="5479195" y="1493220"/>
                </a:cubicBezTo>
                <a:cubicBezTo>
                  <a:pt x="5437113" y="1488608"/>
                  <a:pt x="5413479" y="1535301"/>
                  <a:pt x="5427314" y="1558359"/>
                </a:cubicBezTo>
                <a:lnTo>
                  <a:pt x="5427314" y="1558359"/>
                </a:lnTo>
                <a:close/>
                <a:moveTo>
                  <a:pt x="561466" y="1502443"/>
                </a:moveTo>
                <a:cubicBezTo>
                  <a:pt x="542443" y="1502443"/>
                  <a:pt x="533220" y="1507055"/>
                  <a:pt x="523997" y="1520890"/>
                </a:cubicBezTo>
                <a:cubicBezTo>
                  <a:pt x="547055" y="1526078"/>
                  <a:pt x="547055" y="1511667"/>
                  <a:pt x="561466" y="1502443"/>
                </a:cubicBezTo>
                <a:lnTo>
                  <a:pt x="561466" y="1502443"/>
                </a:lnTo>
                <a:close/>
                <a:moveTo>
                  <a:pt x="5333351" y="1562971"/>
                </a:moveTo>
                <a:cubicBezTo>
                  <a:pt x="5337963" y="1544524"/>
                  <a:pt x="5347763" y="1534725"/>
                  <a:pt x="5356986" y="1525501"/>
                </a:cubicBezTo>
                <a:cubicBezTo>
                  <a:pt x="5333351" y="1530113"/>
                  <a:pt x="5324128" y="1530113"/>
                  <a:pt x="5314329" y="1539336"/>
                </a:cubicBezTo>
                <a:cubicBezTo>
                  <a:pt x="5333351" y="1535301"/>
                  <a:pt x="5309717" y="1562971"/>
                  <a:pt x="5333351" y="1562971"/>
                </a:cubicBezTo>
                <a:lnTo>
                  <a:pt x="5333351" y="1562971"/>
                </a:lnTo>
                <a:close/>
                <a:moveTo>
                  <a:pt x="5356410" y="1568159"/>
                </a:moveTo>
                <a:cubicBezTo>
                  <a:pt x="5337387" y="1568159"/>
                  <a:pt x="5318940" y="1558936"/>
                  <a:pt x="5318940" y="1586606"/>
                </a:cubicBezTo>
                <a:cubicBezTo>
                  <a:pt x="5333351" y="1595829"/>
                  <a:pt x="5356410" y="1581994"/>
                  <a:pt x="5356410" y="1568159"/>
                </a:cubicBezTo>
                <a:lnTo>
                  <a:pt x="5356410" y="1568159"/>
                </a:lnTo>
                <a:close/>
                <a:moveTo>
                  <a:pt x="5695941" y="1586606"/>
                </a:moveTo>
                <a:cubicBezTo>
                  <a:pt x="5695941" y="1577382"/>
                  <a:pt x="5695941" y="1572771"/>
                  <a:pt x="5700553" y="1568159"/>
                </a:cubicBezTo>
                <a:cubicBezTo>
                  <a:pt x="5667695" y="1577382"/>
                  <a:pt x="5634261" y="1581994"/>
                  <a:pt x="5620426" y="1605628"/>
                </a:cubicBezTo>
                <a:cubicBezTo>
                  <a:pt x="5653860" y="1605052"/>
                  <a:pt x="5667695" y="1577382"/>
                  <a:pt x="5695941" y="1586606"/>
                </a:cubicBezTo>
                <a:lnTo>
                  <a:pt x="5695941" y="1586606"/>
                </a:lnTo>
                <a:close/>
                <a:moveTo>
                  <a:pt x="5615814" y="1722072"/>
                </a:moveTo>
                <a:cubicBezTo>
                  <a:pt x="5676918" y="1712849"/>
                  <a:pt x="5695941" y="1675379"/>
                  <a:pt x="5728799" y="1642521"/>
                </a:cubicBezTo>
                <a:cubicBezTo>
                  <a:pt x="5676918" y="1637910"/>
                  <a:pt x="5657895" y="1670768"/>
                  <a:pt x="5615814" y="1679991"/>
                </a:cubicBezTo>
                <a:cubicBezTo>
                  <a:pt x="5621002" y="1698438"/>
                  <a:pt x="5625614" y="1712849"/>
                  <a:pt x="5615814" y="1722072"/>
                </a:cubicBezTo>
                <a:lnTo>
                  <a:pt x="5615814" y="1722072"/>
                </a:lnTo>
                <a:close/>
                <a:moveTo>
                  <a:pt x="5714964" y="1801046"/>
                </a:moveTo>
                <a:cubicBezTo>
                  <a:pt x="5710352" y="1829293"/>
                  <a:pt x="5691329" y="1805658"/>
                  <a:pt x="5672307" y="1833904"/>
                </a:cubicBezTo>
                <a:cubicBezTo>
                  <a:pt x="5695941" y="1833904"/>
                  <a:pt x="5700553" y="1824681"/>
                  <a:pt x="5714964" y="1824681"/>
                </a:cubicBezTo>
                <a:cubicBezTo>
                  <a:pt x="5719576" y="1829293"/>
                  <a:pt x="5714964" y="1833904"/>
                  <a:pt x="5714964" y="1838516"/>
                </a:cubicBezTo>
                <a:cubicBezTo>
                  <a:pt x="5743210" y="1838516"/>
                  <a:pt x="5733987" y="1810846"/>
                  <a:pt x="5714964" y="1801046"/>
                </a:cubicBezTo>
                <a:lnTo>
                  <a:pt x="5714964" y="1801046"/>
                </a:lnTo>
                <a:close/>
                <a:moveTo>
                  <a:pt x="5224402" y="1871374"/>
                </a:moveTo>
                <a:cubicBezTo>
                  <a:pt x="5233625" y="1871374"/>
                  <a:pt x="5233625" y="1871374"/>
                  <a:pt x="5233625" y="1871374"/>
                </a:cubicBezTo>
                <a:cubicBezTo>
                  <a:pt x="5233625" y="1875985"/>
                  <a:pt x="5229013" y="1894432"/>
                  <a:pt x="5238237" y="1894432"/>
                </a:cubicBezTo>
                <a:cubicBezTo>
                  <a:pt x="5247460" y="1885209"/>
                  <a:pt x="5233625" y="1880597"/>
                  <a:pt x="5238237" y="1866186"/>
                </a:cubicBezTo>
                <a:cubicBezTo>
                  <a:pt x="5234202" y="1866762"/>
                  <a:pt x="5224402" y="1866762"/>
                  <a:pt x="5224402" y="1871374"/>
                </a:cubicBezTo>
                <a:lnTo>
                  <a:pt x="5224402" y="1871374"/>
                </a:lnTo>
                <a:close/>
                <a:moveTo>
                  <a:pt x="5408290" y="1913455"/>
                </a:moveTo>
                <a:cubicBezTo>
                  <a:pt x="5422702" y="1908843"/>
                  <a:pt x="5431925" y="1899620"/>
                  <a:pt x="5445760" y="1899620"/>
                </a:cubicBezTo>
                <a:cubicBezTo>
                  <a:pt x="5450372" y="1881173"/>
                  <a:pt x="5431349" y="1895008"/>
                  <a:pt x="5431349" y="1885785"/>
                </a:cubicBezTo>
                <a:cubicBezTo>
                  <a:pt x="5435961" y="1885785"/>
                  <a:pt x="5440572" y="1885785"/>
                  <a:pt x="5440572" y="1881173"/>
                </a:cubicBezTo>
                <a:cubicBezTo>
                  <a:pt x="5421549" y="1876562"/>
                  <a:pt x="5416937" y="1885785"/>
                  <a:pt x="5407714" y="1890397"/>
                </a:cubicBezTo>
                <a:cubicBezTo>
                  <a:pt x="5408290" y="1894432"/>
                  <a:pt x="5399067" y="1913455"/>
                  <a:pt x="5408290" y="1913455"/>
                </a:cubicBezTo>
                <a:lnTo>
                  <a:pt x="5408290" y="1913455"/>
                </a:lnTo>
                <a:close/>
                <a:moveTo>
                  <a:pt x="5559322" y="1978594"/>
                </a:moveTo>
                <a:cubicBezTo>
                  <a:pt x="5578344" y="1969371"/>
                  <a:pt x="5601979" y="1960148"/>
                  <a:pt x="5625614" y="1950348"/>
                </a:cubicBezTo>
                <a:cubicBezTo>
                  <a:pt x="5634837" y="1954960"/>
                  <a:pt x="5621002" y="1964183"/>
                  <a:pt x="5630225" y="1968794"/>
                </a:cubicBezTo>
                <a:cubicBezTo>
                  <a:pt x="5658472" y="1968794"/>
                  <a:pt x="5658472" y="1968794"/>
                  <a:pt x="5658472" y="1968794"/>
                </a:cubicBezTo>
                <a:cubicBezTo>
                  <a:pt x="5667695" y="1954960"/>
                  <a:pt x="5677495" y="1931325"/>
                  <a:pt x="5701129" y="1922102"/>
                </a:cubicBezTo>
                <a:cubicBezTo>
                  <a:pt x="5705741" y="1917490"/>
                  <a:pt x="5686718" y="1908267"/>
                  <a:pt x="5701129" y="1908267"/>
                </a:cubicBezTo>
                <a:cubicBezTo>
                  <a:pt x="5705741" y="1885209"/>
                  <a:pt x="5644637" y="1894432"/>
                  <a:pt x="5616390" y="1908267"/>
                </a:cubicBezTo>
                <a:cubicBezTo>
                  <a:pt x="5615814" y="1931901"/>
                  <a:pt x="5559322" y="1960148"/>
                  <a:pt x="5559322" y="1978594"/>
                </a:cubicBezTo>
                <a:lnTo>
                  <a:pt x="5559322" y="1978594"/>
                </a:lnTo>
                <a:close/>
                <a:moveTo>
                  <a:pt x="5059536" y="1950348"/>
                </a:moveTo>
                <a:cubicBezTo>
                  <a:pt x="5068759" y="1950348"/>
                  <a:pt x="5068759" y="1954960"/>
                  <a:pt x="5078559" y="1954960"/>
                </a:cubicBezTo>
                <a:cubicBezTo>
                  <a:pt x="5073947" y="1926713"/>
                  <a:pt x="5106805" y="1936513"/>
                  <a:pt x="5102194" y="1908267"/>
                </a:cubicBezTo>
                <a:cubicBezTo>
                  <a:pt x="5087782" y="1908267"/>
                  <a:pt x="5087782" y="1908267"/>
                  <a:pt x="5087782" y="1908267"/>
                </a:cubicBezTo>
                <a:cubicBezTo>
                  <a:pt x="5092394" y="1926713"/>
                  <a:pt x="5068759" y="1917490"/>
                  <a:pt x="5064148" y="1926713"/>
                </a:cubicBezTo>
                <a:cubicBezTo>
                  <a:pt x="5078559" y="1936513"/>
                  <a:pt x="5054925" y="1936513"/>
                  <a:pt x="5059536" y="1950348"/>
                </a:cubicBezTo>
                <a:lnTo>
                  <a:pt x="5059536" y="1950348"/>
                </a:lnTo>
                <a:close/>
                <a:moveTo>
                  <a:pt x="5431925" y="1950348"/>
                </a:moveTo>
                <a:cubicBezTo>
                  <a:pt x="5441149" y="1950348"/>
                  <a:pt x="5455560" y="1950348"/>
                  <a:pt x="5460171" y="1945736"/>
                </a:cubicBezTo>
                <a:cubicBezTo>
                  <a:pt x="5469394" y="1912878"/>
                  <a:pt x="5431925" y="1936513"/>
                  <a:pt x="5455560" y="1912878"/>
                </a:cubicBezTo>
                <a:cubicBezTo>
                  <a:pt x="5441149" y="1917490"/>
                  <a:pt x="5422702" y="1917490"/>
                  <a:pt x="5418091" y="1931325"/>
                </a:cubicBezTo>
                <a:cubicBezTo>
                  <a:pt x="5432502" y="1935936"/>
                  <a:pt x="5441725" y="1922102"/>
                  <a:pt x="5441725" y="1931325"/>
                </a:cubicBezTo>
                <a:cubicBezTo>
                  <a:pt x="5431925" y="1931901"/>
                  <a:pt x="5431925" y="1941125"/>
                  <a:pt x="5431925" y="1950348"/>
                </a:cubicBezTo>
                <a:lnTo>
                  <a:pt x="5431925" y="1950348"/>
                </a:lnTo>
                <a:close/>
                <a:moveTo>
                  <a:pt x="5205955" y="1945736"/>
                </a:moveTo>
                <a:cubicBezTo>
                  <a:pt x="5220367" y="1941125"/>
                  <a:pt x="5234202" y="1927290"/>
                  <a:pt x="5229590" y="1917490"/>
                </a:cubicBezTo>
                <a:cubicBezTo>
                  <a:pt x="5224402" y="1927290"/>
                  <a:pt x="5205955" y="1927290"/>
                  <a:pt x="5205955" y="1945736"/>
                </a:cubicBezTo>
                <a:lnTo>
                  <a:pt x="5205955" y="1945736"/>
                </a:lnTo>
                <a:close/>
                <a:moveTo>
                  <a:pt x="321085" y="1983206"/>
                </a:moveTo>
                <a:cubicBezTo>
                  <a:pt x="321085" y="1969371"/>
                  <a:pt x="321085" y="1969371"/>
                  <a:pt x="321085" y="1969371"/>
                </a:cubicBezTo>
                <a:cubicBezTo>
                  <a:pt x="316473" y="1969371"/>
                  <a:pt x="306673" y="1964759"/>
                  <a:pt x="306673" y="1969371"/>
                </a:cubicBezTo>
                <a:cubicBezTo>
                  <a:pt x="311285" y="1973982"/>
                  <a:pt x="306673" y="1987817"/>
                  <a:pt x="321085" y="1983206"/>
                </a:cubicBezTo>
                <a:lnTo>
                  <a:pt x="321085" y="1983206"/>
                </a:lnTo>
                <a:close/>
                <a:moveTo>
                  <a:pt x="5587567" y="2002229"/>
                </a:moveTo>
                <a:cubicBezTo>
                  <a:pt x="5611203" y="2002229"/>
                  <a:pt x="5625037" y="1993006"/>
                  <a:pt x="5634837" y="1979171"/>
                </a:cubicBezTo>
                <a:cubicBezTo>
                  <a:pt x="5621002" y="1973982"/>
                  <a:pt x="5597368" y="1992429"/>
                  <a:pt x="5587567" y="2002229"/>
                </a:cubicBezTo>
                <a:lnTo>
                  <a:pt x="5587567" y="2002229"/>
                </a:lnTo>
                <a:close/>
                <a:moveTo>
                  <a:pt x="5465360" y="1983206"/>
                </a:moveTo>
                <a:cubicBezTo>
                  <a:pt x="5460748" y="2001652"/>
                  <a:pt x="5441725" y="2006264"/>
                  <a:pt x="5437113" y="2025287"/>
                </a:cubicBezTo>
                <a:cubicBezTo>
                  <a:pt x="5460748" y="2020675"/>
                  <a:pt x="5474583" y="2011452"/>
                  <a:pt x="5488994" y="1997041"/>
                </a:cubicBezTo>
                <a:cubicBezTo>
                  <a:pt x="5474583" y="1997041"/>
                  <a:pt x="5479195" y="1983206"/>
                  <a:pt x="5465360" y="1983206"/>
                </a:cubicBezTo>
                <a:lnTo>
                  <a:pt x="5465360" y="1983206"/>
                </a:lnTo>
                <a:close/>
                <a:moveTo>
                  <a:pt x="5663084" y="2006840"/>
                </a:moveTo>
                <a:cubicBezTo>
                  <a:pt x="5653860" y="2006840"/>
                  <a:pt x="5653860" y="2006840"/>
                  <a:pt x="5653860" y="2006840"/>
                </a:cubicBezTo>
                <a:cubicBezTo>
                  <a:pt x="5649248" y="2029899"/>
                  <a:pt x="5621002" y="2025287"/>
                  <a:pt x="5616390" y="2044310"/>
                </a:cubicBezTo>
                <a:cubicBezTo>
                  <a:pt x="5630225" y="2029899"/>
                  <a:pt x="5663084" y="2034510"/>
                  <a:pt x="5663084" y="2006840"/>
                </a:cubicBezTo>
                <a:lnTo>
                  <a:pt x="5663084" y="2006840"/>
                </a:lnTo>
                <a:close/>
                <a:moveTo>
                  <a:pt x="5846972" y="2034510"/>
                </a:moveTo>
                <a:cubicBezTo>
                  <a:pt x="5842361" y="2020675"/>
                  <a:pt x="5851584" y="2016064"/>
                  <a:pt x="5851584" y="2006264"/>
                </a:cubicBezTo>
                <a:cubicBezTo>
                  <a:pt x="5818726" y="2010875"/>
                  <a:pt x="5790480" y="2024711"/>
                  <a:pt x="5780680" y="2052957"/>
                </a:cubicBezTo>
                <a:cubicBezTo>
                  <a:pt x="5814114" y="2058145"/>
                  <a:pt x="5818726" y="2034510"/>
                  <a:pt x="5846972" y="2034510"/>
                </a:cubicBezTo>
                <a:lnTo>
                  <a:pt x="5846972" y="2034510"/>
                </a:lnTo>
                <a:close/>
                <a:moveTo>
                  <a:pt x="4993820" y="2016064"/>
                </a:moveTo>
                <a:cubicBezTo>
                  <a:pt x="4956350" y="2011452"/>
                  <a:pt x="4941939" y="2034510"/>
                  <a:pt x="4941939" y="2067368"/>
                </a:cubicBezTo>
                <a:cubicBezTo>
                  <a:pt x="4918305" y="2081203"/>
                  <a:pt x="4890058" y="2095614"/>
                  <a:pt x="4866424" y="2109449"/>
                </a:cubicBezTo>
                <a:cubicBezTo>
                  <a:pt x="4861813" y="2127896"/>
                  <a:pt x="4871036" y="2132507"/>
                  <a:pt x="4880835" y="2142307"/>
                </a:cubicBezTo>
                <a:cubicBezTo>
                  <a:pt x="4899858" y="2133084"/>
                  <a:pt x="4913693" y="2119249"/>
                  <a:pt x="4941939" y="2119249"/>
                </a:cubicBezTo>
                <a:cubicBezTo>
                  <a:pt x="4946551" y="2105414"/>
                  <a:pt x="4927528" y="2114637"/>
                  <a:pt x="4932716" y="2100802"/>
                </a:cubicBezTo>
                <a:cubicBezTo>
                  <a:pt x="4956350" y="2096191"/>
                  <a:pt x="4975374" y="2086967"/>
                  <a:pt x="4989209" y="2072556"/>
                </a:cubicBezTo>
                <a:cubicBezTo>
                  <a:pt x="4974797" y="2067945"/>
                  <a:pt x="4970186" y="2077168"/>
                  <a:pt x="4960962" y="2077168"/>
                </a:cubicBezTo>
                <a:cubicBezTo>
                  <a:pt x="4975374" y="2063333"/>
                  <a:pt x="4951739" y="2067945"/>
                  <a:pt x="4951739" y="2063333"/>
                </a:cubicBezTo>
                <a:cubicBezTo>
                  <a:pt x="4955774" y="2039122"/>
                  <a:pt x="4984021" y="2039122"/>
                  <a:pt x="4993820" y="2016064"/>
                </a:cubicBezTo>
                <a:lnTo>
                  <a:pt x="4993820" y="2016064"/>
                </a:lnTo>
                <a:close/>
                <a:moveTo>
                  <a:pt x="4856624" y="2071980"/>
                </a:moveTo>
                <a:cubicBezTo>
                  <a:pt x="4865847" y="2081203"/>
                  <a:pt x="4875647" y="2071980"/>
                  <a:pt x="4889482" y="2071980"/>
                </a:cubicBezTo>
                <a:cubicBezTo>
                  <a:pt x="4889482" y="2058145"/>
                  <a:pt x="4880259" y="2058145"/>
                  <a:pt x="4884871" y="2048921"/>
                </a:cubicBezTo>
                <a:cubicBezTo>
                  <a:pt x="4866424" y="2048345"/>
                  <a:pt x="4861813" y="2058145"/>
                  <a:pt x="4856624" y="2071980"/>
                </a:cubicBezTo>
                <a:lnTo>
                  <a:pt x="4856624" y="2071980"/>
                </a:lnTo>
                <a:close/>
                <a:moveTo>
                  <a:pt x="5630225" y="2058145"/>
                </a:moveTo>
                <a:cubicBezTo>
                  <a:pt x="5625614" y="2062756"/>
                  <a:pt x="5625614" y="2071980"/>
                  <a:pt x="5625614" y="2081203"/>
                </a:cubicBezTo>
                <a:cubicBezTo>
                  <a:pt x="5640025" y="2076591"/>
                  <a:pt x="5649248" y="2071980"/>
                  <a:pt x="5653860" y="2062756"/>
                </a:cubicBezTo>
                <a:cubicBezTo>
                  <a:pt x="5644060" y="2062756"/>
                  <a:pt x="5644060" y="2053533"/>
                  <a:pt x="5630225" y="2058145"/>
                </a:cubicBezTo>
                <a:lnTo>
                  <a:pt x="5630225" y="2058145"/>
                </a:lnTo>
                <a:close/>
                <a:moveTo>
                  <a:pt x="5870607" y="2062756"/>
                </a:moveTo>
                <a:cubicBezTo>
                  <a:pt x="5861383" y="2062756"/>
                  <a:pt x="5861383" y="2067368"/>
                  <a:pt x="5851584" y="2067368"/>
                </a:cubicBezTo>
                <a:cubicBezTo>
                  <a:pt x="5851584" y="2062756"/>
                  <a:pt x="5846972" y="2058145"/>
                  <a:pt x="5842361" y="2058145"/>
                </a:cubicBezTo>
                <a:cubicBezTo>
                  <a:pt x="5842361" y="2067368"/>
                  <a:pt x="5833137" y="2076591"/>
                  <a:pt x="5837749" y="2091003"/>
                </a:cubicBezTo>
                <a:cubicBezTo>
                  <a:pt x="5851584" y="2085814"/>
                  <a:pt x="5856196" y="2071980"/>
                  <a:pt x="5870607" y="2062756"/>
                </a:cubicBezTo>
                <a:lnTo>
                  <a:pt x="5870607" y="2062756"/>
                </a:lnTo>
                <a:close/>
                <a:moveTo>
                  <a:pt x="5714964" y="2095038"/>
                </a:moveTo>
                <a:cubicBezTo>
                  <a:pt x="5719576" y="2099650"/>
                  <a:pt x="5710352" y="2076591"/>
                  <a:pt x="5700553" y="2076591"/>
                </a:cubicBezTo>
                <a:cubicBezTo>
                  <a:pt x="5691329" y="2090426"/>
                  <a:pt x="5681530" y="2076591"/>
                  <a:pt x="5672307" y="2081203"/>
                </a:cubicBezTo>
                <a:cubicBezTo>
                  <a:pt x="5634837" y="2085814"/>
                  <a:pt x="5620426" y="2123284"/>
                  <a:pt x="5587567" y="2141731"/>
                </a:cubicBezTo>
                <a:cubicBezTo>
                  <a:pt x="5550098" y="2160177"/>
                  <a:pt x="5507441" y="2174589"/>
                  <a:pt x="5464783" y="2193035"/>
                </a:cubicBezTo>
                <a:cubicBezTo>
                  <a:pt x="5464783" y="2206870"/>
                  <a:pt x="5450372" y="2211482"/>
                  <a:pt x="5450372" y="2225893"/>
                </a:cubicBezTo>
                <a:cubicBezTo>
                  <a:pt x="5506864" y="2225893"/>
                  <a:pt x="5554134" y="2160754"/>
                  <a:pt x="5634261" y="2150954"/>
                </a:cubicBezTo>
                <a:cubicBezTo>
                  <a:pt x="5658472" y="2127896"/>
                  <a:pt x="5691329" y="2114061"/>
                  <a:pt x="5714964" y="2095038"/>
                </a:cubicBezTo>
                <a:lnTo>
                  <a:pt x="5714964" y="2095038"/>
                </a:lnTo>
                <a:close/>
                <a:moveTo>
                  <a:pt x="4974797" y="2090426"/>
                </a:moveTo>
                <a:cubicBezTo>
                  <a:pt x="4974797" y="2099650"/>
                  <a:pt x="4955774" y="2095038"/>
                  <a:pt x="4955774" y="2104261"/>
                </a:cubicBezTo>
                <a:cubicBezTo>
                  <a:pt x="4964997" y="2104261"/>
                  <a:pt x="4960386" y="2118096"/>
                  <a:pt x="4970186" y="2118096"/>
                </a:cubicBezTo>
                <a:cubicBezTo>
                  <a:pt x="4965574" y="2109449"/>
                  <a:pt x="4988632" y="2100226"/>
                  <a:pt x="4974797" y="2090426"/>
                </a:cubicBezTo>
                <a:lnTo>
                  <a:pt x="4974797" y="2090426"/>
                </a:lnTo>
                <a:close/>
                <a:moveTo>
                  <a:pt x="604123" y="2300832"/>
                </a:moveTo>
                <a:cubicBezTo>
                  <a:pt x="618535" y="2300832"/>
                  <a:pt x="627758" y="2296220"/>
                  <a:pt x="632370" y="2286997"/>
                </a:cubicBezTo>
                <a:cubicBezTo>
                  <a:pt x="622570" y="2277197"/>
                  <a:pt x="608735" y="2291609"/>
                  <a:pt x="604123" y="2300832"/>
                </a:cubicBezTo>
                <a:lnTo>
                  <a:pt x="604123" y="2300832"/>
                </a:lnTo>
                <a:close/>
                <a:moveTo>
                  <a:pt x="580489" y="2445522"/>
                </a:moveTo>
                <a:cubicBezTo>
                  <a:pt x="599512" y="2436299"/>
                  <a:pt x="617958" y="2427075"/>
                  <a:pt x="646781" y="2431687"/>
                </a:cubicBezTo>
                <a:cubicBezTo>
                  <a:pt x="665804" y="2413240"/>
                  <a:pt x="656004" y="2366548"/>
                  <a:pt x="679639" y="2352136"/>
                </a:cubicBezTo>
                <a:cubicBezTo>
                  <a:pt x="665228" y="2333690"/>
                  <a:pt x="632370" y="2342913"/>
                  <a:pt x="613347" y="2356748"/>
                </a:cubicBezTo>
                <a:cubicBezTo>
                  <a:pt x="632370" y="2375194"/>
                  <a:pt x="617958" y="2389606"/>
                  <a:pt x="627758" y="2398829"/>
                </a:cubicBezTo>
                <a:cubicBezTo>
                  <a:pt x="617958" y="2421887"/>
                  <a:pt x="594324" y="2426499"/>
                  <a:pt x="580489" y="2445522"/>
                </a:cubicBezTo>
                <a:lnTo>
                  <a:pt x="580489" y="2445522"/>
                </a:lnTo>
                <a:close/>
                <a:moveTo>
                  <a:pt x="5903465" y="2398829"/>
                </a:moveTo>
                <a:cubicBezTo>
                  <a:pt x="5917876" y="2394217"/>
                  <a:pt x="5936322" y="2394217"/>
                  <a:pt x="5940934" y="2380382"/>
                </a:cubicBezTo>
                <a:cubicBezTo>
                  <a:pt x="5922488" y="2379806"/>
                  <a:pt x="5908076" y="2384418"/>
                  <a:pt x="5903465" y="2398829"/>
                </a:cubicBezTo>
                <a:lnTo>
                  <a:pt x="5903465" y="2398829"/>
                </a:lnTo>
                <a:close/>
                <a:moveTo>
                  <a:pt x="768990" y="2412664"/>
                </a:moveTo>
                <a:cubicBezTo>
                  <a:pt x="764378" y="2431111"/>
                  <a:pt x="740743" y="2435722"/>
                  <a:pt x="726332" y="2454745"/>
                </a:cubicBezTo>
                <a:cubicBezTo>
                  <a:pt x="754578" y="2454745"/>
                  <a:pt x="754578" y="2454745"/>
                  <a:pt x="754578" y="2454745"/>
                </a:cubicBezTo>
                <a:cubicBezTo>
                  <a:pt x="754578" y="2440910"/>
                  <a:pt x="782824" y="2426499"/>
                  <a:pt x="768990" y="2412664"/>
                </a:cubicBezTo>
                <a:lnTo>
                  <a:pt x="768990" y="2412664"/>
                </a:lnTo>
                <a:close/>
                <a:moveTo>
                  <a:pt x="674451" y="2538907"/>
                </a:moveTo>
                <a:cubicBezTo>
                  <a:pt x="669839" y="2538907"/>
                  <a:pt x="674451" y="2525072"/>
                  <a:pt x="665228" y="2525072"/>
                </a:cubicBezTo>
                <a:cubicBezTo>
                  <a:pt x="660616" y="2529684"/>
                  <a:pt x="656004" y="2529684"/>
                  <a:pt x="650817" y="2529684"/>
                </a:cubicBezTo>
                <a:cubicBezTo>
                  <a:pt x="641593" y="2552742"/>
                  <a:pt x="674451" y="2552742"/>
                  <a:pt x="674451" y="2538907"/>
                </a:cubicBezTo>
                <a:lnTo>
                  <a:pt x="674451" y="2538907"/>
                </a:lnTo>
                <a:close/>
                <a:moveTo>
                  <a:pt x="627181" y="2655351"/>
                </a:moveTo>
                <a:cubicBezTo>
                  <a:pt x="612770" y="2655351"/>
                  <a:pt x="594324" y="2673797"/>
                  <a:pt x="603547" y="2683597"/>
                </a:cubicBezTo>
                <a:cubicBezTo>
                  <a:pt x="608735" y="2673797"/>
                  <a:pt x="622570" y="2669186"/>
                  <a:pt x="627181" y="2655351"/>
                </a:cubicBezTo>
                <a:lnTo>
                  <a:pt x="627181" y="2655351"/>
                </a:lnTo>
                <a:close/>
                <a:moveTo>
                  <a:pt x="656004" y="2706655"/>
                </a:moveTo>
                <a:cubicBezTo>
                  <a:pt x="684251" y="2697432"/>
                  <a:pt x="717109" y="2688209"/>
                  <a:pt x="722296" y="2655351"/>
                </a:cubicBezTo>
                <a:cubicBezTo>
                  <a:pt x="684251" y="2655351"/>
                  <a:pt x="684251" y="2697432"/>
                  <a:pt x="656004" y="2706655"/>
                </a:cubicBezTo>
                <a:lnTo>
                  <a:pt x="656004" y="2706655"/>
                </a:lnTo>
                <a:close/>
                <a:moveTo>
                  <a:pt x="608735" y="2753348"/>
                </a:moveTo>
                <a:cubicBezTo>
                  <a:pt x="604123" y="2767183"/>
                  <a:pt x="636982" y="2753348"/>
                  <a:pt x="641593" y="2753348"/>
                </a:cubicBezTo>
                <a:cubicBezTo>
                  <a:pt x="632370" y="2744125"/>
                  <a:pt x="617958" y="2748736"/>
                  <a:pt x="608735" y="2753348"/>
                </a:cubicBezTo>
                <a:lnTo>
                  <a:pt x="608735" y="2753348"/>
                </a:lnTo>
                <a:close/>
                <a:moveTo>
                  <a:pt x="5465360" y="2771795"/>
                </a:moveTo>
                <a:cubicBezTo>
                  <a:pt x="5441725" y="2785630"/>
                  <a:pt x="5408867" y="2785630"/>
                  <a:pt x="5408867" y="2818487"/>
                </a:cubicBezTo>
                <a:cubicBezTo>
                  <a:pt x="5431925" y="2813876"/>
                  <a:pt x="5483806" y="2790818"/>
                  <a:pt x="5465360" y="2771795"/>
                </a:cubicBezTo>
                <a:lnTo>
                  <a:pt x="5465360" y="2771795"/>
                </a:lnTo>
                <a:close/>
                <a:moveTo>
                  <a:pt x="448481" y="2846734"/>
                </a:moveTo>
                <a:cubicBezTo>
                  <a:pt x="472116" y="2842122"/>
                  <a:pt x="485950" y="2818487"/>
                  <a:pt x="495750" y="2800041"/>
                </a:cubicBezTo>
                <a:cubicBezTo>
                  <a:pt x="466928" y="2800041"/>
                  <a:pt x="453093" y="2823675"/>
                  <a:pt x="448481" y="2846734"/>
                </a:cubicBezTo>
                <a:lnTo>
                  <a:pt x="448481" y="2846734"/>
                </a:lnTo>
                <a:close/>
                <a:moveTo>
                  <a:pt x="5582956" y="2809264"/>
                </a:moveTo>
                <a:cubicBezTo>
                  <a:pt x="5573733" y="2813876"/>
                  <a:pt x="5559322" y="2818487"/>
                  <a:pt x="5550098" y="2823099"/>
                </a:cubicBezTo>
                <a:cubicBezTo>
                  <a:pt x="5545487" y="2832322"/>
                  <a:pt x="5550098" y="2846157"/>
                  <a:pt x="5559322" y="2855957"/>
                </a:cubicBezTo>
                <a:cubicBezTo>
                  <a:pt x="5569121" y="2842122"/>
                  <a:pt x="5582956" y="2828287"/>
                  <a:pt x="5582956" y="2809264"/>
                </a:cubicBezTo>
                <a:lnTo>
                  <a:pt x="5582956" y="2809264"/>
                </a:lnTo>
                <a:close/>
                <a:moveTo>
                  <a:pt x="5517240" y="2865180"/>
                </a:moveTo>
                <a:cubicBezTo>
                  <a:pt x="5526464" y="2874404"/>
                  <a:pt x="5531652" y="2860569"/>
                  <a:pt x="5540875" y="2860569"/>
                </a:cubicBezTo>
                <a:cubicBezTo>
                  <a:pt x="5540875" y="2851345"/>
                  <a:pt x="5540875" y="2842122"/>
                  <a:pt x="5526464" y="2842122"/>
                </a:cubicBezTo>
                <a:cubicBezTo>
                  <a:pt x="5526464" y="2851345"/>
                  <a:pt x="5521852" y="2855957"/>
                  <a:pt x="5517240" y="2865180"/>
                </a:cubicBezTo>
                <a:lnTo>
                  <a:pt x="5517240" y="2865180"/>
                </a:lnTo>
                <a:close/>
                <a:moveTo>
                  <a:pt x="1080275" y="2851345"/>
                </a:moveTo>
                <a:cubicBezTo>
                  <a:pt x="1047416" y="2860569"/>
                  <a:pt x="1028394" y="2842122"/>
                  <a:pt x="981124" y="2846734"/>
                </a:cubicBezTo>
                <a:cubicBezTo>
                  <a:pt x="985736" y="2865180"/>
                  <a:pt x="1000148" y="2879592"/>
                  <a:pt x="1013983" y="2888815"/>
                </a:cubicBezTo>
                <a:cubicBezTo>
                  <a:pt x="1052028" y="2893426"/>
                  <a:pt x="1070475" y="2874980"/>
                  <a:pt x="1080275" y="2851345"/>
                </a:cubicBezTo>
                <a:lnTo>
                  <a:pt x="1080275" y="2851345"/>
                </a:lnTo>
                <a:close/>
                <a:moveTo>
                  <a:pt x="617958" y="2851345"/>
                </a:moveTo>
                <a:cubicBezTo>
                  <a:pt x="617958" y="2860569"/>
                  <a:pt x="608735" y="2860569"/>
                  <a:pt x="608735" y="2869792"/>
                </a:cubicBezTo>
                <a:cubicBezTo>
                  <a:pt x="617958" y="2869792"/>
                  <a:pt x="636982" y="2874404"/>
                  <a:pt x="636982" y="2860569"/>
                </a:cubicBezTo>
                <a:cubicBezTo>
                  <a:pt x="622570" y="2865180"/>
                  <a:pt x="632370" y="2846734"/>
                  <a:pt x="617958" y="2851345"/>
                </a:cubicBezTo>
                <a:lnTo>
                  <a:pt x="617958" y="2851345"/>
                </a:lnTo>
                <a:close/>
                <a:moveTo>
                  <a:pt x="561466" y="2940119"/>
                </a:moveTo>
                <a:cubicBezTo>
                  <a:pt x="537831" y="2926284"/>
                  <a:pt x="580489" y="2907261"/>
                  <a:pt x="556854" y="2888815"/>
                </a:cubicBezTo>
                <a:cubicBezTo>
                  <a:pt x="547631" y="2907261"/>
                  <a:pt x="533220" y="2870368"/>
                  <a:pt x="523997" y="2884203"/>
                </a:cubicBezTo>
                <a:cubicBezTo>
                  <a:pt x="533220" y="2888815"/>
                  <a:pt x="538408" y="2893426"/>
                  <a:pt x="538408" y="2902650"/>
                </a:cubicBezTo>
                <a:cubicBezTo>
                  <a:pt x="533796" y="2911873"/>
                  <a:pt x="514773" y="2907261"/>
                  <a:pt x="514773" y="2921096"/>
                </a:cubicBezTo>
                <a:cubicBezTo>
                  <a:pt x="519385" y="2934931"/>
                  <a:pt x="500362" y="2958566"/>
                  <a:pt x="495750" y="2977012"/>
                </a:cubicBezTo>
                <a:cubicBezTo>
                  <a:pt x="514197" y="2963177"/>
                  <a:pt x="547055" y="2958566"/>
                  <a:pt x="561466" y="2940119"/>
                </a:cubicBezTo>
                <a:lnTo>
                  <a:pt x="561466" y="2940119"/>
                </a:lnTo>
                <a:close/>
                <a:moveTo>
                  <a:pt x="594324" y="2921673"/>
                </a:moveTo>
                <a:cubicBezTo>
                  <a:pt x="598936" y="2917061"/>
                  <a:pt x="603547" y="2912450"/>
                  <a:pt x="603547" y="2903226"/>
                </a:cubicBezTo>
                <a:cubicBezTo>
                  <a:pt x="589136" y="2898614"/>
                  <a:pt x="579913" y="2898614"/>
                  <a:pt x="570689" y="2907838"/>
                </a:cubicBezTo>
                <a:cubicBezTo>
                  <a:pt x="585101" y="2907261"/>
                  <a:pt x="580489" y="2921673"/>
                  <a:pt x="594324" y="2921673"/>
                </a:cubicBezTo>
                <a:lnTo>
                  <a:pt x="594324" y="2921673"/>
                </a:lnTo>
                <a:close/>
                <a:moveTo>
                  <a:pt x="401212" y="3028893"/>
                </a:moveTo>
                <a:cubicBezTo>
                  <a:pt x="424846" y="3015058"/>
                  <a:pt x="467504" y="3028893"/>
                  <a:pt x="476727" y="2982200"/>
                </a:cubicBezTo>
                <a:cubicBezTo>
                  <a:pt x="462316" y="2986812"/>
                  <a:pt x="453093" y="2977589"/>
                  <a:pt x="448481" y="2972977"/>
                </a:cubicBezTo>
                <a:cubicBezTo>
                  <a:pt x="443870" y="2982200"/>
                  <a:pt x="434069" y="2991424"/>
                  <a:pt x="439258" y="3005835"/>
                </a:cubicBezTo>
                <a:cubicBezTo>
                  <a:pt x="424846" y="3014482"/>
                  <a:pt x="405824" y="3014482"/>
                  <a:pt x="401212" y="3028893"/>
                </a:cubicBezTo>
                <a:lnTo>
                  <a:pt x="401212" y="3028893"/>
                </a:lnTo>
                <a:close/>
                <a:moveTo>
                  <a:pt x="5422702" y="3005258"/>
                </a:moveTo>
                <a:cubicBezTo>
                  <a:pt x="5418091" y="2996035"/>
                  <a:pt x="5399067" y="3000647"/>
                  <a:pt x="5399067" y="3005258"/>
                </a:cubicBezTo>
                <a:cubicBezTo>
                  <a:pt x="5403679" y="3009870"/>
                  <a:pt x="5399067" y="3023705"/>
                  <a:pt x="5413479" y="3019093"/>
                </a:cubicBezTo>
                <a:cubicBezTo>
                  <a:pt x="5413479" y="3009870"/>
                  <a:pt x="5422702" y="3009870"/>
                  <a:pt x="5422702" y="3005258"/>
                </a:cubicBezTo>
                <a:lnTo>
                  <a:pt x="5422702" y="3005258"/>
                </a:lnTo>
                <a:close/>
                <a:moveTo>
                  <a:pt x="5488418" y="3033505"/>
                </a:moveTo>
                <a:cubicBezTo>
                  <a:pt x="5493030" y="3019670"/>
                  <a:pt x="5493030" y="3010447"/>
                  <a:pt x="5479195" y="3005258"/>
                </a:cubicBezTo>
                <a:cubicBezTo>
                  <a:pt x="5469971" y="3014482"/>
                  <a:pt x="5479195" y="3028893"/>
                  <a:pt x="5488418" y="3033505"/>
                </a:cubicBezTo>
                <a:lnTo>
                  <a:pt x="5488418" y="3033505"/>
                </a:lnTo>
                <a:close/>
                <a:moveTo>
                  <a:pt x="5634837" y="3056563"/>
                </a:moveTo>
                <a:cubicBezTo>
                  <a:pt x="5634837" y="3042728"/>
                  <a:pt x="5625614" y="3038116"/>
                  <a:pt x="5620426" y="3033505"/>
                </a:cubicBezTo>
                <a:cubicBezTo>
                  <a:pt x="5615814" y="3042728"/>
                  <a:pt x="5606014" y="3047339"/>
                  <a:pt x="5596791" y="3051951"/>
                </a:cubicBezTo>
                <a:cubicBezTo>
                  <a:pt x="5592179" y="3065786"/>
                  <a:pt x="5601403" y="3070398"/>
                  <a:pt x="5601403" y="3084809"/>
                </a:cubicBezTo>
                <a:cubicBezTo>
                  <a:pt x="5625614" y="3089421"/>
                  <a:pt x="5611203" y="3051951"/>
                  <a:pt x="5634837" y="3056563"/>
                </a:cubicBezTo>
                <a:lnTo>
                  <a:pt x="5634837" y="3056563"/>
                </a:lnTo>
                <a:close/>
                <a:moveTo>
                  <a:pt x="5639448" y="3098644"/>
                </a:moveTo>
                <a:cubicBezTo>
                  <a:pt x="5639448" y="3103256"/>
                  <a:pt x="5634837" y="3103256"/>
                  <a:pt x="5630225" y="3098644"/>
                </a:cubicBezTo>
                <a:cubicBezTo>
                  <a:pt x="5630225" y="3112479"/>
                  <a:pt x="5615814" y="3117091"/>
                  <a:pt x="5601979" y="3117091"/>
                </a:cubicBezTo>
                <a:cubicBezTo>
                  <a:pt x="5601979" y="3121702"/>
                  <a:pt x="5597368" y="3126314"/>
                  <a:pt x="5597368" y="3130925"/>
                </a:cubicBezTo>
                <a:cubicBezTo>
                  <a:pt x="5621002" y="3140149"/>
                  <a:pt x="5621002" y="3117091"/>
                  <a:pt x="5640025" y="3121702"/>
                </a:cubicBezTo>
                <a:cubicBezTo>
                  <a:pt x="5634837" y="3107867"/>
                  <a:pt x="5653860" y="3103256"/>
                  <a:pt x="5639448" y="3098644"/>
                </a:cubicBezTo>
                <a:lnTo>
                  <a:pt x="5639448" y="3098644"/>
                </a:lnTo>
                <a:close/>
                <a:moveTo>
                  <a:pt x="5474583" y="3187418"/>
                </a:moveTo>
                <a:cubicBezTo>
                  <a:pt x="5521852" y="3187418"/>
                  <a:pt x="5498217" y="3164360"/>
                  <a:pt x="5474583" y="3187418"/>
                </a:cubicBezTo>
                <a:lnTo>
                  <a:pt x="5474583" y="3187418"/>
                </a:lnTo>
                <a:close/>
                <a:moveTo>
                  <a:pt x="5719576" y="3364966"/>
                </a:moveTo>
                <a:cubicBezTo>
                  <a:pt x="5705164" y="3364966"/>
                  <a:pt x="5695941" y="3374189"/>
                  <a:pt x="5691329" y="3388024"/>
                </a:cubicBezTo>
                <a:cubicBezTo>
                  <a:pt x="5695941" y="3397247"/>
                  <a:pt x="5700553" y="3401859"/>
                  <a:pt x="5710352" y="3406471"/>
                </a:cubicBezTo>
                <a:cubicBezTo>
                  <a:pt x="5705741" y="3397247"/>
                  <a:pt x="5719576" y="3401859"/>
                  <a:pt x="5719576" y="3392635"/>
                </a:cubicBezTo>
                <a:cubicBezTo>
                  <a:pt x="5710352" y="3388024"/>
                  <a:pt x="5724187" y="3374189"/>
                  <a:pt x="5719576" y="3364966"/>
                </a:cubicBezTo>
                <a:lnTo>
                  <a:pt x="5719576" y="3364966"/>
                </a:lnTo>
                <a:close/>
                <a:moveTo>
                  <a:pt x="5431925" y="3374189"/>
                </a:moveTo>
                <a:cubicBezTo>
                  <a:pt x="5417514" y="3378800"/>
                  <a:pt x="5399067" y="3392635"/>
                  <a:pt x="5417514" y="3397247"/>
                </a:cubicBezTo>
                <a:cubicBezTo>
                  <a:pt x="5418091" y="3383412"/>
                  <a:pt x="5431925" y="3388024"/>
                  <a:pt x="5431925" y="3374189"/>
                </a:cubicBezTo>
                <a:lnTo>
                  <a:pt x="5431925" y="3374189"/>
                </a:lnTo>
                <a:close/>
                <a:moveTo>
                  <a:pt x="5139663" y="3570183"/>
                </a:moveTo>
                <a:cubicBezTo>
                  <a:pt x="5139663" y="3560960"/>
                  <a:pt x="5158686" y="3565572"/>
                  <a:pt x="5154074" y="3551737"/>
                </a:cubicBezTo>
                <a:cubicBezTo>
                  <a:pt x="5149463" y="3551737"/>
                  <a:pt x="5149463" y="3542513"/>
                  <a:pt x="5144851" y="3547125"/>
                </a:cubicBezTo>
                <a:cubicBezTo>
                  <a:pt x="5139663" y="3551737"/>
                  <a:pt x="5125828" y="3565572"/>
                  <a:pt x="5139663" y="3570183"/>
                </a:cubicBezTo>
                <a:lnTo>
                  <a:pt x="5139663" y="3570183"/>
                </a:lnTo>
                <a:close/>
                <a:moveTo>
                  <a:pt x="830094" y="3607653"/>
                </a:moveTo>
                <a:cubicBezTo>
                  <a:pt x="815682" y="3603041"/>
                  <a:pt x="787436" y="3598430"/>
                  <a:pt x="778213" y="3616876"/>
                </a:cubicBezTo>
                <a:cubicBezTo>
                  <a:pt x="801847" y="3621488"/>
                  <a:pt x="825482" y="3621488"/>
                  <a:pt x="830094" y="3607653"/>
                </a:cubicBezTo>
                <a:lnTo>
                  <a:pt x="830094" y="3607653"/>
                </a:lnTo>
                <a:close/>
                <a:moveTo>
                  <a:pt x="4809932" y="3691239"/>
                </a:moveTo>
                <a:cubicBezTo>
                  <a:pt x="4809932" y="3677404"/>
                  <a:pt x="4819155" y="3672792"/>
                  <a:pt x="4824343" y="3662992"/>
                </a:cubicBezTo>
                <a:cubicBezTo>
                  <a:pt x="4815119" y="3662992"/>
                  <a:pt x="4819731" y="3649157"/>
                  <a:pt x="4805320" y="3653769"/>
                </a:cubicBezTo>
                <a:cubicBezTo>
                  <a:pt x="4819155" y="3672792"/>
                  <a:pt x="4790908" y="3682015"/>
                  <a:pt x="4809932" y="3691239"/>
                </a:cubicBezTo>
                <a:lnTo>
                  <a:pt x="4809932" y="3691239"/>
                </a:lnTo>
                <a:close/>
                <a:moveTo>
                  <a:pt x="5615814" y="3756954"/>
                </a:moveTo>
                <a:cubicBezTo>
                  <a:pt x="5615814" y="3752343"/>
                  <a:pt x="5615814" y="3747731"/>
                  <a:pt x="5615814" y="3747731"/>
                </a:cubicBezTo>
                <a:cubicBezTo>
                  <a:pt x="5615814" y="3766178"/>
                  <a:pt x="5611203" y="3770789"/>
                  <a:pt x="5620426" y="3780589"/>
                </a:cubicBezTo>
                <a:cubicBezTo>
                  <a:pt x="5625037" y="3771366"/>
                  <a:pt x="5648672" y="3752343"/>
                  <a:pt x="5657895" y="3762142"/>
                </a:cubicBezTo>
                <a:cubicBezTo>
                  <a:pt x="5657895" y="3780589"/>
                  <a:pt x="5643484" y="3757531"/>
                  <a:pt x="5648672" y="3775977"/>
                </a:cubicBezTo>
                <a:cubicBezTo>
                  <a:pt x="5653283" y="3775977"/>
                  <a:pt x="5657895" y="3775977"/>
                  <a:pt x="5663084" y="3780589"/>
                </a:cubicBezTo>
                <a:cubicBezTo>
                  <a:pt x="5663084" y="3762142"/>
                  <a:pt x="5682106" y="3752343"/>
                  <a:pt x="5677495" y="3743119"/>
                </a:cubicBezTo>
                <a:cubicBezTo>
                  <a:pt x="5691906" y="3743119"/>
                  <a:pt x="5691906" y="3756954"/>
                  <a:pt x="5696517" y="3761566"/>
                </a:cubicBezTo>
                <a:cubicBezTo>
                  <a:pt x="5715541" y="3756954"/>
                  <a:pt x="5720152" y="3738508"/>
                  <a:pt x="5743787" y="3738508"/>
                </a:cubicBezTo>
                <a:cubicBezTo>
                  <a:pt x="5739175" y="3715450"/>
                  <a:pt x="5743787" y="3710261"/>
                  <a:pt x="5753010" y="3691815"/>
                </a:cubicBezTo>
                <a:cubicBezTo>
                  <a:pt x="5695941" y="3705650"/>
                  <a:pt x="5682106" y="3752343"/>
                  <a:pt x="5615814" y="3756954"/>
                </a:cubicBezTo>
                <a:lnTo>
                  <a:pt x="5615814" y="3756954"/>
                </a:lnTo>
                <a:close/>
                <a:moveTo>
                  <a:pt x="5455560" y="3770789"/>
                </a:moveTo>
                <a:cubicBezTo>
                  <a:pt x="5460171" y="3770789"/>
                  <a:pt x="5464783" y="3775401"/>
                  <a:pt x="5469971" y="3775401"/>
                </a:cubicBezTo>
                <a:cubicBezTo>
                  <a:pt x="5474583" y="3761566"/>
                  <a:pt x="5488994" y="3761566"/>
                  <a:pt x="5488994" y="3747155"/>
                </a:cubicBezTo>
                <a:cubicBezTo>
                  <a:pt x="5484383" y="3747155"/>
                  <a:pt x="5479771" y="3747155"/>
                  <a:pt x="5474583" y="3742543"/>
                </a:cubicBezTo>
                <a:cubicBezTo>
                  <a:pt x="5469971" y="3756954"/>
                  <a:pt x="5455560" y="3756954"/>
                  <a:pt x="5455560" y="3770789"/>
                </a:cubicBezTo>
                <a:lnTo>
                  <a:pt x="5455560" y="3770789"/>
                </a:lnTo>
                <a:close/>
                <a:moveTo>
                  <a:pt x="4540727" y="3808259"/>
                </a:moveTo>
                <a:cubicBezTo>
                  <a:pt x="4540727" y="3817482"/>
                  <a:pt x="4531504" y="3812870"/>
                  <a:pt x="4531504" y="3817482"/>
                </a:cubicBezTo>
                <a:cubicBezTo>
                  <a:pt x="4531504" y="3826705"/>
                  <a:pt x="4531504" y="3840540"/>
                  <a:pt x="4536116" y="3845728"/>
                </a:cubicBezTo>
                <a:cubicBezTo>
                  <a:pt x="4540727" y="3836505"/>
                  <a:pt x="4555139" y="3836505"/>
                  <a:pt x="4559751" y="3831893"/>
                </a:cubicBezTo>
                <a:cubicBezTo>
                  <a:pt x="4555139" y="3822094"/>
                  <a:pt x="4555139" y="3812870"/>
                  <a:pt x="4540727" y="3808259"/>
                </a:cubicBezTo>
                <a:lnTo>
                  <a:pt x="4540727" y="3808259"/>
                </a:lnTo>
                <a:close/>
                <a:moveTo>
                  <a:pt x="4375862" y="3845728"/>
                </a:moveTo>
                <a:cubicBezTo>
                  <a:pt x="4375862" y="3859563"/>
                  <a:pt x="4347615" y="3878586"/>
                  <a:pt x="4371250" y="3887809"/>
                </a:cubicBezTo>
                <a:cubicBezTo>
                  <a:pt x="4371250" y="3878010"/>
                  <a:pt x="4390273" y="3854952"/>
                  <a:pt x="4375862" y="3845728"/>
                </a:cubicBezTo>
                <a:lnTo>
                  <a:pt x="4375862" y="3845728"/>
                </a:lnTo>
                <a:close/>
                <a:moveTo>
                  <a:pt x="4672735" y="3845728"/>
                </a:moveTo>
                <a:cubicBezTo>
                  <a:pt x="4672735" y="3854952"/>
                  <a:pt x="4658324" y="3850340"/>
                  <a:pt x="4663512" y="3859563"/>
                </a:cubicBezTo>
                <a:cubicBezTo>
                  <a:pt x="4672735" y="3859563"/>
                  <a:pt x="4672735" y="3868786"/>
                  <a:pt x="4677924" y="3868786"/>
                </a:cubicBezTo>
                <a:cubicBezTo>
                  <a:pt x="4672735" y="3864175"/>
                  <a:pt x="4682535" y="3845728"/>
                  <a:pt x="4672735" y="3845728"/>
                </a:cubicBezTo>
                <a:lnTo>
                  <a:pt x="4672735" y="3845728"/>
                </a:lnTo>
                <a:close/>
                <a:moveTo>
                  <a:pt x="4790908" y="3854952"/>
                </a:moveTo>
                <a:cubicBezTo>
                  <a:pt x="4776497" y="3841117"/>
                  <a:pt x="4762662" y="3859563"/>
                  <a:pt x="4762662" y="3873398"/>
                </a:cubicBezTo>
                <a:cubicBezTo>
                  <a:pt x="4776497" y="3873398"/>
                  <a:pt x="4790908" y="3873398"/>
                  <a:pt x="4790908" y="3854952"/>
                </a:cubicBezTo>
                <a:lnTo>
                  <a:pt x="4790908" y="3854952"/>
                </a:lnTo>
                <a:close/>
                <a:moveTo>
                  <a:pt x="5167909" y="3854952"/>
                </a:moveTo>
                <a:cubicBezTo>
                  <a:pt x="5167909" y="3859563"/>
                  <a:pt x="5167909" y="3859563"/>
                  <a:pt x="5167909" y="3859563"/>
                </a:cubicBezTo>
                <a:cubicBezTo>
                  <a:pt x="5163298" y="3864175"/>
                  <a:pt x="5153498" y="3859563"/>
                  <a:pt x="5148886" y="3864175"/>
                </a:cubicBezTo>
                <a:cubicBezTo>
                  <a:pt x="5158109" y="3868786"/>
                  <a:pt x="5158109" y="3873398"/>
                  <a:pt x="5167909" y="3868786"/>
                </a:cubicBezTo>
                <a:cubicBezTo>
                  <a:pt x="5167909" y="3868786"/>
                  <a:pt x="5177709" y="3854952"/>
                  <a:pt x="5167909" y="3854952"/>
                </a:cubicBezTo>
                <a:lnTo>
                  <a:pt x="5167909" y="3854952"/>
                </a:lnTo>
                <a:close/>
                <a:moveTo>
                  <a:pt x="4771885" y="3910868"/>
                </a:moveTo>
                <a:cubicBezTo>
                  <a:pt x="4771885" y="3887809"/>
                  <a:pt x="4795520" y="3915479"/>
                  <a:pt x="4804744" y="3887809"/>
                </a:cubicBezTo>
                <a:cubicBezTo>
                  <a:pt x="4785720" y="3892421"/>
                  <a:pt x="4804744" y="3878586"/>
                  <a:pt x="4804744" y="3869363"/>
                </a:cubicBezTo>
                <a:cubicBezTo>
                  <a:pt x="4790908" y="3878010"/>
                  <a:pt x="4758051" y="3887809"/>
                  <a:pt x="4771885" y="3910868"/>
                </a:cubicBezTo>
                <a:lnTo>
                  <a:pt x="4771885" y="3910868"/>
                </a:lnTo>
                <a:close/>
                <a:moveTo>
                  <a:pt x="523997" y="3957560"/>
                </a:moveTo>
                <a:cubicBezTo>
                  <a:pt x="509585" y="3962172"/>
                  <a:pt x="504973" y="3971395"/>
                  <a:pt x="495750" y="3980618"/>
                </a:cubicBezTo>
                <a:cubicBezTo>
                  <a:pt x="509585" y="3985807"/>
                  <a:pt x="533220" y="3966783"/>
                  <a:pt x="523997" y="3957560"/>
                </a:cubicBezTo>
                <a:lnTo>
                  <a:pt x="523997" y="3957560"/>
                </a:lnTo>
                <a:close/>
                <a:moveTo>
                  <a:pt x="4559751" y="3957560"/>
                </a:moveTo>
                <a:cubicBezTo>
                  <a:pt x="4564362" y="3980618"/>
                  <a:pt x="4550527" y="3962172"/>
                  <a:pt x="4536116" y="3966783"/>
                </a:cubicBezTo>
                <a:cubicBezTo>
                  <a:pt x="4536116" y="3976007"/>
                  <a:pt x="4540727" y="3985230"/>
                  <a:pt x="4545339" y="3985230"/>
                </a:cubicBezTo>
                <a:cubicBezTo>
                  <a:pt x="4549950" y="3976007"/>
                  <a:pt x="4568974" y="3980618"/>
                  <a:pt x="4573586" y="3966783"/>
                </a:cubicBezTo>
                <a:cubicBezTo>
                  <a:pt x="4564362" y="3966783"/>
                  <a:pt x="4569550" y="3952949"/>
                  <a:pt x="4559751" y="3957560"/>
                </a:cubicBezTo>
                <a:lnTo>
                  <a:pt x="4559751" y="3957560"/>
                </a:lnTo>
                <a:close/>
                <a:moveTo>
                  <a:pt x="472116" y="4027311"/>
                </a:moveTo>
                <a:cubicBezTo>
                  <a:pt x="481339" y="4022699"/>
                  <a:pt x="495750" y="4022699"/>
                  <a:pt x="495750" y="4008865"/>
                </a:cubicBezTo>
                <a:cubicBezTo>
                  <a:pt x="481339" y="4008865"/>
                  <a:pt x="481339" y="4008865"/>
                  <a:pt x="481339" y="4008865"/>
                </a:cubicBezTo>
                <a:cubicBezTo>
                  <a:pt x="485950" y="4022699"/>
                  <a:pt x="472116" y="4018088"/>
                  <a:pt x="472116" y="4027311"/>
                </a:cubicBezTo>
                <a:lnTo>
                  <a:pt x="472116" y="4027311"/>
                </a:lnTo>
                <a:close/>
                <a:moveTo>
                  <a:pt x="834705" y="4069392"/>
                </a:moveTo>
                <a:cubicBezTo>
                  <a:pt x="811070" y="4041146"/>
                  <a:pt x="773601" y="4074004"/>
                  <a:pt x="759190" y="4097638"/>
                </a:cubicBezTo>
                <a:cubicBezTo>
                  <a:pt x="782824" y="4111474"/>
                  <a:pt x="820871" y="4093027"/>
                  <a:pt x="834705" y="4069392"/>
                </a:cubicBezTo>
                <a:lnTo>
                  <a:pt x="834705" y="4069392"/>
                </a:lnTo>
                <a:close/>
                <a:moveTo>
                  <a:pt x="5238813" y="4097638"/>
                </a:moveTo>
                <a:cubicBezTo>
                  <a:pt x="5229590" y="4111474"/>
                  <a:pt x="5210567" y="4111474"/>
                  <a:pt x="5205955" y="4130496"/>
                </a:cubicBezTo>
                <a:cubicBezTo>
                  <a:pt x="5243425" y="4158743"/>
                  <a:pt x="5238813" y="4167966"/>
                  <a:pt x="5243425" y="4210047"/>
                </a:cubicBezTo>
                <a:cubicBezTo>
                  <a:pt x="5262448" y="4200824"/>
                  <a:pt x="5271671" y="4186989"/>
                  <a:pt x="5280894" y="4163354"/>
                </a:cubicBezTo>
                <a:cubicBezTo>
                  <a:pt x="5253224" y="4162778"/>
                  <a:pt x="5248037" y="4116085"/>
                  <a:pt x="5238813" y="4097638"/>
                </a:cubicBezTo>
                <a:lnTo>
                  <a:pt x="5238813" y="4097638"/>
                </a:lnTo>
                <a:close/>
                <a:moveTo>
                  <a:pt x="688862" y="4106862"/>
                </a:moveTo>
                <a:cubicBezTo>
                  <a:pt x="656004" y="4111474"/>
                  <a:pt x="632370" y="4129920"/>
                  <a:pt x="622570" y="4158166"/>
                </a:cubicBezTo>
                <a:cubicBezTo>
                  <a:pt x="646205" y="4144331"/>
                  <a:pt x="717109" y="4120697"/>
                  <a:pt x="683674" y="4106862"/>
                </a:cubicBezTo>
                <a:cubicBezTo>
                  <a:pt x="688862" y="4106862"/>
                  <a:pt x="688862" y="4106862"/>
                  <a:pt x="688862" y="4106862"/>
                </a:cubicBezTo>
                <a:lnTo>
                  <a:pt x="688862" y="4106862"/>
                </a:lnTo>
                <a:close/>
                <a:moveTo>
                  <a:pt x="717109" y="4139720"/>
                </a:moveTo>
                <a:cubicBezTo>
                  <a:pt x="731520" y="4139720"/>
                  <a:pt x="731520" y="4139720"/>
                  <a:pt x="731520" y="4139720"/>
                </a:cubicBezTo>
                <a:cubicBezTo>
                  <a:pt x="736131" y="4125885"/>
                  <a:pt x="726908" y="4125885"/>
                  <a:pt x="717109" y="4121273"/>
                </a:cubicBezTo>
                <a:cubicBezTo>
                  <a:pt x="717109" y="4125308"/>
                  <a:pt x="712497" y="4130496"/>
                  <a:pt x="717109" y="4139720"/>
                </a:cubicBezTo>
                <a:lnTo>
                  <a:pt x="717109" y="4139720"/>
                </a:lnTo>
                <a:close/>
                <a:moveTo>
                  <a:pt x="5653860" y="4125308"/>
                </a:moveTo>
                <a:cubicBezTo>
                  <a:pt x="5634837" y="4139143"/>
                  <a:pt x="5625614" y="4139143"/>
                  <a:pt x="5621002" y="4167390"/>
                </a:cubicBezTo>
                <a:cubicBezTo>
                  <a:pt x="5635413" y="4158166"/>
                  <a:pt x="5653860" y="4162778"/>
                  <a:pt x="5663660" y="4148943"/>
                </a:cubicBezTo>
                <a:cubicBezTo>
                  <a:pt x="5649248" y="4144331"/>
                  <a:pt x="5672307" y="4125308"/>
                  <a:pt x="5653860" y="4125308"/>
                </a:cubicBezTo>
                <a:lnTo>
                  <a:pt x="5653860" y="4125308"/>
                </a:lnTo>
                <a:close/>
                <a:moveTo>
                  <a:pt x="5342575" y="4228494"/>
                </a:moveTo>
                <a:cubicBezTo>
                  <a:pt x="5347186" y="4242329"/>
                  <a:pt x="5385232" y="4210047"/>
                  <a:pt x="5380044" y="4237717"/>
                </a:cubicBezTo>
                <a:cubicBezTo>
                  <a:pt x="5417514" y="4237717"/>
                  <a:pt x="5394455" y="4214659"/>
                  <a:pt x="5408290" y="4195636"/>
                </a:cubicBezTo>
                <a:cubicBezTo>
                  <a:pt x="5380044" y="4191024"/>
                  <a:pt x="5356410" y="4209471"/>
                  <a:pt x="5342575" y="4228494"/>
                </a:cubicBezTo>
                <a:lnTo>
                  <a:pt x="5342575" y="4228494"/>
                </a:lnTo>
                <a:close/>
                <a:moveTo>
                  <a:pt x="556854" y="4200247"/>
                </a:moveTo>
                <a:cubicBezTo>
                  <a:pt x="552242" y="4218694"/>
                  <a:pt x="533220" y="4214082"/>
                  <a:pt x="523997" y="4228494"/>
                </a:cubicBezTo>
                <a:cubicBezTo>
                  <a:pt x="547631" y="4237717"/>
                  <a:pt x="547631" y="4223882"/>
                  <a:pt x="566654" y="4228494"/>
                </a:cubicBezTo>
                <a:cubicBezTo>
                  <a:pt x="566077" y="4214082"/>
                  <a:pt x="570689" y="4195636"/>
                  <a:pt x="556854" y="4200247"/>
                </a:cubicBezTo>
                <a:lnTo>
                  <a:pt x="556854" y="4200247"/>
                </a:lnTo>
                <a:close/>
                <a:moveTo>
                  <a:pt x="5290694" y="4214082"/>
                </a:moveTo>
                <a:cubicBezTo>
                  <a:pt x="5286083" y="4214082"/>
                  <a:pt x="5286083" y="4204859"/>
                  <a:pt x="5286083" y="4200247"/>
                </a:cubicBezTo>
                <a:cubicBezTo>
                  <a:pt x="5271671" y="4200247"/>
                  <a:pt x="5271671" y="4200247"/>
                  <a:pt x="5271671" y="4200247"/>
                </a:cubicBezTo>
                <a:cubicBezTo>
                  <a:pt x="5271671" y="4209471"/>
                  <a:pt x="5267059" y="4209471"/>
                  <a:pt x="5267059" y="4218694"/>
                </a:cubicBezTo>
                <a:cubicBezTo>
                  <a:pt x="5276282" y="4214082"/>
                  <a:pt x="5290694" y="4223305"/>
                  <a:pt x="5290694" y="4214082"/>
                </a:cubicBezTo>
                <a:lnTo>
                  <a:pt x="5290694" y="4214082"/>
                </a:lnTo>
                <a:close/>
                <a:moveTo>
                  <a:pt x="221935" y="4214082"/>
                </a:moveTo>
                <a:cubicBezTo>
                  <a:pt x="207523" y="4200247"/>
                  <a:pt x="179277" y="4223305"/>
                  <a:pt x="193688" y="4232529"/>
                </a:cubicBezTo>
                <a:cubicBezTo>
                  <a:pt x="198300" y="4223305"/>
                  <a:pt x="217323" y="4228494"/>
                  <a:pt x="221935" y="4214082"/>
                </a:cubicBezTo>
                <a:lnTo>
                  <a:pt x="221935" y="4214082"/>
                </a:lnTo>
                <a:close/>
                <a:moveTo>
                  <a:pt x="5502829" y="4228494"/>
                </a:moveTo>
                <a:cubicBezTo>
                  <a:pt x="5507441" y="4233105"/>
                  <a:pt x="5507441" y="4237717"/>
                  <a:pt x="5517240" y="4233105"/>
                </a:cubicBezTo>
                <a:cubicBezTo>
                  <a:pt x="5517240" y="4223882"/>
                  <a:pt x="5521852" y="4219271"/>
                  <a:pt x="5521852" y="4210047"/>
                </a:cubicBezTo>
                <a:cubicBezTo>
                  <a:pt x="5512052" y="4209471"/>
                  <a:pt x="5502829" y="4218694"/>
                  <a:pt x="5502829" y="4228494"/>
                </a:cubicBezTo>
                <a:lnTo>
                  <a:pt x="5502829" y="4228494"/>
                </a:lnTo>
                <a:close/>
                <a:moveTo>
                  <a:pt x="5460171" y="4218694"/>
                </a:moveTo>
                <a:cubicBezTo>
                  <a:pt x="5455560" y="4232529"/>
                  <a:pt x="5436537" y="4227917"/>
                  <a:pt x="5427314" y="4227917"/>
                </a:cubicBezTo>
                <a:cubicBezTo>
                  <a:pt x="5427314" y="4237141"/>
                  <a:pt x="5412902" y="4241752"/>
                  <a:pt x="5403679" y="4246364"/>
                </a:cubicBezTo>
                <a:cubicBezTo>
                  <a:pt x="5399067" y="4269422"/>
                  <a:pt x="5399067" y="4269422"/>
                  <a:pt x="5403679" y="4288445"/>
                </a:cubicBezTo>
                <a:cubicBezTo>
                  <a:pt x="5418091" y="4288445"/>
                  <a:pt x="5431925" y="4274610"/>
                  <a:pt x="5446336" y="4283833"/>
                </a:cubicBezTo>
                <a:cubicBezTo>
                  <a:pt x="5441725" y="4288445"/>
                  <a:pt x="5437113" y="4293057"/>
                  <a:pt x="5437113" y="4297668"/>
                </a:cubicBezTo>
                <a:cubicBezTo>
                  <a:pt x="5456136" y="4288445"/>
                  <a:pt x="5474583" y="4283833"/>
                  <a:pt x="5460748" y="4264810"/>
                </a:cubicBezTo>
                <a:cubicBezTo>
                  <a:pt x="5475159" y="4264810"/>
                  <a:pt x="5475159" y="4264810"/>
                  <a:pt x="5475159" y="4264810"/>
                </a:cubicBezTo>
                <a:cubicBezTo>
                  <a:pt x="5475159" y="4274034"/>
                  <a:pt x="5470548" y="4278645"/>
                  <a:pt x="5479771" y="4287868"/>
                </a:cubicBezTo>
                <a:cubicBezTo>
                  <a:pt x="5484383" y="4264810"/>
                  <a:pt x="5498794" y="4255010"/>
                  <a:pt x="5494182" y="4231952"/>
                </a:cubicBezTo>
                <a:cubicBezTo>
                  <a:pt x="5465360" y="4242329"/>
                  <a:pt x="5469971" y="4218694"/>
                  <a:pt x="5460171" y="4218694"/>
                </a:cubicBezTo>
                <a:lnTo>
                  <a:pt x="5460171" y="4218694"/>
                </a:lnTo>
                <a:close/>
                <a:moveTo>
                  <a:pt x="5408290" y="4275186"/>
                </a:moveTo>
                <a:cubicBezTo>
                  <a:pt x="5403679" y="4261352"/>
                  <a:pt x="5417514" y="4265963"/>
                  <a:pt x="5412902" y="4246940"/>
                </a:cubicBezTo>
                <a:cubicBezTo>
                  <a:pt x="5417514" y="4251552"/>
                  <a:pt x="5422125" y="4251552"/>
                  <a:pt x="5427314" y="4251552"/>
                </a:cubicBezTo>
                <a:cubicBezTo>
                  <a:pt x="5427314" y="4265387"/>
                  <a:pt x="5422702" y="4275186"/>
                  <a:pt x="5408290" y="4275186"/>
                </a:cubicBezTo>
                <a:lnTo>
                  <a:pt x="5408290" y="4275186"/>
                </a:lnTo>
                <a:close/>
                <a:moveTo>
                  <a:pt x="415047" y="4289021"/>
                </a:moveTo>
                <a:cubicBezTo>
                  <a:pt x="434069" y="4270575"/>
                  <a:pt x="457705" y="4260775"/>
                  <a:pt x="476151" y="4242329"/>
                </a:cubicBezTo>
                <a:cubicBezTo>
                  <a:pt x="447904" y="4219271"/>
                  <a:pt x="428882" y="4260775"/>
                  <a:pt x="409859" y="4275186"/>
                </a:cubicBezTo>
                <a:cubicBezTo>
                  <a:pt x="415047" y="4275186"/>
                  <a:pt x="410435" y="4284410"/>
                  <a:pt x="415047" y="4289021"/>
                </a:cubicBezTo>
                <a:lnTo>
                  <a:pt x="415047" y="4289021"/>
                </a:lnTo>
                <a:close/>
                <a:moveTo>
                  <a:pt x="4687147" y="4340326"/>
                </a:moveTo>
                <a:cubicBezTo>
                  <a:pt x="4720004" y="4340326"/>
                  <a:pt x="4743640" y="4307468"/>
                  <a:pt x="4771885" y="4312080"/>
                </a:cubicBezTo>
                <a:cubicBezTo>
                  <a:pt x="4776497" y="4293633"/>
                  <a:pt x="4771885" y="4293633"/>
                  <a:pt x="4771885" y="4269998"/>
                </a:cubicBezTo>
                <a:cubicBezTo>
                  <a:pt x="4724616" y="4260775"/>
                  <a:pt x="4734416" y="4321303"/>
                  <a:pt x="4696370" y="4312080"/>
                </a:cubicBezTo>
                <a:cubicBezTo>
                  <a:pt x="4705593" y="4293633"/>
                  <a:pt x="4720004" y="4289021"/>
                  <a:pt x="4739028" y="4279222"/>
                </a:cubicBezTo>
                <a:cubicBezTo>
                  <a:pt x="4720004" y="4274610"/>
                  <a:pt x="4701558" y="4269998"/>
                  <a:pt x="4687147" y="4283833"/>
                </a:cubicBezTo>
                <a:cubicBezTo>
                  <a:pt x="4701558" y="4307468"/>
                  <a:pt x="4682535" y="4312080"/>
                  <a:pt x="4687147" y="4340326"/>
                </a:cubicBezTo>
                <a:lnTo>
                  <a:pt x="4687147" y="4340326"/>
                </a:lnTo>
                <a:close/>
                <a:moveTo>
                  <a:pt x="839893" y="4312080"/>
                </a:moveTo>
                <a:cubicBezTo>
                  <a:pt x="825482" y="4312080"/>
                  <a:pt x="830670" y="4321303"/>
                  <a:pt x="820871" y="4330526"/>
                </a:cubicBezTo>
                <a:cubicBezTo>
                  <a:pt x="839893" y="4331102"/>
                  <a:pt x="839893" y="4321303"/>
                  <a:pt x="839893" y="4312080"/>
                </a:cubicBezTo>
                <a:lnTo>
                  <a:pt x="839893" y="4312080"/>
                </a:lnTo>
                <a:close/>
                <a:moveTo>
                  <a:pt x="5582956" y="4391630"/>
                </a:moveTo>
                <a:cubicBezTo>
                  <a:pt x="5592179" y="4377795"/>
                  <a:pt x="5601979" y="4363384"/>
                  <a:pt x="5606591" y="4349549"/>
                </a:cubicBezTo>
                <a:cubicBezTo>
                  <a:pt x="5582956" y="4358772"/>
                  <a:pt x="5601979" y="4326491"/>
                  <a:pt x="5582956" y="4331102"/>
                </a:cubicBezTo>
                <a:cubicBezTo>
                  <a:pt x="5550098" y="4377795"/>
                  <a:pt x="5469971" y="4363960"/>
                  <a:pt x="5469971" y="4429100"/>
                </a:cubicBezTo>
                <a:cubicBezTo>
                  <a:pt x="5465360" y="4419876"/>
                  <a:pt x="5460748" y="4433711"/>
                  <a:pt x="5460748" y="4424488"/>
                </a:cubicBezTo>
                <a:cubicBezTo>
                  <a:pt x="5460748" y="4419876"/>
                  <a:pt x="5465360" y="4415265"/>
                  <a:pt x="5460748" y="4410653"/>
                </a:cubicBezTo>
                <a:cubicBezTo>
                  <a:pt x="5451525" y="4419876"/>
                  <a:pt x="5446336" y="4429100"/>
                  <a:pt x="5441725" y="4438899"/>
                </a:cubicBezTo>
                <a:cubicBezTo>
                  <a:pt x="5418091" y="4443511"/>
                  <a:pt x="5437113" y="4429676"/>
                  <a:pt x="5418091" y="4425064"/>
                </a:cubicBezTo>
                <a:cubicBezTo>
                  <a:pt x="5422702" y="4462534"/>
                  <a:pt x="5389844" y="4467146"/>
                  <a:pt x="5351798" y="4467146"/>
                </a:cubicBezTo>
                <a:cubicBezTo>
                  <a:pt x="5337387" y="4509227"/>
                  <a:pt x="5304529" y="4527673"/>
                  <a:pt x="5267059" y="4542085"/>
                </a:cubicBezTo>
                <a:cubicBezTo>
                  <a:pt x="5252648" y="4519027"/>
                  <a:pt x="5281471" y="4504615"/>
                  <a:pt x="5290694" y="4490780"/>
                </a:cubicBezTo>
                <a:cubicBezTo>
                  <a:pt x="5267059" y="4490780"/>
                  <a:pt x="5309717" y="4481557"/>
                  <a:pt x="5290694" y="4472334"/>
                </a:cubicBezTo>
                <a:cubicBezTo>
                  <a:pt x="5286083" y="4486169"/>
                  <a:pt x="5276282" y="4472334"/>
                  <a:pt x="5271671" y="4472334"/>
                </a:cubicBezTo>
                <a:cubicBezTo>
                  <a:pt x="5262448" y="4476945"/>
                  <a:pt x="5257260" y="4490780"/>
                  <a:pt x="5252648" y="4505192"/>
                </a:cubicBezTo>
                <a:cubicBezTo>
                  <a:pt x="5229013" y="4500580"/>
                  <a:pt x="5224402" y="4514415"/>
                  <a:pt x="5215178" y="4528250"/>
                </a:cubicBezTo>
                <a:cubicBezTo>
                  <a:pt x="5234202" y="4523638"/>
                  <a:pt x="5234202" y="4509803"/>
                  <a:pt x="5252648" y="4514415"/>
                </a:cubicBezTo>
                <a:cubicBezTo>
                  <a:pt x="5271671" y="4551884"/>
                  <a:pt x="5233625" y="4551884"/>
                  <a:pt x="5219790" y="4574942"/>
                </a:cubicBezTo>
                <a:cubicBezTo>
                  <a:pt x="5257260" y="4570331"/>
                  <a:pt x="5276282" y="4542085"/>
                  <a:pt x="5314329" y="4532861"/>
                </a:cubicBezTo>
                <a:cubicBezTo>
                  <a:pt x="5318940" y="4546696"/>
                  <a:pt x="5323552" y="4555919"/>
                  <a:pt x="5328740" y="4561108"/>
                </a:cubicBezTo>
                <a:cubicBezTo>
                  <a:pt x="5347763" y="4547273"/>
                  <a:pt x="5376009" y="4532861"/>
                  <a:pt x="5389844" y="4509803"/>
                </a:cubicBezTo>
                <a:cubicBezTo>
                  <a:pt x="5437113" y="4528250"/>
                  <a:pt x="5427314" y="4449275"/>
                  <a:pt x="5460748" y="4440052"/>
                </a:cubicBezTo>
                <a:cubicBezTo>
                  <a:pt x="5475159" y="4440052"/>
                  <a:pt x="5475159" y="4453887"/>
                  <a:pt x="5488994" y="4449275"/>
                </a:cubicBezTo>
                <a:cubicBezTo>
                  <a:pt x="5521852" y="4433711"/>
                  <a:pt x="5535687" y="4382407"/>
                  <a:pt x="5582956" y="4391630"/>
                </a:cubicBezTo>
                <a:lnTo>
                  <a:pt x="5582956" y="4391630"/>
                </a:lnTo>
                <a:close/>
                <a:moveTo>
                  <a:pt x="1013983" y="4354161"/>
                </a:moveTo>
                <a:cubicBezTo>
                  <a:pt x="1018594" y="4354161"/>
                  <a:pt x="1028394" y="4354161"/>
                  <a:pt x="1028394" y="4363384"/>
                </a:cubicBezTo>
                <a:cubicBezTo>
                  <a:pt x="1033005" y="4363384"/>
                  <a:pt x="1042805" y="4363384"/>
                  <a:pt x="1042805" y="4354161"/>
                </a:cubicBezTo>
                <a:cubicBezTo>
                  <a:pt x="1038193" y="4354161"/>
                  <a:pt x="1038193" y="4354161"/>
                  <a:pt x="1038193" y="4349549"/>
                </a:cubicBezTo>
                <a:cubicBezTo>
                  <a:pt x="1028394" y="4349549"/>
                  <a:pt x="1013983" y="4344937"/>
                  <a:pt x="1013983" y="4354161"/>
                </a:cubicBezTo>
                <a:lnTo>
                  <a:pt x="1013983" y="4354161"/>
                </a:lnTo>
                <a:close/>
                <a:moveTo>
                  <a:pt x="5017455" y="4367996"/>
                </a:moveTo>
                <a:cubicBezTo>
                  <a:pt x="5022066" y="4381830"/>
                  <a:pt x="5012843" y="4381830"/>
                  <a:pt x="5008231" y="4391054"/>
                </a:cubicBezTo>
                <a:cubicBezTo>
                  <a:pt x="5027255" y="4386442"/>
                  <a:pt x="5022643" y="4400277"/>
                  <a:pt x="5036478" y="4400277"/>
                </a:cubicBezTo>
                <a:cubicBezTo>
                  <a:pt x="5041090" y="4391054"/>
                  <a:pt x="5060112" y="4391054"/>
                  <a:pt x="5055501" y="4372031"/>
                </a:cubicBezTo>
                <a:cubicBezTo>
                  <a:pt x="5046278" y="4367419"/>
                  <a:pt x="5041090" y="4390477"/>
                  <a:pt x="5041090" y="4376642"/>
                </a:cubicBezTo>
                <a:cubicBezTo>
                  <a:pt x="5041090" y="4372031"/>
                  <a:pt x="5045701" y="4367419"/>
                  <a:pt x="5045701" y="4362807"/>
                </a:cubicBezTo>
                <a:cubicBezTo>
                  <a:pt x="5036478" y="4362807"/>
                  <a:pt x="5031289" y="4353584"/>
                  <a:pt x="5017455" y="4348973"/>
                </a:cubicBezTo>
                <a:cubicBezTo>
                  <a:pt x="5012843" y="4372031"/>
                  <a:pt x="4984597" y="4362807"/>
                  <a:pt x="4989209" y="4391054"/>
                </a:cubicBezTo>
                <a:cubicBezTo>
                  <a:pt x="5012267" y="4396242"/>
                  <a:pt x="5003044" y="4373183"/>
                  <a:pt x="5017455" y="4367996"/>
                </a:cubicBezTo>
                <a:lnTo>
                  <a:pt x="5017455" y="4367996"/>
                </a:lnTo>
                <a:close/>
                <a:moveTo>
                  <a:pt x="4442154" y="4391630"/>
                </a:moveTo>
                <a:cubicBezTo>
                  <a:pt x="4442154" y="4373183"/>
                  <a:pt x="4442154" y="4373183"/>
                  <a:pt x="4442154" y="4373183"/>
                </a:cubicBezTo>
                <a:cubicBezTo>
                  <a:pt x="4427743" y="4367996"/>
                  <a:pt x="4427743" y="4396242"/>
                  <a:pt x="4442154" y="4391630"/>
                </a:cubicBezTo>
                <a:lnTo>
                  <a:pt x="4442154" y="4391630"/>
                </a:lnTo>
                <a:close/>
                <a:moveTo>
                  <a:pt x="5521852" y="4452158"/>
                </a:moveTo>
                <a:cubicBezTo>
                  <a:pt x="5521852" y="4475216"/>
                  <a:pt x="5488994" y="4470604"/>
                  <a:pt x="5488994" y="4494239"/>
                </a:cubicBezTo>
                <a:cubicBezTo>
                  <a:pt x="5545487" y="4461381"/>
                  <a:pt x="5592756" y="4447546"/>
                  <a:pt x="5635413" y="4400854"/>
                </a:cubicBezTo>
                <a:cubicBezTo>
                  <a:pt x="5587567" y="4377795"/>
                  <a:pt x="5569121" y="4447546"/>
                  <a:pt x="5521852" y="4452158"/>
                </a:cubicBezTo>
                <a:lnTo>
                  <a:pt x="5521852" y="4452158"/>
                </a:lnTo>
                <a:close/>
                <a:moveTo>
                  <a:pt x="938467" y="4400854"/>
                </a:moveTo>
                <a:cubicBezTo>
                  <a:pt x="929243" y="4400854"/>
                  <a:pt x="914832" y="4400854"/>
                  <a:pt x="919444" y="4410077"/>
                </a:cubicBezTo>
                <a:cubicBezTo>
                  <a:pt x="929243" y="4410077"/>
                  <a:pt x="938467" y="4410077"/>
                  <a:pt x="938467" y="4400854"/>
                </a:cubicBezTo>
                <a:lnTo>
                  <a:pt x="938467" y="4400854"/>
                </a:lnTo>
                <a:close/>
                <a:moveTo>
                  <a:pt x="340108" y="4410077"/>
                </a:moveTo>
                <a:cubicBezTo>
                  <a:pt x="330885" y="4396242"/>
                  <a:pt x="307250" y="4405465"/>
                  <a:pt x="302638" y="4419300"/>
                </a:cubicBezTo>
                <a:cubicBezTo>
                  <a:pt x="316473" y="4419876"/>
                  <a:pt x="334920" y="4424488"/>
                  <a:pt x="340108" y="4410077"/>
                </a:cubicBezTo>
                <a:lnTo>
                  <a:pt x="340108" y="4410077"/>
                </a:lnTo>
                <a:close/>
                <a:moveTo>
                  <a:pt x="5356410" y="4419876"/>
                </a:moveTo>
                <a:cubicBezTo>
                  <a:pt x="5370821" y="4424488"/>
                  <a:pt x="5380044" y="4419876"/>
                  <a:pt x="5375433" y="4406041"/>
                </a:cubicBezTo>
                <a:cubicBezTo>
                  <a:pt x="5361022" y="4406041"/>
                  <a:pt x="5361022" y="4406041"/>
                  <a:pt x="5361022" y="4406041"/>
                </a:cubicBezTo>
                <a:cubicBezTo>
                  <a:pt x="5366210" y="4410077"/>
                  <a:pt x="5356410" y="4414688"/>
                  <a:pt x="5356410" y="4419876"/>
                </a:cubicBezTo>
                <a:lnTo>
                  <a:pt x="5356410" y="4419876"/>
                </a:lnTo>
                <a:close/>
                <a:moveTo>
                  <a:pt x="424846" y="4438323"/>
                </a:moveTo>
                <a:cubicBezTo>
                  <a:pt x="420235" y="4447546"/>
                  <a:pt x="410435" y="4447546"/>
                  <a:pt x="410435" y="4456769"/>
                </a:cubicBezTo>
                <a:cubicBezTo>
                  <a:pt x="429458" y="4456769"/>
                  <a:pt x="429458" y="4456769"/>
                  <a:pt x="429458" y="4456769"/>
                </a:cubicBezTo>
                <a:cubicBezTo>
                  <a:pt x="429458" y="4447546"/>
                  <a:pt x="429458" y="4438323"/>
                  <a:pt x="424846" y="4438323"/>
                </a:cubicBezTo>
                <a:lnTo>
                  <a:pt x="424846" y="4438323"/>
                </a:lnTo>
                <a:close/>
                <a:moveTo>
                  <a:pt x="613347" y="4465993"/>
                </a:moveTo>
                <a:cubicBezTo>
                  <a:pt x="632370" y="4470604"/>
                  <a:pt x="636982" y="4442935"/>
                  <a:pt x="627758" y="4437746"/>
                </a:cubicBezTo>
                <a:cubicBezTo>
                  <a:pt x="622570" y="4442935"/>
                  <a:pt x="604123" y="4452158"/>
                  <a:pt x="613347" y="4465993"/>
                </a:cubicBezTo>
                <a:lnTo>
                  <a:pt x="613347" y="4465993"/>
                </a:lnTo>
                <a:close/>
                <a:moveTo>
                  <a:pt x="1113132" y="4471181"/>
                </a:moveTo>
                <a:cubicBezTo>
                  <a:pt x="1113132" y="4480404"/>
                  <a:pt x="1113132" y="4485016"/>
                  <a:pt x="1117744" y="4489627"/>
                </a:cubicBezTo>
                <a:cubicBezTo>
                  <a:pt x="1145990" y="4480404"/>
                  <a:pt x="1165013" y="4498851"/>
                  <a:pt x="1169625" y="4517874"/>
                </a:cubicBezTo>
                <a:cubicBezTo>
                  <a:pt x="1169625" y="4480404"/>
                  <a:pt x="1165013" y="4480404"/>
                  <a:pt x="1165013" y="4448122"/>
                </a:cubicBezTo>
                <a:cubicBezTo>
                  <a:pt x="1141379" y="4447546"/>
                  <a:pt x="1132156" y="4461381"/>
                  <a:pt x="1113132" y="4471181"/>
                </a:cubicBezTo>
                <a:lnTo>
                  <a:pt x="1113132" y="4471181"/>
                </a:lnTo>
                <a:close/>
                <a:moveTo>
                  <a:pt x="806459" y="4471181"/>
                </a:moveTo>
                <a:cubicBezTo>
                  <a:pt x="787436" y="4471181"/>
                  <a:pt x="787436" y="4485016"/>
                  <a:pt x="773601" y="4489627"/>
                </a:cubicBezTo>
                <a:cubicBezTo>
                  <a:pt x="792624" y="4489627"/>
                  <a:pt x="801847" y="4485016"/>
                  <a:pt x="806459" y="4471181"/>
                </a:cubicBezTo>
                <a:lnTo>
                  <a:pt x="806459" y="4471181"/>
                </a:lnTo>
                <a:close/>
                <a:moveTo>
                  <a:pt x="4998432" y="4494239"/>
                </a:moveTo>
                <a:cubicBezTo>
                  <a:pt x="5017455" y="4494239"/>
                  <a:pt x="5026678" y="4489627"/>
                  <a:pt x="5031289" y="4475793"/>
                </a:cubicBezTo>
                <a:cubicBezTo>
                  <a:pt x="5017455" y="4480404"/>
                  <a:pt x="5003044" y="4480404"/>
                  <a:pt x="4998432" y="4494239"/>
                </a:cubicBezTo>
                <a:lnTo>
                  <a:pt x="4998432" y="4494239"/>
                </a:lnTo>
                <a:close/>
                <a:moveTo>
                  <a:pt x="881974" y="4527097"/>
                </a:moveTo>
                <a:cubicBezTo>
                  <a:pt x="881974" y="4531708"/>
                  <a:pt x="886586" y="4545543"/>
                  <a:pt x="877363" y="4545543"/>
                </a:cubicBezTo>
                <a:cubicBezTo>
                  <a:pt x="858340" y="4545543"/>
                  <a:pt x="839893" y="4550155"/>
                  <a:pt x="830094" y="4563990"/>
                </a:cubicBezTo>
                <a:cubicBezTo>
                  <a:pt x="815682" y="4568601"/>
                  <a:pt x="825482" y="4550155"/>
                  <a:pt x="811070" y="4554766"/>
                </a:cubicBezTo>
                <a:cubicBezTo>
                  <a:pt x="782824" y="4563990"/>
                  <a:pt x="773601" y="4583013"/>
                  <a:pt x="759190" y="4596848"/>
                </a:cubicBezTo>
                <a:cubicBezTo>
                  <a:pt x="735555" y="4619906"/>
                  <a:pt x="702697" y="4629705"/>
                  <a:pt x="683674" y="4638929"/>
                </a:cubicBezTo>
                <a:cubicBezTo>
                  <a:pt x="749966" y="4657376"/>
                  <a:pt x="815682" y="4596848"/>
                  <a:pt x="843929" y="4563990"/>
                </a:cubicBezTo>
                <a:cubicBezTo>
                  <a:pt x="900421" y="4559378"/>
                  <a:pt x="924055" y="4526520"/>
                  <a:pt x="961525" y="4503462"/>
                </a:cubicBezTo>
                <a:cubicBezTo>
                  <a:pt x="924632" y="4498851"/>
                  <a:pt x="910221" y="4517874"/>
                  <a:pt x="881974" y="4527097"/>
                </a:cubicBezTo>
                <a:lnTo>
                  <a:pt x="881974" y="4527097"/>
                </a:lnTo>
                <a:close/>
                <a:moveTo>
                  <a:pt x="5535687" y="4503462"/>
                </a:moveTo>
                <a:cubicBezTo>
                  <a:pt x="5540299" y="4517297"/>
                  <a:pt x="5521275" y="4512685"/>
                  <a:pt x="5526464" y="4526520"/>
                </a:cubicBezTo>
                <a:cubicBezTo>
                  <a:pt x="5540299" y="4527097"/>
                  <a:pt x="5550098" y="4508074"/>
                  <a:pt x="5535687" y="4503462"/>
                </a:cubicBezTo>
                <a:lnTo>
                  <a:pt x="5535687" y="4503462"/>
                </a:lnTo>
                <a:close/>
                <a:moveTo>
                  <a:pt x="5611203" y="4522485"/>
                </a:moveTo>
                <a:cubicBezTo>
                  <a:pt x="5587567" y="4527097"/>
                  <a:pt x="5554710" y="4517874"/>
                  <a:pt x="5550098" y="4540932"/>
                </a:cubicBezTo>
                <a:cubicBezTo>
                  <a:pt x="5578344" y="4527097"/>
                  <a:pt x="5597368" y="4559378"/>
                  <a:pt x="5611203" y="4540932"/>
                </a:cubicBezTo>
                <a:cubicBezTo>
                  <a:pt x="5587567" y="4540932"/>
                  <a:pt x="5601979" y="4527097"/>
                  <a:pt x="5611203" y="4522485"/>
                </a:cubicBezTo>
                <a:lnTo>
                  <a:pt x="5611203" y="4522485"/>
                </a:lnTo>
                <a:close/>
                <a:moveTo>
                  <a:pt x="4663512" y="4564566"/>
                </a:moveTo>
                <a:cubicBezTo>
                  <a:pt x="4672735" y="4564566"/>
                  <a:pt x="4672735" y="4569178"/>
                  <a:pt x="4672735" y="4578401"/>
                </a:cubicBezTo>
                <a:cubicBezTo>
                  <a:pt x="4691759" y="4569178"/>
                  <a:pt x="4700982" y="4555343"/>
                  <a:pt x="4710205" y="4536320"/>
                </a:cubicBezTo>
                <a:cubicBezTo>
                  <a:pt x="4687147" y="4540932"/>
                  <a:pt x="4672735" y="4550155"/>
                  <a:pt x="4663512" y="4564566"/>
                </a:cubicBezTo>
                <a:lnTo>
                  <a:pt x="4663512" y="4564566"/>
                </a:lnTo>
                <a:close/>
                <a:moveTo>
                  <a:pt x="976513" y="4550155"/>
                </a:moveTo>
                <a:cubicBezTo>
                  <a:pt x="990924" y="4563990"/>
                  <a:pt x="1019170" y="4554766"/>
                  <a:pt x="1033005" y="4550155"/>
                </a:cubicBezTo>
                <a:cubicBezTo>
                  <a:pt x="1023782" y="4545543"/>
                  <a:pt x="994959" y="4536320"/>
                  <a:pt x="976513" y="4550155"/>
                </a:cubicBezTo>
                <a:lnTo>
                  <a:pt x="976513" y="4550155"/>
                </a:lnTo>
                <a:close/>
                <a:moveTo>
                  <a:pt x="19023" y="4550155"/>
                </a:moveTo>
                <a:cubicBezTo>
                  <a:pt x="9799" y="4554766"/>
                  <a:pt x="4611" y="4563990"/>
                  <a:pt x="0" y="4578401"/>
                </a:cubicBezTo>
                <a:cubicBezTo>
                  <a:pt x="19023" y="4573790"/>
                  <a:pt x="28246" y="4587624"/>
                  <a:pt x="42658" y="4592236"/>
                </a:cubicBezTo>
                <a:cubicBezTo>
                  <a:pt x="42658" y="4573790"/>
                  <a:pt x="70903" y="4583013"/>
                  <a:pt x="66292" y="4563990"/>
                </a:cubicBezTo>
                <a:cubicBezTo>
                  <a:pt x="42658" y="4573790"/>
                  <a:pt x="38046" y="4559378"/>
                  <a:pt x="19023" y="4550155"/>
                </a:cubicBezTo>
                <a:lnTo>
                  <a:pt x="19023" y="4550155"/>
                </a:lnTo>
                <a:close/>
                <a:moveTo>
                  <a:pt x="5130440" y="4592236"/>
                </a:moveTo>
                <a:cubicBezTo>
                  <a:pt x="5139663" y="4573790"/>
                  <a:pt x="5163298" y="4569178"/>
                  <a:pt x="5182321" y="4569178"/>
                </a:cubicBezTo>
                <a:cubicBezTo>
                  <a:pt x="5177709" y="4527097"/>
                  <a:pt x="5121217" y="4578401"/>
                  <a:pt x="5130440" y="4592236"/>
                </a:cubicBezTo>
                <a:lnTo>
                  <a:pt x="5130440" y="4592236"/>
                </a:lnTo>
                <a:close/>
                <a:moveTo>
                  <a:pt x="5356410" y="4569178"/>
                </a:moveTo>
                <a:cubicBezTo>
                  <a:pt x="5365633" y="4569178"/>
                  <a:pt x="5365633" y="4573790"/>
                  <a:pt x="5370821" y="4578401"/>
                </a:cubicBezTo>
                <a:cubicBezTo>
                  <a:pt x="5366210" y="4564566"/>
                  <a:pt x="5385232" y="4573790"/>
                  <a:pt x="5380044" y="4559955"/>
                </a:cubicBezTo>
                <a:cubicBezTo>
                  <a:pt x="5370821" y="4559378"/>
                  <a:pt x="5361598" y="4564566"/>
                  <a:pt x="5356410" y="4569178"/>
                </a:cubicBezTo>
                <a:lnTo>
                  <a:pt x="5356410" y="4569178"/>
                </a:lnTo>
                <a:close/>
                <a:moveTo>
                  <a:pt x="5427314" y="4587624"/>
                </a:moveTo>
                <a:cubicBezTo>
                  <a:pt x="5431925" y="4587624"/>
                  <a:pt x="5436537" y="4592236"/>
                  <a:pt x="5441725" y="4592236"/>
                </a:cubicBezTo>
                <a:cubicBezTo>
                  <a:pt x="5437113" y="4625094"/>
                  <a:pt x="5408867" y="4596848"/>
                  <a:pt x="5404256" y="4610683"/>
                </a:cubicBezTo>
                <a:cubicBezTo>
                  <a:pt x="5423278" y="4615294"/>
                  <a:pt x="5427890" y="4629129"/>
                  <a:pt x="5441725" y="4633741"/>
                </a:cubicBezTo>
                <a:cubicBezTo>
                  <a:pt x="5432502" y="4619906"/>
                  <a:pt x="5437113" y="4600883"/>
                  <a:pt x="5456136" y="4596271"/>
                </a:cubicBezTo>
                <a:cubicBezTo>
                  <a:pt x="5451525" y="4591660"/>
                  <a:pt x="5451525" y="4582437"/>
                  <a:pt x="5446913" y="4577825"/>
                </a:cubicBezTo>
                <a:cubicBezTo>
                  <a:pt x="5446336" y="4587624"/>
                  <a:pt x="5422702" y="4573790"/>
                  <a:pt x="5427314" y="4587624"/>
                </a:cubicBezTo>
                <a:lnTo>
                  <a:pt x="5427314" y="4587624"/>
                </a:lnTo>
                <a:close/>
                <a:moveTo>
                  <a:pt x="3984449" y="4592236"/>
                </a:moveTo>
                <a:cubicBezTo>
                  <a:pt x="3970038" y="4601459"/>
                  <a:pt x="3932568" y="4606071"/>
                  <a:pt x="3941791" y="4625094"/>
                </a:cubicBezTo>
                <a:cubicBezTo>
                  <a:pt x="3956203" y="4615871"/>
                  <a:pt x="3975226" y="4610683"/>
                  <a:pt x="3984449" y="4592236"/>
                </a:cubicBezTo>
                <a:lnTo>
                  <a:pt x="3984449" y="4592236"/>
                </a:lnTo>
                <a:close/>
                <a:moveTo>
                  <a:pt x="4696370" y="4596848"/>
                </a:moveTo>
                <a:cubicBezTo>
                  <a:pt x="4687147" y="4601459"/>
                  <a:pt x="4677347" y="4606071"/>
                  <a:pt x="4672735" y="4610683"/>
                </a:cubicBezTo>
                <a:cubicBezTo>
                  <a:pt x="4687147" y="4610683"/>
                  <a:pt x="4696370" y="4610683"/>
                  <a:pt x="4696370" y="4596848"/>
                </a:cubicBezTo>
                <a:lnTo>
                  <a:pt x="4696370" y="4596848"/>
                </a:lnTo>
                <a:close/>
                <a:moveTo>
                  <a:pt x="4861813" y="4620482"/>
                </a:moveTo>
                <a:cubicBezTo>
                  <a:pt x="4861813" y="4611259"/>
                  <a:pt x="4876224" y="4615871"/>
                  <a:pt x="4880835" y="4606647"/>
                </a:cubicBezTo>
                <a:cubicBezTo>
                  <a:pt x="4871036" y="4596848"/>
                  <a:pt x="4847401" y="4615871"/>
                  <a:pt x="4861813" y="4620482"/>
                </a:cubicBezTo>
                <a:lnTo>
                  <a:pt x="4861813" y="4620482"/>
                </a:lnTo>
                <a:close/>
                <a:moveTo>
                  <a:pt x="4036330" y="4643540"/>
                </a:moveTo>
                <a:cubicBezTo>
                  <a:pt x="4059965" y="4652764"/>
                  <a:pt x="4078988" y="4620482"/>
                  <a:pt x="4097434" y="4610683"/>
                </a:cubicBezTo>
                <a:cubicBezTo>
                  <a:pt x="4078411" y="4624518"/>
                  <a:pt x="4045553" y="4606071"/>
                  <a:pt x="4026531" y="4633741"/>
                </a:cubicBezTo>
                <a:cubicBezTo>
                  <a:pt x="4035754" y="4638352"/>
                  <a:pt x="4045553" y="4619906"/>
                  <a:pt x="4050165" y="4629129"/>
                </a:cubicBezTo>
                <a:cubicBezTo>
                  <a:pt x="4046130" y="4629705"/>
                  <a:pt x="4040942" y="4634317"/>
                  <a:pt x="4036330" y="4643540"/>
                </a:cubicBezTo>
                <a:lnTo>
                  <a:pt x="4036330" y="4643540"/>
                </a:lnTo>
                <a:close/>
                <a:moveTo>
                  <a:pt x="4159115" y="4606071"/>
                </a:moveTo>
                <a:cubicBezTo>
                  <a:pt x="4149892" y="4615294"/>
                  <a:pt x="4116457" y="4619906"/>
                  <a:pt x="4130869" y="4638929"/>
                </a:cubicBezTo>
                <a:cubicBezTo>
                  <a:pt x="4149892" y="4638929"/>
                  <a:pt x="4168338" y="4620482"/>
                  <a:pt x="4159115" y="4606071"/>
                </a:cubicBezTo>
                <a:lnTo>
                  <a:pt x="4159115" y="4606071"/>
                </a:lnTo>
                <a:close/>
                <a:moveTo>
                  <a:pt x="1542014" y="4657376"/>
                </a:moveTo>
                <a:cubicBezTo>
                  <a:pt x="1546625" y="4652764"/>
                  <a:pt x="1565649" y="4657376"/>
                  <a:pt x="1561037" y="4643540"/>
                </a:cubicBezTo>
                <a:cubicBezTo>
                  <a:pt x="1551814" y="4643540"/>
                  <a:pt x="1532791" y="4652764"/>
                  <a:pt x="1542014" y="4657376"/>
                </a:cubicBezTo>
                <a:lnTo>
                  <a:pt x="1542014" y="4657376"/>
                </a:lnTo>
                <a:close/>
                <a:moveTo>
                  <a:pt x="594324" y="4713868"/>
                </a:moveTo>
                <a:cubicBezTo>
                  <a:pt x="627181" y="4704644"/>
                  <a:pt x="665228" y="4695421"/>
                  <a:pt x="674451" y="4662563"/>
                </a:cubicBezTo>
                <a:cubicBezTo>
                  <a:pt x="641593" y="4634317"/>
                  <a:pt x="598936" y="4671787"/>
                  <a:pt x="594324" y="4713868"/>
                </a:cubicBezTo>
                <a:lnTo>
                  <a:pt x="594324" y="4713868"/>
                </a:lnTo>
                <a:close/>
                <a:moveTo>
                  <a:pt x="3890488" y="4746149"/>
                </a:moveTo>
                <a:cubicBezTo>
                  <a:pt x="3946980" y="4732315"/>
                  <a:pt x="3985026" y="4694845"/>
                  <a:pt x="4017884" y="4657376"/>
                </a:cubicBezTo>
                <a:cubicBezTo>
                  <a:pt x="3961391" y="4661987"/>
                  <a:pt x="3933145" y="4713291"/>
                  <a:pt x="3890488" y="4717903"/>
                </a:cubicBezTo>
                <a:cubicBezTo>
                  <a:pt x="3899711" y="4732315"/>
                  <a:pt x="3876076" y="4736926"/>
                  <a:pt x="3890488" y="4746149"/>
                </a:cubicBezTo>
                <a:lnTo>
                  <a:pt x="3890488" y="4746149"/>
                </a:lnTo>
                <a:close/>
                <a:moveTo>
                  <a:pt x="3932568" y="4681010"/>
                </a:moveTo>
                <a:cubicBezTo>
                  <a:pt x="3941791" y="4667175"/>
                  <a:pt x="3960815" y="4676398"/>
                  <a:pt x="3960815" y="4662563"/>
                </a:cubicBezTo>
                <a:cubicBezTo>
                  <a:pt x="3951592" y="4652764"/>
                  <a:pt x="3914122" y="4667175"/>
                  <a:pt x="3932568" y="4681010"/>
                </a:cubicBezTo>
                <a:lnTo>
                  <a:pt x="3932568" y="4681010"/>
                </a:lnTo>
                <a:close/>
                <a:moveTo>
                  <a:pt x="3904322" y="4662563"/>
                </a:moveTo>
                <a:cubicBezTo>
                  <a:pt x="3904322" y="4676398"/>
                  <a:pt x="3885299" y="4671787"/>
                  <a:pt x="3885299" y="4685622"/>
                </a:cubicBezTo>
                <a:cubicBezTo>
                  <a:pt x="3899711" y="4690233"/>
                  <a:pt x="3913546" y="4690233"/>
                  <a:pt x="3922769" y="4685622"/>
                </a:cubicBezTo>
                <a:cubicBezTo>
                  <a:pt x="3918733" y="4676398"/>
                  <a:pt x="3914122" y="4667175"/>
                  <a:pt x="3904322" y="4662563"/>
                </a:cubicBezTo>
                <a:lnTo>
                  <a:pt x="3904322" y="4662563"/>
                </a:lnTo>
                <a:close/>
                <a:moveTo>
                  <a:pt x="4644489" y="4676398"/>
                </a:moveTo>
                <a:cubicBezTo>
                  <a:pt x="4607020" y="4681010"/>
                  <a:pt x="4583385" y="4704644"/>
                  <a:pt x="4559751" y="4723091"/>
                </a:cubicBezTo>
                <a:cubicBezTo>
                  <a:pt x="4602408" y="4723091"/>
                  <a:pt x="4630654" y="4704068"/>
                  <a:pt x="4644489" y="4676398"/>
                </a:cubicBezTo>
                <a:lnTo>
                  <a:pt x="4644489" y="4676398"/>
                </a:lnTo>
                <a:close/>
                <a:moveTo>
                  <a:pt x="5333351" y="4690233"/>
                </a:moveTo>
                <a:cubicBezTo>
                  <a:pt x="5342575" y="4690233"/>
                  <a:pt x="5352375" y="4685622"/>
                  <a:pt x="5356986" y="4676398"/>
                </a:cubicBezTo>
                <a:cubicBezTo>
                  <a:pt x="5342575" y="4676398"/>
                  <a:pt x="5333351" y="4676398"/>
                  <a:pt x="5333351" y="4690233"/>
                </a:cubicBezTo>
                <a:lnTo>
                  <a:pt x="5333351" y="4690233"/>
                </a:lnTo>
                <a:close/>
                <a:moveTo>
                  <a:pt x="3847830" y="4694845"/>
                </a:moveTo>
                <a:cubicBezTo>
                  <a:pt x="3833419" y="4694845"/>
                  <a:pt x="3819584" y="4699457"/>
                  <a:pt x="3810360" y="4708680"/>
                </a:cubicBezTo>
                <a:cubicBezTo>
                  <a:pt x="3824195" y="4704068"/>
                  <a:pt x="3843218" y="4704068"/>
                  <a:pt x="3847830" y="4694845"/>
                </a:cubicBezTo>
                <a:lnTo>
                  <a:pt x="3847830" y="4694845"/>
                </a:lnTo>
                <a:close/>
                <a:moveTo>
                  <a:pt x="4418519" y="4755373"/>
                </a:moveTo>
                <a:cubicBezTo>
                  <a:pt x="4442154" y="4755373"/>
                  <a:pt x="4455989" y="4746149"/>
                  <a:pt x="4470400" y="4732315"/>
                </a:cubicBezTo>
                <a:cubicBezTo>
                  <a:pt x="4465788" y="4727703"/>
                  <a:pt x="4465788" y="4713868"/>
                  <a:pt x="4461177" y="4713868"/>
                </a:cubicBezTo>
                <a:cubicBezTo>
                  <a:pt x="4456565" y="4718479"/>
                  <a:pt x="4442154" y="4723091"/>
                  <a:pt x="4446766" y="4709256"/>
                </a:cubicBezTo>
                <a:cubicBezTo>
                  <a:pt x="4423131" y="4718479"/>
                  <a:pt x="4432354" y="4736926"/>
                  <a:pt x="4418519" y="4755373"/>
                </a:cubicBezTo>
                <a:lnTo>
                  <a:pt x="4418519" y="4755373"/>
                </a:lnTo>
                <a:close/>
                <a:moveTo>
                  <a:pt x="1127544" y="4746149"/>
                </a:moveTo>
                <a:cubicBezTo>
                  <a:pt x="1127544" y="4741538"/>
                  <a:pt x="1151178" y="4732315"/>
                  <a:pt x="1136767" y="4723091"/>
                </a:cubicBezTo>
                <a:cubicBezTo>
                  <a:pt x="1136767" y="4732315"/>
                  <a:pt x="1108520" y="4736926"/>
                  <a:pt x="1127544" y="4746149"/>
                </a:cubicBezTo>
                <a:lnTo>
                  <a:pt x="1127544" y="4746149"/>
                </a:lnTo>
                <a:close/>
                <a:moveTo>
                  <a:pt x="4602408" y="4797454"/>
                </a:moveTo>
                <a:cubicBezTo>
                  <a:pt x="4607020" y="4802065"/>
                  <a:pt x="4635266" y="4792842"/>
                  <a:pt x="4635266" y="4774396"/>
                </a:cubicBezTo>
                <a:cubicBezTo>
                  <a:pt x="4602408" y="4792842"/>
                  <a:pt x="4536116" y="4811865"/>
                  <a:pt x="4507870" y="4839535"/>
                </a:cubicBezTo>
                <a:cubicBezTo>
                  <a:pt x="4550527" y="4839535"/>
                  <a:pt x="4574162" y="4816477"/>
                  <a:pt x="4602408" y="4797454"/>
                </a:cubicBezTo>
                <a:lnTo>
                  <a:pt x="4602408" y="4797454"/>
                </a:lnTo>
                <a:close/>
                <a:moveTo>
                  <a:pt x="4611631" y="4834923"/>
                </a:moveTo>
                <a:cubicBezTo>
                  <a:pt x="4597220" y="4834923"/>
                  <a:pt x="4587997" y="4844146"/>
                  <a:pt x="4583385" y="4848758"/>
                </a:cubicBezTo>
                <a:cubicBezTo>
                  <a:pt x="4592608" y="4848758"/>
                  <a:pt x="4611631" y="4848758"/>
                  <a:pt x="4611631" y="4834923"/>
                </a:cubicBezTo>
                <a:lnTo>
                  <a:pt x="4611631" y="4834923"/>
                </a:lnTo>
                <a:close/>
                <a:moveTo>
                  <a:pt x="1155790" y="4863169"/>
                </a:moveTo>
                <a:cubicBezTo>
                  <a:pt x="1146567" y="4881616"/>
                  <a:pt x="1141379" y="4909862"/>
                  <a:pt x="1132156" y="4923697"/>
                </a:cubicBezTo>
                <a:cubicBezTo>
                  <a:pt x="1169625" y="4914474"/>
                  <a:pt x="1203059" y="4895451"/>
                  <a:pt x="1216894" y="4858558"/>
                </a:cubicBezTo>
                <a:cubicBezTo>
                  <a:pt x="1197871" y="4872393"/>
                  <a:pt x="1178848" y="4867781"/>
                  <a:pt x="1155790" y="4863169"/>
                </a:cubicBezTo>
                <a:lnTo>
                  <a:pt x="1155790" y="4863169"/>
                </a:lnTo>
                <a:close/>
                <a:moveTo>
                  <a:pt x="4343004" y="4886227"/>
                </a:moveTo>
                <a:cubicBezTo>
                  <a:pt x="4352227" y="4881616"/>
                  <a:pt x="4394885" y="4877004"/>
                  <a:pt x="4399496" y="4857981"/>
                </a:cubicBezTo>
                <a:cubicBezTo>
                  <a:pt x="4385661" y="4867781"/>
                  <a:pt x="4352227" y="4867781"/>
                  <a:pt x="4343004" y="4886227"/>
                </a:cubicBezTo>
                <a:lnTo>
                  <a:pt x="4343004" y="4886227"/>
                </a:lnTo>
                <a:close/>
                <a:moveTo>
                  <a:pt x="4366639" y="4923697"/>
                </a:moveTo>
                <a:cubicBezTo>
                  <a:pt x="4375862" y="4900639"/>
                  <a:pt x="4404108" y="4900639"/>
                  <a:pt x="4423131" y="4886227"/>
                </a:cubicBezTo>
                <a:cubicBezTo>
                  <a:pt x="4390273" y="4886227"/>
                  <a:pt x="4362027" y="4900062"/>
                  <a:pt x="4343004" y="4914474"/>
                </a:cubicBezTo>
                <a:cubicBezTo>
                  <a:pt x="4347615" y="4919085"/>
                  <a:pt x="4362027" y="4919085"/>
                  <a:pt x="4366639" y="4923697"/>
                </a:cubicBezTo>
                <a:lnTo>
                  <a:pt x="4366639" y="4923697"/>
                </a:lnTo>
                <a:close/>
                <a:moveTo>
                  <a:pt x="3621283" y="4900062"/>
                </a:moveTo>
                <a:cubicBezTo>
                  <a:pt x="3593037" y="4886227"/>
                  <a:pt x="3583814" y="4923121"/>
                  <a:pt x="3560179" y="4913897"/>
                </a:cubicBezTo>
                <a:cubicBezTo>
                  <a:pt x="3560179" y="4927732"/>
                  <a:pt x="3569402" y="4927732"/>
                  <a:pt x="3574591" y="4932344"/>
                </a:cubicBezTo>
                <a:cubicBezTo>
                  <a:pt x="3588426" y="4914474"/>
                  <a:pt x="3612060" y="4919085"/>
                  <a:pt x="3621283" y="4900062"/>
                </a:cubicBezTo>
                <a:lnTo>
                  <a:pt x="3621283" y="4900062"/>
                </a:lnTo>
                <a:close/>
                <a:moveTo>
                  <a:pt x="3385513" y="4909862"/>
                </a:moveTo>
                <a:cubicBezTo>
                  <a:pt x="3371102" y="4909862"/>
                  <a:pt x="3361879" y="4914474"/>
                  <a:pt x="3357268" y="4923697"/>
                </a:cubicBezTo>
                <a:cubicBezTo>
                  <a:pt x="3361879" y="4923697"/>
                  <a:pt x="3361879" y="4928309"/>
                  <a:pt x="3357268" y="4932920"/>
                </a:cubicBezTo>
                <a:cubicBezTo>
                  <a:pt x="3371679" y="4928309"/>
                  <a:pt x="3385513" y="4923697"/>
                  <a:pt x="3385513" y="4909862"/>
                </a:cubicBezTo>
                <a:lnTo>
                  <a:pt x="3385513" y="4909862"/>
                </a:lnTo>
                <a:close/>
                <a:moveTo>
                  <a:pt x="4272100" y="4961166"/>
                </a:moveTo>
                <a:cubicBezTo>
                  <a:pt x="4295734" y="4956555"/>
                  <a:pt x="4314758" y="4947332"/>
                  <a:pt x="4333204" y="4932920"/>
                </a:cubicBezTo>
                <a:cubicBezTo>
                  <a:pt x="4333204" y="4932920"/>
                  <a:pt x="4328593" y="4928309"/>
                  <a:pt x="4328593" y="4923697"/>
                </a:cubicBezTo>
                <a:cubicBezTo>
                  <a:pt x="4310146" y="4937532"/>
                  <a:pt x="4272100" y="4932920"/>
                  <a:pt x="4272100" y="4961166"/>
                </a:cubicBezTo>
                <a:lnTo>
                  <a:pt x="4272100" y="4961166"/>
                </a:lnTo>
                <a:close/>
                <a:moveTo>
                  <a:pt x="2471258" y="4956555"/>
                </a:moveTo>
                <a:cubicBezTo>
                  <a:pt x="2471258" y="4942720"/>
                  <a:pt x="2480481" y="4942720"/>
                  <a:pt x="2480481" y="4928309"/>
                </a:cubicBezTo>
                <a:cubicBezTo>
                  <a:pt x="2466069" y="4923697"/>
                  <a:pt x="2466069" y="4937532"/>
                  <a:pt x="2461458" y="4928309"/>
                </a:cubicBezTo>
                <a:cubicBezTo>
                  <a:pt x="2461458" y="4956555"/>
                  <a:pt x="2428600" y="4932920"/>
                  <a:pt x="2428600" y="4951367"/>
                </a:cubicBezTo>
                <a:cubicBezTo>
                  <a:pt x="2433212" y="4961166"/>
                  <a:pt x="2456846" y="4951943"/>
                  <a:pt x="2471258" y="4956555"/>
                </a:cubicBezTo>
                <a:lnTo>
                  <a:pt x="2471258" y="4956555"/>
                </a:lnTo>
                <a:close/>
                <a:moveTo>
                  <a:pt x="3197013" y="4979613"/>
                </a:moveTo>
                <a:cubicBezTo>
                  <a:pt x="3258117" y="4993448"/>
                  <a:pt x="3309998" y="4956555"/>
                  <a:pt x="3348044" y="4928309"/>
                </a:cubicBezTo>
                <a:cubicBezTo>
                  <a:pt x="3296163" y="4937532"/>
                  <a:pt x="3244282" y="4946755"/>
                  <a:pt x="3216037" y="4975001"/>
                </a:cubicBezTo>
                <a:cubicBezTo>
                  <a:pt x="3216037" y="4970390"/>
                  <a:pt x="3216037" y="4965778"/>
                  <a:pt x="3211425" y="4961166"/>
                </a:cubicBezTo>
                <a:cubicBezTo>
                  <a:pt x="3216037" y="4979613"/>
                  <a:pt x="3192401" y="4965778"/>
                  <a:pt x="3197013" y="4979613"/>
                </a:cubicBezTo>
                <a:lnTo>
                  <a:pt x="3197013" y="4979613"/>
                </a:lnTo>
                <a:close/>
                <a:moveTo>
                  <a:pt x="3522710" y="4942144"/>
                </a:moveTo>
                <a:cubicBezTo>
                  <a:pt x="3470829" y="4946755"/>
                  <a:pt x="3414336" y="4975001"/>
                  <a:pt x="3376290" y="4998060"/>
                </a:cubicBezTo>
                <a:cubicBezTo>
                  <a:pt x="3428171" y="5007283"/>
                  <a:pt x="3456418" y="4960590"/>
                  <a:pt x="3508298" y="4960590"/>
                </a:cubicBezTo>
                <a:cubicBezTo>
                  <a:pt x="3503687" y="4946755"/>
                  <a:pt x="3517522" y="4946755"/>
                  <a:pt x="3522710" y="4942144"/>
                </a:cubicBezTo>
                <a:lnTo>
                  <a:pt x="3522710" y="4942144"/>
                </a:lnTo>
                <a:close/>
                <a:moveTo>
                  <a:pt x="4852012" y="5044752"/>
                </a:moveTo>
                <a:cubicBezTo>
                  <a:pt x="4880259" y="5044752"/>
                  <a:pt x="4955774" y="5011895"/>
                  <a:pt x="4941363" y="4984225"/>
                </a:cubicBezTo>
                <a:cubicBezTo>
                  <a:pt x="4918305" y="5007859"/>
                  <a:pt x="4875647" y="5021694"/>
                  <a:pt x="4852012" y="5044752"/>
                </a:cubicBezTo>
                <a:lnTo>
                  <a:pt x="4852012" y="5044752"/>
                </a:lnTo>
                <a:close/>
                <a:moveTo>
                  <a:pt x="1895957" y="5026306"/>
                </a:moveTo>
                <a:cubicBezTo>
                  <a:pt x="1895957" y="5035529"/>
                  <a:pt x="1881546" y="5030918"/>
                  <a:pt x="1881546" y="5035529"/>
                </a:cubicBezTo>
                <a:cubicBezTo>
                  <a:pt x="1895957" y="5030918"/>
                  <a:pt x="1881546" y="5049364"/>
                  <a:pt x="1895957" y="5049364"/>
                </a:cubicBezTo>
                <a:cubicBezTo>
                  <a:pt x="1900568" y="5044752"/>
                  <a:pt x="1909791" y="5030918"/>
                  <a:pt x="1895957" y="5026306"/>
                </a:cubicBezTo>
                <a:lnTo>
                  <a:pt x="1895957" y="5026306"/>
                </a:lnTo>
                <a:close/>
                <a:moveTo>
                  <a:pt x="3348044" y="5044752"/>
                </a:moveTo>
                <a:cubicBezTo>
                  <a:pt x="3338821" y="5053976"/>
                  <a:pt x="3310574" y="5049364"/>
                  <a:pt x="3310574" y="5067810"/>
                </a:cubicBezTo>
                <a:cubicBezTo>
                  <a:pt x="3319798" y="5072422"/>
                  <a:pt x="3334210" y="5072422"/>
                  <a:pt x="3353232" y="5072422"/>
                </a:cubicBezTo>
                <a:cubicBezTo>
                  <a:pt x="3357268" y="5063775"/>
                  <a:pt x="3362455" y="5049940"/>
                  <a:pt x="3348044" y="5044752"/>
                </a:cubicBezTo>
                <a:lnTo>
                  <a:pt x="3348044" y="5044752"/>
                </a:lnTo>
                <a:close/>
                <a:moveTo>
                  <a:pt x="3348044" y="5086834"/>
                </a:moveTo>
                <a:cubicBezTo>
                  <a:pt x="3357268" y="5091445"/>
                  <a:pt x="3371679" y="5082222"/>
                  <a:pt x="3367067" y="5096057"/>
                </a:cubicBezTo>
                <a:cubicBezTo>
                  <a:pt x="3343433" y="5100668"/>
                  <a:pt x="3343433" y="5105280"/>
                  <a:pt x="3343433" y="5124303"/>
                </a:cubicBezTo>
                <a:cubicBezTo>
                  <a:pt x="3352656" y="5124303"/>
                  <a:pt x="3362455" y="5124303"/>
                  <a:pt x="3367067" y="5133526"/>
                </a:cubicBezTo>
                <a:cubicBezTo>
                  <a:pt x="3352656" y="5138138"/>
                  <a:pt x="3348044" y="5133526"/>
                  <a:pt x="3348044" y="5142749"/>
                </a:cubicBezTo>
                <a:cubicBezTo>
                  <a:pt x="3371679" y="5142749"/>
                  <a:pt x="3385513" y="5128915"/>
                  <a:pt x="3399925" y="5119691"/>
                </a:cubicBezTo>
                <a:cubicBezTo>
                  <a:pt x="3385513" y="5115080"/>
                  <a:pt x="3376290" y="5133526"/>
                  <a:pt x="3367067" y="5119691"/>
                </a:cubicBezTo>
                <a:cubicBezTo>
                  <a:pt x="3381479" y="5115080"/>
                  <a:pt x="3404537" y="5096633"/>
                  <a:pt x="3418948" y="5105857"/>
                </a:cubicBezTo>
                <a:cubicBezTo>
                  <a:pt x="3418948" y="5115080"/>
                  <a:pt x="3404537" y="5110468"/>
                  <a:pt x="3404537" y="5119691"/>
                </a:cubicBezTo>
                <a:cubicBezTo>
                  <a:pt x="3418948" y="5128915"/>
                  <a:pt x="3437394" y="5119691"/>
                  <a:pt x="3447194" y="5110468"/>
                </a:cubicBezTo>
                <a:cubicBezTo>
                  <a:pt x="3432783" y="5110468"/>
                  <a:pt x="3423560" y="5096633"/>
                  <a:pt x="3432783" y="5087410"/>
                </a:cubicBezTo>
                <a:cubicBezTo>
                  <a:pt x="3423560" y="5087410"/>
                  <a:pt x="3413760" y="5092022"/>
                  <a:pt x="3413760" y="5082798"/>
                </a:cubicBezTo>
                <a:cubicBezTo>
                  <a:pt x="3413760" y="5073575"/>
                  <a:pt x="3428171" y="5078187"/>
                  <a:pt x="3428171" y="5073575"/>
                </a:cubicBezTo>
                <a:cubicBezTo>
                  <a:pt x="3418948" y="5064352"/>
                  <a:pt x="3409149" y="5055129"/>
                  <a:pt x="3399925" y="5050517"/>
                </a:cubicBezTo>
                <a:cubicBezTo>
                  <a:pt x="3395314" y="5077610"/>
                  <a:pt x="3357268" y="5063775"/>
                  <a:pt x="3348044" y="5086834"/>
                </a:cubicBezTo>
                <a:lnTo>
                  <a:pt x="3348044" y="5086834"/>
                </a:lnTo>
                <a:close/>
                <a:moveTo>
                  <a:pt x="4427743" y="5110468"/>
                </a:moveTo>
                <a:cubicBezTo>
                  <a:pt x="4394885" y="5128915"/>
                  <a:pt x="4356838" y="5143326"/>
                  <a:pt x="4323981" y="5161773"/>
                </a:cubicBezTo>
                <a:cubicBezTo>
                  <a:pt x="4375862" y="5161773"/>
                  <a:pt x="4399496" y="5124303"/>
                  <a:pt x="4432354" y="5124303"/>
                </a:cubicBezTo>
                <a:cubicBezTo>
                  <a:pt x="4432354" y="5119691"/>
                  <a:pt x="4436966" y="5110468"/>
                  <a:pt x="4427743" y="5110468"/>
                </a:cubicBezTo>
                <a:lnTo>
                  <a:pt x="4427743" y="5110468"/>
                </a:lnTo>
                <a:close/>
                <a:moveTo>
                  <a:pt x="2947408" y="5138138"/>
                </a:moveTo>
                <a:cubicBezTo>
                  <a:pt x="2966432" y="5133526"/>
                  <a:pt x="2990066" y="5133526"/>
                  <a:pt x="2994678" y="5119691"/>
                </a:cubicBezTo>
                <a:cubicBezTo>
                  <a:pt x="2975655" y="5124303"/>
                  <a:pt x="2961244" y="5124303"/>
                  <a:pt x="2947408" y="5138138"/>
                </a:cubicBezTo>
                <a:lnTo>
                  <a:pt x="2947408" y="5138138"/>
                </a:lnTo>
                <a:close/>
                <a:moveTo>
                  <a:pt x="3216037" y="5180219"/>
                </a:moveTo>
                <a:cubicBezTo>
                  <a:pt x="3230448" y="5180219"/>
                  <a:pt x="3277141" y="5180219"/>
                  <a:pt x="3286940" y="5161773"/>
                </a:cubicBezTo>
                <a:cubicBezTo>
                  <a:pt x="3267917" y="5157161"/>
                  <a:pt x="3263306" y="5161773"/>
                  <a:pt x="3244282" y="5161773"/>
                </a:cubicBezTo>
                <a:cubicBezTo>
                  <a:pt x="3225260" y="5147938"/>
                  <a:pt x="3248894" y="5147938"/>
                  <a:pt x="3248894" y="5138714"/>
                </a:cubicBezTo>
                <a:cubicBezTo>
                  <a:pt x="3216037" y="5138714"/>
                  <a:pt x="3239671" y="5152549"/>
                  <a:pt x="3216037" y="5161773"/>
                </a:cubicBezTo>
                <a:cubicBezTo>
                  <a:pt x="3235059" y="5170996"/>
                  <a:pt x="3220648" y="5170996"/>
                  <a:pt x="3216037" y="5180219"/>
                </a:cubicBezTo>
                <a:lnTo>
                  <a:pt x="3216037" y="5180219"/>
                </a:lnTo>
                <a:close/>
                <a:moveTo>
                  <a:pt x="2645347" y="5147938"/>
                </a:moveTo>
                <a:cubicBezTo>
                  <a:pt x="2630936" y="5157161"/>
                  <a:pt x="2593466" y="5138714"/>
                  <a:pt x="2579055" y="5157161"/>
                </a:cubicBezTo>
                <a:cubicBezTo>
                  <a:pt x="2598078" y="5166384"/>
                  <a:pt x="2640735" y="5166384"/>
                  <a:pt x="2645347" y="5147938"/>
                </a:cubicBezTo>
                <a:lnTo>
                  <a:pt x="2645347" y="5147938"/>
                </a:lnTo>
                <a:close/>
                <a:moveTo>
                  <a:pt x="4102622" y="5161773"/>
                </a:moveTo>
                <a:cubicBezTo>
                  <a:pt x="4088211" y="5161773"/>
                  <a:pt x="4083600" y="5170996"/>
                  <a:pt x="4069765" y="5170996"/>
                </a:cubicBezTo>
                <a:cubicBezTo>
                  <a:pt x="4078988" y="5189442"/>
                  <a:pt x="4069765" y="5194054"/>
                  <a:pt x="4065153" y="5203854"/>
                </a:cubicBezTo>
                <a:cubicBezTo>
                  <a:pt x="4107234" y="5203854"/>
                  <a:pt x="4098011" y="5194630"/>
                  <a:pt x="4102622" y="5161773"/>
                </a:cubicBezTo>
                <a:lnTo>
                  <a:pt x="4102622" y="5161773"/>
                </a:lnTo>
                <a:close/>
                <a:moveTo>
                  <a:pt x="3814972" y="5199242"/>
                </a:moveTo>
                <a:cubicBezTo>
                  <a:pt x="3800560" y="5199242"/>
                  <a:pt x="3782114" y="5194630"/>
                  <a:pt x="3777502" y="5208465"/>
                </a:cubicBezTo>
                <a:cubicBezTo>
                  <a:pt x="3791337" y="5208465"/>
                  <a:pt x="3805172" y="5203854"/>
                  <a:pt x="3814972" y="5199242"/>
                </a:cubicBezTo>
                <a:lnTo>
                  <a:pt x="3814972" y="5199242"/>
                </a:lnTo>
                <a:close/>
                <a:moveTo>
                  <a:pt x="3499075" y="5311074"/>
                </a:moveTo>
                <a:cubicBezTo>
                  <a:pt x="3518098" y="5306462"/>
                  <a:pt x="3527322" y="5292627"/>
                  <a:pt x="3531933" y="5273604"/>
                </a:cubicBezTo>
                <a:cubicBezTo>
                  <a:pt x="3512910" y="5287440"/>
                  <a:pt x="3503687" y="5287440"/>
                  <a:pt x="3499075" y="5311074"/>
                </a:cubicBezTo>
                <a:lnTo>
                  <a:pt x="3499075" y="5311074"/>
                </a:lnTo>
                <a:close/>
                <a:moveTo>
                  <a:pt x="2692616" y="5278216"/>
                </a:moveTo>
                <a:cubicBezTo>
                  <a:pt x="2678205" y="5292051"/>
                  <a:pt x="2649958" y="5296663"/>
                  <a:pt x="2636123" y="5311074"/>
                </a:cubicBezTo>
                <a:cubicBezTo>
                  <a:pt x="2659759" y="5320297"/>
                  <a:pt x="2683393" y="5297239"/>
                  <a:pt x="2692616" y="5278216"/>
                </a:cubicBezTo>
                <a:lnTo>
                  <a:pt x="2692616" y="5278216"/>
                </a:lnTo>
                <a:close/>
                <a:moveTo>
                  <a:pt x="2881116" y="5320297"/>
                </a:moveTo>
                <a:cubicBezTo>
                  <a:pt x="2871893" y="5301851"/>
                  <a:pt x="2843647" y="5315686"/>
                  <a:pt x="2838459" y="5324909"/>
                </a:cubicBezTo>
                <a:cubicBezTo>
                  <a:pt x="2857482" y="5324909"/>
                  <a:pt x="2876505" y="5329521"/>
                  <a:pt x="2881116" y="5320297"/>
                </a:cubicBezTo>
                <a:lnTo>
                  <a:pt x="2881116" y="5320297"/>
                </a:lnTo>
                <a:close/>
                <a:moveTo>
                  <a:pt x="2989490" y="5343932"/>
                </a:moveTo>
                <a:cubicBezTo>
                  <a:pt x="3008513" y="5348543"/>
                  <a:pt x="3036759" y="5330097"/>
                  <a:pt x="3060394" y="5325485"/>
                </a:cubicBezTo>
                <a:cubicBezTo>
                  <a:pt x="3036759" y="5324909"/>
                  <a:pt x="3003901" y="5324909"/>
                  <a:pt x="2989490" y="5343932"/>
                </a:cubicBezTo>
                <a:lnTo>
                  <a:pt x="2989490" y="5343932"/>
                </a:lnTo>
                <a:close/>
                <a:moveTo>
                  <a:pt x="3277141" y="5362379"/>
                </a:moveTo>
                <a:cubicBezTo>
                  <a:pt x="3248894" y="5353155"/>
                  <a:pt x="3234483" y="5380825"/>
                  <a:pt x="3210848" y="5385437"/>
                </a:cubicBezTo>
                <a:cubicBezTo>
                  <a:pt x="3210848" y="5385437"/>
                  <a:pt x="3206236" y="5376213"/>
                  <a:pt x="3196437" y="5380825"/>
                </a:cubicBezTo>
                <a:cubicBezTo>
                  <a:pt x="3177414" y="5380825"/>
                  <a:pt x="3153779" y="5409071"/>
                  <a:pt x="3120922" y="5403883"/>
                </a:cubicBezTo>
                <a:cubicBezTo>
                  <a:pt x="3144556" y="5432129"/>
                  <a:pt x="3191825" y="5403883"/>
                  <a:pt x="3233907" y="5390048"/>
                </a:cubicBezTo>
                <a:cubicBezTo>
                  <a:pt x="3266764" y="5380825"/>
                  <a:pt x="3304810" y="5376213"/>
                  <a:pt x="3337668" y="5366990"/>
                </a:cubicBezTo>
                <a:cubicBezTo>
                  <a:pt x="3329021" y="5339320"/>
                  <a:pt x="3286940" y="5339320"/>
                  <a:pt x="3277141" y="5362379"/>
                </a:cubicBezTo>
                <a:lnTo>
                  <a:pt x="3277141" y="5362379"/>
                </a:lnTo>
                <a:close/>
                <a:moveTo>
                  <a:pt x="2626900" y="5409071"/>
                </a:moveTo>
                <a:cubicBezTo>
                  <a:pt x="2626900" y="5427518"/>
                  <a:pt x="2631512" y="5432129"/>
                  <a:pt x="2636123" y="5446541"/>
                </a:cubicBezTo>
                <a:cubicBezTo>
                  <a:pt x="2692616" y="5441929"/>
                  <a:pt x="2720863" y="5428094"/>
                  <a:pt x="2744497" y="5381401"/>
                </a:cubicBezTo>
                <a:cubicBezTo>
                  <a:pt x="2697228" y="5362379"/>
                  <a:pt x="2668982" y="5404460"/>
                  <a:pt x="2626900" y="5409071"/>
                </a:cubicBezTo>
                <a:lnTo>
                  <a:pt x="2626900" y="5409071"/>
                </a:lnTo>
                <a:close/>
                <a:moveTo>
                  <a:pt x="2852871" y="5385437"/>
                </a:moveTo>
                <a:cubicBezTo>
                  <a:pt x="2862094" y="5394660"/>
                  <a:pt x="2895528" y="5390048"/>
                  <a:pt x="2900140" y="5380825"/>
                </a:cubicBezTo>
                <a:cubicBezTo>
                  <a:pt x="2885728" y="5385437"/>
                  <a:pt x="2852871" y="5371602"/>
                  <a:pt x="2852871" y="5385437"/>
                </a:cubicBezTo>
                <a:lnTo>
                  <a:pt x="2852871" y="5385437"/>
                </a:lnTo>
                <a:close/>
                <a:moveTo>
                  <a:pt x="2857482" y="5427518"/>
                </a:moveTo>
                <a:cubicBezTo>
                  <a:pt x="2857482" y="5418295"/>
                  <a:pt x="2848259" y="5413683"/>
                  <a:pt x="2852871" y="5399271"/>
                </a:cubicBezTo>
                <a:cubicBezTo>
                  <a:pt x="2833847" y="5403883"/>
                  <a:pt x="2838459" y="5390048"/>
                  <a:pt x="2824624" y="5390048"/>
                </a:cubicBezTo>
                <a:cubicBezTo>
                  <a:pt x="2824624" y="5399271"/>
                  <a:pt x="2824624" y="5399271"/>
                  <a:pt x="2824624" y="5399271"/>
                </a:cubicBezTo>
                <a:cubicBezTo>
                  <a:pt x="2820012" y="5399271"/>
                  <a:pt x="2820012" y="5399271"/>
                  <a:pt x="2820012" y="5403883"/>
                </a:cubicBezTo>
                <a:cubicBezTo>
                  <a:pt x="2834424" y="5403883"/>
                  <a:pt x="2848259" y="5403883"/>
                  <a:pt x="2848259" y="5417718"/>
                </a:cubicBezTo>
                <a:cubicBezTo>
                  <a:pt x="2833847" y="5417718"/>
                  <a:pt x="2820012" y="5422329"/>
                  <a:pt x="2805601" y="5431553"/>
                </a:cubicBezTo>
                <a:cubicBezTo>
                  <a:pt x="2824624" y="5446541"/>
                  <a:pt x="2839036" y="5427518"/>
                  <a:pt x="2857482" y="5427518"/>
                </a:cubicBezTo>
                <a:lnTo>
                  <a:pt x="2857482" y="5427518"/>
                </a:lnTo>
                <a:close/>
                <a:moveTo>
                  <a:pt x="3824195" y="5539926"/>
                </a:moveTo>
                <a:cubicBezTo>
                  <a:pt x="3871464" y="5526091"/>
                  <a:pt x="3946980" y="5497845"/>
                  <a:pt x="3993672" y="5470175"/>
                </a:cubicBezTo>
                <a:cubicBezTo>
                  <a:pt x="3951015" y="5474787"/>
                  <a:pt x="3913546" y="5498421"/>
                  <a:pt x="3876076" y="5512257"/>
                </a:cubicBezTo>
                <a:cubicBezTo>
                  <a:pt x="3862241" y="5516292"/>
                  <a:pt x="3824195" y="5511680"/>
                  <a:pt x="3824195" y="5539926"/>
                </a:cubicBezTo>
                <a:lnTo>
                  <a:pt x="3824195" y="5539926"/>
                </a:lnTo>
                <a:close/>
                <a:moveTo>
                  <a:pt x="2683393" y="5478822"/>
                </a:moveTo>
                <a:cubicBezTo>
                  <a:pt x="2674170" y="5483434"/>
                  <a:pt x="2655147" y="5483434"/>
                  <a:pt x="2655147" y="5497268"/>
                </a:cubicBezTo>
                <a:cubicBezTo>
                  <a:pt x="2669558" y="5492657"/>
                  <a:pt x="2707028" y="5506492"/>
                  <a:pt x="2721439" y="5492657"/>
                </a:cubicBezTo>
                <a:cubicBezTo>
                  <a:pt x="2707028" y="5488622"/>
                  <a:pt x="2678781" y="5502457"/>
                  <a:pt x="2683393" y="5478822"/>
                </a:cubicBezTo>
                <a:lnTo>
                  <a:pt x="2683393" y="5478822"/>
                </a:lnTo>
                <a:close/>
                <a:moveTo>
                  <a:pt x="2810789" y="5511680"/>
                </a:moveTo>
                <a:cubicBezTo>
                  <a:pt x="2820012" y="5511680"/>
                  <a:pt x="2825201" y="5516292"/>
                  <a:pt x="2825201" y="5525515"/>
                </a:cubicBezTo>
                <a:cubicBezTo>
                  <a:pt x="2848835" y="5525515"/>
                  <a:pt x="2872469" y="5525515"/>
                  <a:pt x="2886305" y="5511680"/>
                </a:cubicBezTo>
                <a:cubicBezTo>
                  <a:pt x="2857482" y="5511680"/>
                  <a:pt x="2839036" y="5507068"/>
                  <a:pt x="2810789" y="5511680"/>
                </a:cubicBezTo>
                <a:lnTo>
                  <a:pt x="2810789" y="5511680"/>
                </a:lnTo>
                <a:close/>
                <a:moveTo>
                  <a:pt x="4984021" y="578388"/>
                </a:moveTo>
                <a:cubicBezTo>
                  <a:pt x="5031289" y="559941"/>
                  <a:pt x="5054925" y="540918"/>
                  <a:pt x="5101617" y="517860"/>
                </a:cubicBezTo>
                <a:cubicBezTo>
                  <a:pt x="5106228" y="540918"/>
                  <a:pt x="5077983" y="564553"/>
                  <a:pt x="5097005" y="569164"/>
                </a:cubicBezTo>
                <a:cubicBezTo>
                  <a:pt x="5120640" y="546106"/>
                  <a:pt x="5163298" y="540918"/>
                  <a:pt x="5196156" y="508637"/>
                </a:cubicBezTo>
                <a:cubicBezTo>
                  <a:pt x="5196156" y="517860"/>
                  <a:pt x="5200767" y="513248"/>
                  <a:pt x="5200767" y="517860"/>
                </a:cubicBezTo>
                <a:cubicBezTo>
                  <a:pt x="5205379" y="573776"/>
                  <a:pt x="5129864" y="555330"/>
                  <a:pt x="5116029" y="597411"/>
                </a:cubicBezTo>
                <a:cubicBezTo>
                  <a:pt x="5120640" y="602022"/>
                  <a:pt x="5135051" y="602022"/>
                  <a:pt x="5135051" y="615857"/>
                </a:cubicBezTo>
                <a:cubicBezTo>
                  <a:pt x="5201343" y="602022"/>
                  <a:pt x="5243425" y="597411"/>
                  <a:pt x="5304529" y="578388"/>
                </a:cubicBezTo>
                <a:cubicBezTo>
                  <a:pt x="5351798" y="662550"/>
                  <a:pt x="5186932" y="625080"/>
                  <a:pt x="5209990" y="694831"/>
                </a:cubicBezTo>
                <a:cubicBezTo>
                  <a:pt x="5224402" y="704055"/>
                  <a:pt x="5229013" y="690220"/>
                  <a:pt x="5238237" y="699443"/>
                </a:cubicBezTo>
                <a:cubicBezTo>
                  <a:pt x="5214602" y="699443"/>
                  <a:pt x="5229013" y="717890"/>
                  <a:pt x="5238237" y="722501"/>
                </a:cubicBezTo>
                <a:cubicBezTo>
                  <a:pt x="5223825" y="736336"/>
                  <a:pt x="5181745" y="740948"/>
                  <a:pt x="5186356" y="755359"/>
                </a:cubicBezTo>
                <a:cubicBezTo>
                  <a:pt x="5205379" y="746136"/>
                  <a:pt x="5233625" y="732301"/>
                  <a:pt x="5257260" y="736913"/>
                </a:cubicBezTo>
                <a:cubicBezTo>
                  <a:pt x="5257260" y="718466"/>
                  <a:pt x="5271671" y="718466"/>
                  <a:pt x="5271671" y="704055"/>
                </a:cubicBezTo>
                <a:cubicBezTo>
                  <a:pt x="5262448" y="704055"/>
                  <a:pt x="5257260" y="699443"/>
                  <a:pt x="5257260" y="685608"/>
                </a:cubicBezTo>
                <a:cubicBezTo>
                  <a:pt x="5271671" y="676385"/>
                  <a:pt x="5276282" y="657362"/>
                  <a:pt x="5294729" y="648139"/>
                </a:cubicBezTo>
                <a:cubicBezTo>
                  <a:pt x="5313752" y="648139"/>
                  <a:pt x="5322976" y="666585"/>
                  <a:pt x="5322976" y="685608"/>
                </a:cubicBezTo>
                <a:cubicBezTo>
                  <a:pt x="5389268" y="699443"/>
                  <a:pt x="5530499" y="699443"/>
                  <a:pt x="5563357" y="634304"/>
                </a:cubicBezTo>
                <a:cubicBezTo>
                  <a:pt x="5572580" y="638915"/>
                  <a:pt x="5582380" y="638915"/>
                  <a:pt x="5582380" y="648139"/>
                </a:cubicBezTo>
                <a:cubicBezTo>
                  <a:pt x="5582380" y="685608"/>
                  <a:pt x="5554134" y="708666"/>
                  <a:pt x="5586991" y="727689"/>
                </a:cubicBezTo>
                <a:cubicBezTo>
                  <a:pt x="5582380" y="741524"/>
                  <a:pt x="5567969" y="741524"/>
                  <a:pt x="5558745" y="746136"/>
                </a:cubicBezTo>
                <a:cubicBezTo>
                  <a:pt x="5606014" y="811275"/>
                  <a:pt x="5525887" y="848745"/>
                  <a:pt x="5502253" y="886214"/>
                </a:cubicBezTo>
                <a:cubicBezTo>
                  <a:pt x="5554134" y="886214"/>
                  <a:pt x="5606014" y="872379"/>
                  <a:pt x="5634261" y="853356"/>
                </a:cubicBezTo>
                <a:cubicBezTo>
                  <a:pt x="5615238" y="830298"/>
                  <a:pt x="5638872" y="792829"/>
                  <a:pt x="5662506" y="788217"/>
                </a:cubicBezTo>
                <a:cubicBezTo>
                  <a:pt x="5662506" y="792829"/>
                  <a:pt x="5667118" y="797440"/>
                  <a:pt x="5662506" y="806663"/>
                </a:cubicBezTo>
                <a:cubicBezTo>
                  <a:pt x="5681530" y="797440"/>
                  <a:pt x="5695365" y="783605"/>
                  <a:pt x="5718999" y="783605"/>
                </a:cubicBezTo>
                <a:cubicBezTo>
                  <a:pt x="5718999" y="774382"/>
                  <a:pt x="5714387" y="769770"/>
                  <a:pt x="5723611" y="760547"/>
                </a:cubicBezTo>
                <a:cubicBezTo>
                  <a:pt x="5738023" y="760547"/>
                  <a:pt x="5723611" y="783605"/>
                  <a:pt x="5732834" y="778994"/>
                </a:cubicBezTo>
                <a:cubicBezTo>
                  <a:pt x="5742057" y="769770"/>
                  <a:pt x="5756469" y="769770"/>
                  <a:pt x="5756469" y="750747"/>
                </a:cubicBezTo>
                <a:cubicBezTo>
                  <a:pt x="5732834" y="764582"/>
                  <a:pt x="5723611" y="746136"/>
                  <a:pt x="5713811" y="732301"/>
                </a:cubicBezTo>
                <a:cubicBezTo>
                  <a:pt x="5723034" y="723078"/>
                  <a:pt x="5742057" y="727689"/>
                  <a:pt x="5751281" y="718466"/>
                </a:cubicBezTo>
                <a:cubicBezTo>
                  <a:pt x="5736869" y="680996"/>
                  <a:pt x="5765692" y="643527"/>
                  <a:pt x="5765692" y="611246"/>
                </a:cubicBezTo>
                <a:cubicBezTo>
                  <a:pt x="5793938" y="597411"/>
                  <a:pt x="5812962" y="564553"/>
                  <a:pt x="5826796" y="536307"/>
                </a:cubicBezTo>
                <a:cubicBezTo>
                  <a:pt x="5789326" y="550141"/>
                  <a:pt x="5732258" y="620469"/>
                  <a:pt x="5694788" y="564553"/>
                </a:cubicBezTo>
                <a:cubicBezTo>
                  <a:pt x="5709200" y="508637"/>
                  <a:pt x="5779527" y="471167"/>
                  <a:pt x="5798550" y="419863"/>
                </a:cubicBezTo>
                <a:cubicBezTo>
                  <a:pt x="5774915" y="429086"/>
                  <a:pt x="5755892" y="448109"/>
                  <a:pt x="5723034" y="442921"/>
                </a:cubicBezTo>
                <a:cubicBezTo>
                  <a:pt x="5727646" y="424474"/>
                  <a:pt x="5708623" y="405452"/>
                  <a:pt x="5704012" y="382393"/>
                </a:cubicBezTo>
                <a:cubicBezTo>
                  <a:pt x="5708623" y="359335"/>
                  <a:pt x="5727646" y="344924"/>
                  <a:pt x="5746669" y="331089"/>
                </a:cubicBezTo>
                <a:cubicBezTo>
                  <a:pt x="5685565" y="349535"/>
                  <a:pt x="5638296" y="391617"/>
                  <a:pt x="5572004" y="382393"/>
                </a:cubicBezTo>
                <a:cubicBezTo>
                  <a:pt x="5572004" y="368558"/>
                  <a:pt x="5581227" y="363947"/>
                  <a:pt x="5591027" y="363947"/>
                </a:cubicBezTo>
                <a:cubicBezTo>
                  <a:pt x="5595638" y="363947"/>
                  <a:pt x="5595638" y="377782"/>
                  <a:pt x="5610049" y="373170"/>
                </a:cubicBezTo>
                <a:cubicBezTo>
                  <a:pt x="5619272" y="368558"/>
                  <a:pt x="5614661" y="354724"/>
                  <a:pt x="5624461" y="350112"/>
                </a:cubicBezTo>
                <a:cubicBezTo>
                  <a:pt x="5643484" y="350112"/>
                  <a:pt x="5652707" y="336277"/>
                  <a:pt x="5667118" y="321866"/>
                </a:cubicBezTo>
                <a:cubicBezTo>
                  <a:pt x="5695365" y="312642"/>
                  <a:pt x="5723611" y="308031"/>
                  <a:pt x="5718999" y="270561"/>
                </a:cubicBezTo>
                <a:cubicBezTo>
                  <a:pt x="5709776" y="261338"/>
                  <a:pt x="5709776" y="275173"/>
                  <a:pt x="5695365" y="270561"/>
                </a:cubicBezTo>
                <a:cubicBezTo>
                  <a:pt x="5699976" y="261338"/>
                  <a:pt x="5690753" y="261338"/>
                  <a:pt x="5690753" y="252115"/>
                </a:cubicBezTo>
                <a:cubicBezTo>
                  <a:pt x="5709776" y="233668"/>
                  <a:pt x="5733411" y="214645"/>
                  <a:pt x="5751857" y="196199"/>
                </a:cubicBezTo>
                <a:cubicBezTo>
                  <a:pt x="5709200" y="196199"/>
                  <a:pt x="5690753" y="219257"/>
                  <a:pt x="5643484" y="214645"/>
                </a:cubicBezTo>
                <a:cubicBezTo>
                  <a:pt x="5662506" y="186399"/>
                  <a:pt x="5690753" y="167953"/>
                  <a:pt x="5709776" y="139706"/>
                </a:cubicBezTo>
                <a:cubicBezTo>
                  <a:pt x="5676918" y="139706"/>
                  <a:pt x="5643484" y="177176"/>
                  <a:pt x="5615238" y="153541"/>
                </a:cubicBezTo>
                <a:cubicBezTo>
                  <a:pt x="5596214" y="120683"/>
                  <a:pt x="5638872" y="106848"/>
                  <a:pt x="5634261" y="93014"/>
                </a:cubicBezTo>
                <a:cubicBezTo>
                  <a:pt x="5634261" y="102237"/>
                  <a:pt x="5610626" y="102237"/>
                  <a:pt x="5615238" y="93014"/>
                </a:cubicBezTo>
                <a:cubicBezTo>
                  <a:pt x="5615238" y="79179"/>
                  <a:pt x="5615238" y="79179"/>
                  <a:pt x="5624461" y="64767"/>
                </a:cubicBezTo>
                <a:cubicBezTo>
                  <a:pt x="5600826" y="69379"/>
                  <a:pt x="5596214" y="55544"/>
                  <a:pt x="5586991" y="46321"/>
                </a:cubicBezTo>
                <a:cubicBezTo>
                  <a:pt x="5591603" y="27874"/>
                  <a:pt x="5619849" y="32486"/>
                  <a:pt x="5615238" y="8851"/>
                </a:cubicBezTo>
                <a:cubicBezTo>
                  <a:pt x="5511476" y="-33230"/>
                  <a:pt x="5459595" y="88402"/>
                  <a:pt x="5365056" y="88402"/>
                </a:cubicBezTo>
                <a:cubicBezTo>
                  <a:pt x="5365056" y="106848"/>
                  <a:pt x="5360445" y="121260"/>
                  <a:pt x="5350645" y="139706"/>
                </a:cubicBezTo>
                <a:cubicBezTo>
                  <a:pt x="5369668" y="139706"/>
                  <a:pt x="5393303" y="111460"/>
                  <a:pt x="5402526" y="135095"/>
                </a:cubicBezTo>
                <a:cubicBezTo>
                  <a:pt x="5346034" y="204846"/>
                  <a:pt x="5227861" y="204846"/>
                  <a:pt x="5152345" y="261338"/>
                </a:cubicBezTo>
                <a:cubicBezTo>
                  <a:pt x="5166756" y="256726"/>
                  <a:pt x="5161569" y="265950"/>
                  <a:pt x="5156957" y="270561"/>
                </a:cubicBezTo>
                <a:cubicBezTo>
                  <a:pt x="5175980" y="275173"/>
                  <a:pt x="5189814" y="284396"/>
                  <a:pt x="5199614" y="293619"/>
                </a:cubicBezTo>
                <a:cubicBezTo>
                  <a:pt x="5204226" y="312066"/>
                  <a:pt x="5185203" y="312066"/>
                  <a:pt x="5190391" y="331089"/>
                </a:cubicBezTo>
                <a:cubicBezTo>
                  <a:pt x="5223249" y="387005"/>
                  <a:pt x="5218637" y="461944"/>
                  <a:pt x="5157533" y="489614"/>
                </a:cubicBezTo>
                <a:cubicBezTo>
                  <a:pt x="5138510" y="471167"/>
                  <a:pt x="5101041" y="489614"/>
                  <a:pt x="5086630" y="475779"/>
                </a:cubicBezTo>
                <a:cubicBezTo>
                  <a:pt x="5091241" y="461944"/>
                  <a:pt x="5101041" y="457332"/>
                  <a:pt x="5110264" y="452721"/>
                </a:cubicBezTo>
                <a:cubicBezTo>
                  <a:pt x="5114875" y="461944"/>
                  <a:pt x="5119487" y="461944"/>
                  <a:pt x="5114875" y="471167"/>
                </a:cubicBezTo>
                <a:cubicBezTo>
                  <a:pt x="5157533" y="461944"/>
                  <a:pt x="5181167" y="410640"/>
                  <a:pt x="5175980" y="368558"/>
                </a:cubicBezTo>
                <a:cubicBezTo>
                  <a:pt x="5166756" y="363947"/>
                  <a:pt x="5156957" y="377782"/>
                  <a:pt x="5152345" y="368558"/>
                </a:cubicBezTo>
                <a:cubicBezTo>
                  <a:pt x="5161569" y="354724"/>
                  <a:pt x="5156957" y="354724"/>
                  <a:pt x="5152345" y="335701"/>
                </a:cubicBezTo>
                <a:cubicBezTo>
                  <a:pt x="5105076" y="335701"/>
                  <a:pt x="5091241" y="368558"/>
                  <a:pt x="5062994" y="387005"/>
                </a:cubicBezTo>
                <a:cubicBezTo>
                  <a:pt x="5072218" y="415251"/>
                  <a:pt x="5082018" y="447533"/>
                  <a:pt x="5062994" y="471167"/>
                </a:cubicBezTo>
                <a:cubicBezTo>
                  <a:pt x="5020337" y="485002"/>
                  <a:pt x="5001890" y="527083"/>
                  <a:pt x="4973644" y="559941"/>
                </a:cubicBezTo>
                <a:cubicBezTo>
                  <a:pt x="4984021" y="559941"/>
                  <a:pt x="4974797" y="578388"/>
                  <a:pt x="4984021" y="578388"/>
                </a:cubicBezTo>
                <a:lnTo>
                  <a:pt x="4984021" y="578388"/>
                </a:lnTo>
                <a:close/>
                <a:moveTo>
                  <a:pt x="5743210" y="60156"/>
                </a:moveTo>
                <a:cubicBezTo>
                  <a:pt x="5714964" y="64767"/>
                  <a:pt x="5672307" y="78602"/>
                  <a:pt x="5663084" y="88402"/>
                </a:cubicBezTo>
                <a:cubicBezTo>
                  <a:pt x="5695941" y="83790"/>
                  <a:pt x="5724187" y="83790"/>
                  <a:pt x="5743210" y="60156"/>
                </a:cubicBezTo>
                <a:lnTo>
                  <a:pt x="5743210" y="60156"/>
                </a:lnTo>
                <a:close/>
                <a:moveTo>
                  <a:pt x="5842361" y="167953"/>
                </a:moveTo>
                <a:cubicBezTo>
                  <a:pt x="5842361" y="172564"/>
                  <a:pt x="5833137" y="172564"/>
                  <a:pt x="5827949" y="167953"/>
                </a:cubicBezTo>
                <a:cubicBezTo>
                  <a:pt x="5827949" y="158729"/>
                  <a:pt x="5842361" y="163341"/>
                  <a:pt x="5842361" y="154118"/>
                </a:cubicBezTo>
                <a:cubicBezTo>
                  <a:pt x="5833137" y="158729"/>
                  <a:pt x="5833137" y="144894"/>
                  <a:pt x="5827949" y="140283"/>
                </a:cubicBezTo>
                <a:cubicBezTo>
                  <a:pt x="5837172" y="135671"/>
                  <a:pt x="5837172" y="121836"/>
                  <a:pt x="5846972" y="117225"/>
                </a:cubicBezTo>
                <a:cubicBezTo>
                  <a:pt x="5832560" y="117225"/>
                  <a:pt x="5827949" y="131059"/>
                  <a:pt x="5818726" y="140283"/>
                </a:cubicBezTo>
                <a:cubicBezTo>
                  <a:pt x="5837749" y="163341"/>
                  <a:pt x="5766845" y="173141"/>
                  <a:pt x="5757621" y="200810"/>
                </a:cubicBezTo>
                <a:cubicBezTo>
                  <a:pt x="5790480" y="200234"/>
                  <a:pt x="5842361" y="191011"/>
                  <a:pt x="5842361" y="167953"/>
                </a:cubicBezTo>
                <a:lnTo>
                  <a:pt x="5842361" y="167953"/>
                </a:lnTo>
                <a:close/>
                <a:moveTo>
                  <a:pt x="5677495" y="186399"/>
                </a:moveTo>
                <a:cubicBezTo>
                  <a:pt x="5705741" y="191011"/>
                  <a:pt x="5714964" y="177176"/>
                  <a:pt x="5724764" y="167953"/>
                </a:cubicBezTo>
                <a:cubicBezTo>
                  <a:pt x="5710352" y="177176"/>
                  <a:pt x="5686718" y="163341"/>
                  <a:pt x="5677495" y="186399"/>
                </a:cubicBezTo>
                <a:lnTo>
                  <a:pt x="5677495" y="186399"/>
                </a:lnTo>
                <a:close/>
                <a:moveTo>
                  <a:pt x="5267059" y="2212058"/>
                </a:moveTo>
                <a:cubicBezTo>
                  <a:pt x="5271671" y="2212058"/>
                  <a:pt x="5271671" y="2212058"/>
                  <a:pt x="5276282" y="2212058"/>
                </a:cubicBezTo>
                <a:cubicBezTo>
                  <a:pt x="5271671" y="2212058"/>
                  <a:pt x="5271671" y="2212058"/>
                  <a:pt x="5267059" y="2212058"/>
                </a:cubicBezTo>
                <a:lnTo>
                  <a:pt x="5267059" y="2212058"/>
                </a:lnTo>
                <a:close/>
                <a:moveTo>
                  <a:pt x="6054495" y="2198223"/>
                </a:moveTo>
                <a:cubicBezTo>
                  <a:pt x="6035472" y="2198223"/>
                  <a:pt x="6017026" y="2221281"/>
                  <a:pt x="6007226" y="2212058"/>
                </a:cubicBezTo>
                <a:cubicBezTo>
                  <a:pt x="6007226" y="2202835"/>
                  <a:pt x="6021638" y="2202835"/>
                  <a:pt x="6021638" y="2189000"/>
                </a:cubicBezTo>
                <a:cubicBezTo>
                  <a:pt x="5955345" y="2189000"/>
                  <a:pt x="5927100" y="2254139"/>
                  <a:pt x="5833137" y="2231081"/>
                </a:cubicBezTo>
                <a:cubicBezTo>
                  <a:pt x="5828525" y="2235693"/>
                  <a:pt x="5809502" y="2254139"/>
                  <a:pt x="5795668" y="2240304"/>
                </a:cubicBezTo>
                <a:cubicBezTo>
                  <a:pt x="5814690" y="2231081"/>
                  <a:pt x="5828525" y="2221858"/>
                  <a:pt x="5842937" y="2207446"/>
                </a:cubicBezTo>
                <a:cubicBezTo>
                  <a:pt x="5828525" y="2207446"/>
                  <a:pt x="5810079" y="2230504"/>
                  <a:pt x="5800279" y="2221281"/>
                </a:cubicBezTo>
                <a:cubicBezTo>
                  <a:pt x="5814690" y="2207446"/>
                  <a:pt x="5833137" y="2202835"/>
                  <a:pt x="5847549" y="2183812"/>
                </a:cubicBezTo>
                <a:cubicBezTo>
                  <a:pt x="5842937" y="2179200"/>
                  <a:pt x="5838325" y="2174589"/>
                  <a:pt x="5838325" y="2165365"/>
                </a:cubicBezTo>
                <a:cubicBezTo>
                  <a:pt x="5842937" y="2165365"/>
                  <a:pt x="5847549" y="2160754"/>
                  <a:pt x="5857348" y="2156142"/>
                </a:cubicBezTo>
                <a:cubicBezTo>
                  <a:pt x="5894818" y="2202835"/>
                  <a:pt x="5923640" y="2137695"/>
                  <a:pt x="5970334" y="2127896"/>
                </a:cubicBezTo>
                <a:cubicBezTo>
                  <a:pt x="5970334" y="2146342"/>
                  <a:pt x="5970334" y="2146342"/>
                  <a:pt x="5970334" y="2146342"/>
                </a:cubicBezTo>
                <a:cubicBezTo>
                  <a:pt x="5984745" y="2150954"/>
                  <a:pt x="5998579" y="2127896"/>
                  <a:pt x="5989356" y="2123284"/>
                </a:cubicBezTo>
                <a:cubicBezTo>
                  <a:pt x="5989356" y="2127896"/>
                  <a:pt x="5980133" y="2127896"/>
                  <a:pt x="5974944" y="2123284"/>
                </a:cubicBezTo>
                <a:cubicBezTo>
                  <a:pt x="5989356" y="2100226"/>
                  <a:pt x="6045848" y="2095038"/>
                  <a:pt x="6041236" y="2071980"/>
                </a:cubicBezTo>
                <a:cubicBezTo>
                  <a:pt x="6022215" y="2095038"/>
                  <a:pt x="5984745" y="2095038"/>
                  <a:pt x="5956498" y="2100226"/>
                </a:cubicBezTo>
                <a:cubicBezTo>
                  <a:pt x="5965722" y="2123284"/>
                  <a:pt x="5937475" y="2133084"/>
                  <a:pt x="5923640" y="2137695"/>
                </a:cubicBezTo>
                <a:cubicBezTo>
                  <a:pt x="5909229" y="2119249"/>
                  <a:pt x="5880983" y="2142307"/>
                  <a:pt x="5867148" y="2137695"/>
                </a:cubicBezTo>
                <a:cubicBezTo>
                  <a:pt x="5867148" y="2146919"/>
                  <a:pt x="5862536" y="2151530"/>
                  <a:pt x="5857925" y="2151530"/>
                </a:cubicBezTo>
                <a:cubicBezTo>
                  <a:pt x="5801432" y="2156142"/>
                  <a:pt x="5749552" y="2202835"/>
                  <a:pt x="5702282" y="2231081"/>
                </a:cubicBezTo>
                <a:cubicBezTo>
                  <a:pt x="5716693" y="2240304"/>
                  <a:pt x="5706894" y="2273162"/>
                  <a:pt x="5697671" y="2282385"/>
                </a:cubicBezTo>
                <a:cubicBezTo>
                  <a:pt x="5683259" y="2286997"/>
                  <a:pt x="5669424" y="2291609"/>
                  <a:pt x="5660201" y="2296220"/>
                </a:cubicBezTo>
                <a:cubicBezTo>
                  <a:pt x="5660201" y="2319278"/>
                  <a:pt x="5679224" y="2324467"/>
                  <a:pt x="5674613" y="2347525"/>
                </a:cubicBezTo>
                <a:cubicBezTo>
                  <a:pt x="5655589" y="2352136"/>
                  <a:pt x="5637143" y="2361360"/>
                  <a:pt x="5622732" y="2338301"/>
                </a:cubicBezTo>
                <a:cubicBezTo>
                  <a:pt x="5603708" y="2333690"/>
                  <a:pt x="5603708" y="2347525"/>
                  <a:pt x="5585262" y="2347525"/>
                </a:cubicBezTo>
                <a:cubicBezTo>
                  <a:pt x="5585262" y="2319278"/>
                  <a:pt x="5585262" y="2319278"/>
                  <a:pt x="5585262" y="2319278"/>
                </a:cubicBezTo>
                <a:cubicBezTo>
                  <a:pt x="5622732" y="2305443"/>
                  <a:pt x="5656166" y="2286421"/>
                  <a:pt x="5679800" y="2258751"/>
                </a:cubicBezTo>
                <a:cubicBezTo>
                  <a:pt x="5660778" y="2258751"/>
                  <a:pt x="5656166" y="2277197"/>
                  <a:pt x="5632531" y="2272586"/>
                </a:cubicBezTo>
                <a:cubicBezTo>
                  <a:pt x="5632531" y="2267974"/>
                  <a:pt x="5632531" y="2263362"/>
                  <a:pt x="5627919" y="2263362"/>
                </a:cubicBezTo>
                <a:cubicBezTo>
                  <a:pt x="5618696" y="2267974"/>
                  <a:pt x="5608897" y="2277197"/>
                  <a:pt x="5595062" y="2277197"/>
                </a:cubicBezTo>
                <a:cubicBezTo>
                  <a:pt x="5585839" y="2272586"/>
                  <a:pt x="5590450" y="2258751"/>
                  <a:pt x="5576038" y="2254139"/>
                </a:cubicBezTo>
                <a:cubicBezTo>
                  <a:pt x="5571427" y="2263362"/>
                  <a:pt x="5571427" y="2282385"/>
                  <a:pt x="5557016" y="2282385"/>
                </a:cubicBezTo>
                <a:cubicBezTo>
                  <a:pt x="5566239" y="2282385"/>
                  <a:pt x="5566239" y="2296220"/>
                  <a:pt x="5561627" y="2305443"/>
                </a:cubicBezTo>
                <a:cubicBezTo>
                  <a:pt x="5561627" y="2319278"/>
                  <a:pt x="5528769" y="2323890"/>
                  <a:pt x="5533381" y="2338301"/>
                </a:cubicBezTo>
                <a:cubicBezTo>
                  <a:pt x="5552404" y="2333690"/>
                  <a:pt x="5561627" y="2305443"/>
                  <a:pt x="5580650" y="2319855"/>
                </a:cubicBezTo>
                <a:cubicBezTo>
                  <a:pt x="5561627" y="2329078"/>
                  <a:pt x="5543181" y="2342913"/>
                  <a:pt x="5533381" y="2366548"/>
                </a:cubicBezTo>
                <a:cubicBezTo>
                  <a:pt x="5518970" y="2361936"/>
                  <a:pt x="5518970" y="2375771"/>
                  <a:pt x="5509746" y="2375771"/>
                </a:cubicBezTo>
                <a:cubicBezTo>
                  <a:pt x="5500523" y="2357324"/>
                  <a:pt x="5500523" y="2357324"/>
                  <a:pt x="5505135" y="2338301"/>
                </a:cubicBezTo>
                <a:cubicBezTo>
                  <a:pt x="5467665" y="2338301"/>
                  <a:pt x="5472277" y="2291609"/>
                  <a:pt x="5453254" y="2273162"/>
                </a:cubicBezTo>
                <a:cubicBezTo>
                  <a:pt x="5434231" y="2268550"/>
                  <a:pt x="5438843" y="2282385"/>
                  <a:pt x="5425008" y="2277774"/>
                </a:cubicBezTo>
                <a:cubicBezTo>
                  <a:pt x="5425008" y="2268550"/>
                  <a:pt x="5410596" y="2268550"/>
                  <a:pt x="5410596" y="2263939"/>
                </a:cubicBezTo>
                <a:cubicBezTo>
                  <a:pt x="5410596" y="2254716"/>
                  <a:pt x="5419820" y="2235693"/>
                  <a:pt x="5410596" y="2231081"/>
                </a:cubicBezTo>
                <a:cubicBezTo>
                  <a:pt x="5405985" y="2240304"/>
                  <a:pt x="5382350" y="2231081"/>
                  <a:pt x="5377739" y="2226469"/>
                </a:cubicBezTo>
                <a:cubicBezTo>
                  <a:pt x="5377739" y="2212634"/>
                  <a:pt x="5377739" y="2198223"/>
                  <a:pt x="5396761" y="2189000"/>
                </a:cubicBezTo>
                <a:cubicBezTo>
                  <a:pt x="5373127" y="2184388"/>
                  <a:pt x="5368515" y="2189000"/>
                  <a:pt x="5349492" y="2193611"/>
                </a:cubicBezTo>
                <a:cubicBezTo>
                  <a:pt x="5344881" y="2160754"/>
                  <a:pt x="5401373" y="2165365"/>
                  <a:pt x="5401373" y="2146919"/>
                </a:cubicBezTo>
                <a:cubicBezTo>
                  <a:pt x="5354104" y="2142307"/>
                  <a:pt x="5340269" y="2193611"/>
                  <a:pt x="5316634" y="2212058"/>
                </a:cubicBezTo>
                <a:cubicBezTo>
                  <a:pt x="5316634" y="2193611"/>
                  <a:pt x="5316634" y="2193611"/>
                  <a:pt x="5316634" y="2193611"/>
                </a:cubicBezTo>
                <a:cubicBezTo>
                  <a:pt x="5297612" y="2198223"/>
                  <a:pt x="5293000" y="2207446"/>
                  <a:pt x="5279165" y="2212058"/>
                </a:cubicBezTo>
                <a:cubicBezTo>
                  <a:pt x="5283777" y="2212058"/>
                  <a:pt x="5274553" y="2216670"/>
                  <a:pt x="5274553" y="2221281"/>
                </a:cubicBezTo>
                <a:cubicBezTo>
                  <a:pt x="5283777" y="2225893"/>
                  <a:pt x="5288965" y="2202835"/>
                  <a:pt x="5298188" y="2216670"/>
                </a:cubicBezTo>
                <a:cubicBezTo>
                  <a:pt x="5293576" y="2221281"/>
                  <a:pt x="5288965" y="2230504"/>
                  <a:pt x="5293576" y="2239728"/>
                </a:cubicBezTo>
                <a:cubicBezTo>
                  <a:pt x="5298188" y="2248951"/>
                  <a:pt x="5312599" y="2244339"/>
                  <a:pt x="5317211" y="2253563"/>
                </a:cubicBezTo>
                <a:cubicBezTo>
                  <a:pt x="5312599" y="2262786"/>
                  <a:pt x="5307987" y="2272009"/>
                  <a:pt x="5293576" y="2272009"/>
                </a:cubicBezTo>
                <a:cubicBezTo>
                  <a:pt x="5293576" y="2267398"/>
                  <a:pt x="5298188" y="2262786"/>
                  <a:pt x="5293576" y="2262786"/>
                </a:cubicBezTo>
                <a:cubicBezTo>
                  <a:pt x="5288965" y="2281233"/>
                  <a:pt x="5269942" y="2262786"/>
                  <a:pt x="5256106" y="2276621"/>
                </a:cubicBezTo>
                <a:cubicBezTo>
                  <a:pt x="5260718" y="2272009"/>
                  <a:pt x="5265330" y="2267398"/>
                  <a:pt x="5265330" y="2262786"/>
                </a:cubicBezTo>
                <a:cubicBezTo>
                  <a:pt x="5250919" y="2258174"/>
                  <a:pt x="5246307" y="2267398"/>
                  <a:pt x="5227861" y="2267398"/>
                </a:cubicBezTo>
                <a:cubicBezTo>
                  <a:pt x="5223249" y="2285844"/>
                  <a:pt x="5237084" y="2290456"/>
                  <a:pt x="5246883" y="2295644"/>
                </a:cubicBezTo>
                <a:cubicBezTo>
                  <a:pt x="5218637" y="2323890"/>
                  <a:pt x="5195003" y="2304867"/>
                  <a:pt x="5162145" y="2323890"/>
                </a:cubicBezTo>
                <a:cubicBezTo>
                  <a:pt x="5162145" y="2319278"/>
                  <a:pt x="5162145" y="2310055"/>
                  <a:pt x="5157533" y="2310055"/>
                </a:cubicBezTo>
                <a:cubicBezTo>
                  <a:pt x="5152922" y="2323890"/>
                  <a:pt x="5143122" y="2338301"/>
                  <a:pt x="5124675" y="2338301"/>
                </a:cubicBezTo>
                <a:lnTo>
                  <a:pt x="5120064" y="2333690"/>
                </a:lnTo>
                <a:cubicBezTo>
                  <a:pt x="5139087" y="2300832"/>
                  <a:pt x="5171944" y="2286997"/>
                  <a:pt x="5209414" y="2273162"/>
                </a:cubicBezTo>
                <a:cubicBezTo>
                  <a:pt x="5209414" y="2254716"/>
                  <a:pt x="5233048" y="2259327"/>
                  <a:pt x="5242272" y="2244916"/>
                </a:cubicBezTo>
                <a:cubicBezTo>
                  <a:pt x="5190391" y="2263362"/>
                  <a:pt x="5157533" y="2291609"/>
                  <a:pt x="5110264" y="2296220"/>
                </a:cubicBezTo>
                <a:cubicBezTo>
                  <a:pt x="5110264" y="2291609"/>
                  <a:pt x="5105652" y="2282385"/>
                  <a:pt x="5095853" y="2282385"/>
                </a:cubicBezTo>
                <a:cubicBezTo>
                  <a:pt x="5095853" y="2300832"/>
                  <a:pt x="5081441" y="2305443"/>
                  <a:pt x="5072218" y="2291609"/>
                </a:cubicBezTo>
                <a:cubicBezTo>
                  <a:pt x="5072218" y="2310055"/>
                  <a:pt x="5048583" y="2300832"/>
                  <a:pt x="5048583" y="2319855"/>
                </a:cubicBezTo>
                <a:cubicBezTo>
                  <a:pt x="5053195" y="2319855"/>
                  <a:pt x="5057807" y="2324467"/>
                  <a:pt x="5057807" y="2329078"/>
                </a:cubicBezTo>
                <a:cubicBezTo>
                  <a:pt x="5038784" y="2329078"/>
                  <a:pt x="5038784" y="2347525"/>
                  <a:pt x="5029561" y="2352136"/>
                </a:cubicBezTo>
                <a:cubicBezTo>
                  <a:pt x="4973068" y="2342913"/>
                  <a:pt x="4940210" y="2440910"/>
                  <a:pt x="4888329" y="2398829"/>
                </a:cubicBezTo>
                <a:cubicBezTo>
                  <a:pt x="4944821" y="2323890"/>
                  <a:pt x="5020337" y="2296220"/>
                  <a:pt x="5114875" y="2267974"/>
                </a:cubicBezTo>
                <a:cubicBezTo>
                  <a:pt x="5133899" y="2277197"/>
                  <a:pt x="5195003" y="2263362"/>
                  <a:pt x="5204226" y="2239728"/>
                </a:cubicBezTo>
                <a:cubicBezTo>
                  <a:pt x="5195003" y="2225893"/>
                  <a:pt x="5175980" y="2239728"/>
                  <a:pt x="5166756" y="2230504"/>
                </a:cubicBezTo>
                <a:cubicBezTo>
                  <a:pt x="5181167" y="2216670"/>
                  <a:pt x="5175980" y="2207446"/>
                  <a:pt x="5171368" y="2193035"/>
                </a:cubicBezTo>
                <a:cubicBezTo>
                  <a:pt x="5171368" y="2202258"/>
                  <a:pt x="5143122" y="2206870"/>
                  <a:pt x="5138510" y="2202258"/>
                </a:cubicBezTo>
                <a:cubicBezTo>
                  <a:pt x="5157533" y="2183812"/>
                  <a:pt x="5185779" y="2146342"/>
                  <a:pt x="5195003" y="2127319"/>
                </a:cubicBezTo>
                <a:cubicBezTo>
                  <a:pt x="5162145" y="2141154"/>
                  <a:pt x="5128710" y="2178624"/>
                  <a:pt x="5100464" y="2155565"/>
                </a:cubicBezTo>
                <a:cubicBezTo>
                  <a:pt x="5105076" y="2193035"/>
                  <a:pt x="5114875" y="2183812"/>
                  <a:pt x="5109688" y="2220705"/>
                </a:cubicBezTo>
                <a:cubicBezTo>
                  <a:pt x="5086053" y="2229928"/>
                  <a:pt x="5062418" y="2262786"/>
                  <a:pt x="5029561" y="2248951"/>
                </a:cubicBezTo>
                <a:cubicBezTo>
                  <a:pt x="5067030" y="2239728"/>
                  <a:pt x="5005926" y="2216093"/>
                  <a:pt x="5034172" y="2206870"/>
                </a:cubicBezTo>
                <a:cubicBezTo>
                  <a:pt x="4991515" y="2193035"/>
                  <a:pt x="4982291" y="2239728"/>
                  <a:pt x="4949433" y="2248951"/>
                </a:cubicBezTo>
                <a:cubicBezTo>
                  <a:pt x="4925799" y="2193035"/>
                  <a:pt x="5001314" y="2179200"/>
                  <a:pt x="5034172" y="2146342"/>
                </a:cubicBezTo>
                <a:cubicBezTo>
                  <a:pt x="5005926" y="2141731"/>
                  <a:pt x="4996702" y="2164789"/>
                  <a:pt x="4967880" y="2164789"/>
                </a:cubicBezTo>
                <a:cubicBezTo>
                  <a:pt x="4967880" y="2155565"/>
                  <a:pt x="4996126" y="2150954"/>
                  <a:pt x="4986903" y="2146342"/>
                </a:cubicBezTo>
                <a:cubicBezTo>
                  <a:pt x="4967880" y="2155565"/>
                  <a:pt x="4939634" y="2169400"/>
                  <a:pt x="4915999" y="2164789"/>
                </a:cubicBezTo>
                <a:cubicBezTo>
                  <a:pt x="4906776" y="2150954"/>
                  <a:pt x="4939634" y="2150954"/>
                  <a:pt x="4925223" y="2141731"/>
                </a:cubicBezTo>
                <a:cubicBezTo>
                  <a:pt x="4915999" y="2155565"/>
                  <a:pt x="4901587" y="2160177"/>
                  <a:pt x="4887753" y="2164789"/>
                </a:cubicBezTo>
                <a:cubicBezTo>
                  <a:pt x="4883141" y="2178624"/>
                  <a:pt x="4887753" y="2174012"/>
                  <a:pt x="4887753" y="2193035"/>
                </a:cubicBezTo>
                <a:cubicBezTo>
                  <a:pt x="4864118" y="2202258"/>
                  <a:pt x="4850284" y="2221281"/>
                  <a:pt x="4821461" y="2221281"/>
                </a:cubicBezTo>
                <a:cubicBezTo>
                  <a:pt x="4774191" y="2188423"/>
                  <a:pt x="4736722" y="2263362"/>
                  <a:pt x="4694064" y="2267974"/>
                </a:cubicBezTo>
                <a:cubicBezTo>
                  <a:pt x="4694064" y="2267974"/>
                  <a:pt x="4694064" y="2272586"/>
                  <a:pt x="4684841" y="2267974"/>
                </a:cubicBezTo>
                <a:cubicBezTo>
                  <a:pt x="4684841" y="2267974"/>
                  <a:pt x="4689453" y="2267974"/>
                  <a:pt x="4694064" y="2267974"/>
                </a:cubicBezTo>
                <a:cubicBezTo>
                  <a:pt x="4689453" y="2263362"/>
                  <a:pt x="4684841" y="2254139"/>
                  <a:pt x="4689453" y="2254139"/>
                </a:cubicBezTo>
                <a:cubicBezTo>
                  <a:pt x="4698676" y="2235693"/>
                  <a:pt x="4736722" y="2221281"/>
                  <a:pt x="4713087" y="2198223"/>
                </a:cubicBezTo>
                <a:cubicBezTo>
                  <a:pt x="4694064" y="2212058"/>
                  <a:pt x="4670429" y="2207446"/>
                  <a:pt x="4651983" y="2221281"/>
                </a:cubicBezTo>
                <a:cubicBezTo>
                  <a:pt x="4651983" y="2254139"/>
                  <a:pt x="4632960" y="2267974"/>
                  <a:pt x="4609325" y="2272586"/>
                </a:cubicBezTo>
                <a:cubicBezTo>
                  <a:pt x="4609325" y="2291032"/>
                  <a:pt x="4623737" y="2291032"/>
                  <a:pt x="4623737" y="2310055"/>
                </a:cubicBezTo>
                <a:cubicBezTo>
                  <a:pt x="4609325" y="2319278"/>
                  <a:pt x="4581079" y="2342913"/>
                  <a:pt x="4567244" y="2323890"/>
                </a:cubicBezTo>
                <a:cubicBezTo>
                  <a:pt x="4600102" y="2305443"/>
                  <a:pt x="4604714" y="2244339"/>
                  <a:pt x="4619125" y="2216670"/>
                </a:cubicBezTo>
                <a:cubicBezTo>
                  <a:pt x="4623737" y="2216670"/>
                  <a:pt x="4628349" y="2221281"/>
                  <a:pt x="4633536" y="2221281"/>
                </a:cubicBezTo>
                <a:cubicBezTo>
                  <a:pt x="4657171" y="2183812"/>
                  <a:pt x="4718275" y="2188423"/>
                  <a:pt x="4741910" y="2146342"/>
                </a:cubicBezTo>
                <a:cubicBezTo>
                  <a:pt x="4718275" y="2137119"/>
                  <a:pt x="4713664" y="2164789"/>
                  <a:pt x="4699252" y="2150954"/>
                </a:cubicBezTo>
                <a:cubicBezTo>
                  <a:pt x="4708475" y="2141731"/>
                  <a:pt x="4708475" y="2132507"/>
                  <a:pt x="4703864" y="2127896"/>
                </a:cubicBezTo>
                <a:cubicBezTo>
                  <a:pt x="4684841" y="2150954"/>
                  <a:pt x="4680230" y="2188423"/>
                  <a:pt x="4647371" y="2188423"/>
                </a:cubicBezTo>
                <a:cubicBezTo>
                  <a:pt x="4632960" y="2188423"/>
                  <a:pt x="4638148" y="2169977"/>
                  <a:pt x="4623737" y="2179200"/>
                </a:cubicBezTo>
                <a:cubicBezTo>
                  <a:pt x="4623737" y="2160754"/>
                  <a:pt x="4623737" y="2160754"/>
                  <a:pt x="4623737" y="2160754"/>
                </a:cubicBezTo>
                <a:cubicBezTo>
                  <a:pt x="4614514" y="2160754"/>
                  <a:pt x="4604714" y="2174589"/>
                  <a:pt x="4600102" y="2160754"/>
                </a:cubicBezTo>
                <a:cubicBezTo>
                  <a:pt x="4623737" y="2151530"/>
                  <a:pt x="4632960" y="2081203"/>
                  <a:pt x="4661206" y="2100226"/>
                </a:cubicBezTo>
                <a:cubicBezTo>
                  <a:pt x="4661206" y="2091003"/>
                  <a:pt x="4670429" y="2081779"/>
                  <a:pt x="4684841" y="2071980"/>
                </a:cubicBezTo>
                <a:cubicBezTo>
                  <a:pt x="4751133" y="2048921"/>
                  <a:pt x="4802438" y="2016064"/>
                  <a:pt x="4873342" y="1987817"/>
                </a:cubicBezTo>
                <a:cubicBezTo>
                  <a:pt x="4882565" y="1997041"/>
                  <a:pt x="4873342" y="1997041"/>
                  <a:pt x="4868730" y="2006264"/>
                </a:cubicBezTo>
                <a:cubicBezTo>
                  <a:pt x="4920611" y="1964183"/>
                  <a:pt x="4986326" y="1922102"/>
                  <a:pt x="5061842" y="1912878"/>
                </a:cubicBezTo>
                <a:cubicBezTo>
                  <a:pt x="5090088" y="1903655"/>
                  <a:pt x="5113723" y="1861574"/>
                  <a:pt x="5151192" y="1866186"/>
                </a:cubicBezTo>
                <a:cubicBezTo>
                  <a:pt x="5160415" y="1837939"/>
                  <a:pt x="5188662" y="1833328"/>
                  <a:pt x="5217484" y="1824104"/>
                </a:cubicBezTo>
                <a:cubicBezTo>
                  <a:pt x="5212872" y="1852351"/>
                  <a:pt x="5184627" y="1837939"/>
                  <a:pt x="5165604" y="1861574"/>
                </a:cubicBezTo>
                <a:cubicBezTo>
                  <a:pt x="5174827" y="1866186"/>
                  <a:pt x="5170215" y="1880021"/>
                  <a:pt x="5180015" y="1884632"/>
                </a:cubicBezTo>
                <a:cubicBezTo>
                  <a:pt x="5203649" y="1875409"/>
                  <a:pt x="5212872" y="1851774"/>
                  <a:pt x="5231896" y="1842551"/>
                </a:cubicBezTo>
                <a:cubicBezTo>
                  <a:pt x="5236508" y="1847163"/>
                  <a:pt x="5241119" y="1851774"/>
                  <a:pt x="5236508" y="1856386"/>
                </a:cubicBezTo>
                <a:cubicBezTo>
                  <a:pt x="5250919" y="1856386"/>
                  <a:pt x="5255530" y="1851774"/>
                  <a:pt x="5273977" y="1851774"/>
                </a:cubicBezTo>
                <a:cubicBezTo>
                  <a:pt x="5269365" y="1818916"/>
                  <a:pt x="5288388" y="1809693"/>
                  <a:pt x="5306835" y="1795858"/>
                </a:cubicBezTo>
                <a:cubicBezTo>
                  <a:pt x="5292423" y="1795858"/>
                  <a:pt x="5283200" y="1805082"/>
                  <a:pt x="5269365" y="1805082"/>
                </a:cubicBezTo>
                <a:cubicBezTo>
                  <a:pt x="5269365" y="1800470"/>
                  <a:pt x="5264753" y="1800470"/>
                  <a:pt x="5264753" y="1795858"/>
                </a:cubicBezTo>
                <a:cubicBezTo>
                  <a:pt x="5288388" y="1772800"/>
                  <a:pt x="5321246" y="1753777"/>
                  <a:pt x="5359292" y="1749165"/>
                </a:cubicBezTo>
                <a:cubicBezTo>
                  <a:pt x="5350069" y="1758389"/>
                  <a:pt x="5387538" y="1763000"/>
                  <a:pt x="5363904" y="1782023"/>
                </a:cubicBezTo>
                <a:cubicBezTo>
                  <a:pt x="5368515" y="1768189"/>
                  <a:pt x="5349492" y="1768189"/>
                  <a:pt x="5359292" y="1782023"/>
                </a:cubicBezTo>
                <a:cubicBezTo>
                  <a:pt x="5344881" y="1786635"/>
                  <a:pt x="5368515" y="1772800"/>
                  <a:pt x="5363904" y="1786635"/>
                </a:cubicBezTo>
                <a:cubicBezTo>
                  <a:pt x="5359292" y="1805082"/>
                  <a:pt x="5335657" y="1819493"/>
                  <a:pt x="5340269" y="1833328"/>
                </a:cubicBezTo>
                <a:cubicBezTo>
                  <a:pt x="5340269" y="1819493"/>
                  <a:pt x="5354681" y="1824104"/>
                  <a:pt x="5359292" y="1833328"/>
                </a:cubicBezTo>
                <a:cubicBezTo>
                  <a:pt x="5354681" y="1842551"/>
                  <a:pt x="5335657" y="1842551"/>
                  <a:pt x="5340269" y="1856386"/>
                </a:cubicBezTo>
                <a:cubicBezTo>
                  <a:pt x="5354681" y="1865609"/>
                  <a:pt x="5359292" y="1842551"/>
                  <a:pt x="5359292" y="1851774"/>
                </a:cubicBezTo>
                <a:cubicBezTo>
                  <a:pt x="5363904" y="1865609"/>
                  <a:pt x="5350069" y="1865609"/>
                  <a:pt x="5354681" y="1880021"/>
                </a:cubicBezTo>
                <a:cubicBezTo>
                  <a:pt x="5369092" y="1884632"/>
                  <a:pt x="5392150" y="1856962"/>
                  <a:pt x="5406562" y="1847163"/>
                </a:cubicBezTo>
                <a:cubicBezTo>
                  <a:pt x="5397338" y="1833328"/>
                  <a:pt x="5373703" y="1856386"/>
                  <a:pt x="5363904" y="1847163"/>
                </a:cubicBezTo>
                <a:cubicBezTo>
                  <a:pt x="5411173" y="1837939"/>
                  <a:pt x="5425008" y="1795858"/>
                  <a:pt x="5463054" y="1772224"/>
                </a:cubicBezTo>
                <a:cubicBezTo>
                  <a:pt x="5453830" y="1772224"/>
                  <a:pt x="5444031" y="1772224"/>
                  <a:pt x="5444031" y="1767612"/>
                </a:cubicBezTo>
                <a:cubicBezTo>
                  <a:pt x="5472277" y="1749165"/>
                  <a:pt x="5448642" y="1730143"/>
                  <a:pt x="5481501" y="1711696"/>
                </a:cubicBezTo>
                <a:cubicBezTo>
                  <a:pt x="5467089" y="1707084"/>
                  <a:pt x="5457865" y="1720919"/>
                  <a:pt x="5457865" y="1707084"/>
                </a:cubicBezTo>
                <a:cubicBezTo>
                  <a:pt x="5467089" y="1693250"/>
                  <a:pt x="5500523" y="1674226"/>
                  <a:pt x="5495335" y="1665003"/>
                </a:cubicBezTo>
                <a:cubicBezTo>
                  <a:pt x="5490724" y="1660392"/>
                  <a:pt x="5448066" y="1674226"/>
                  <a:pt x="5438843" y="1693250"/>
                </a:cubicBezTo>
                <a:cubicBezTo>
                  <a:pt x="5434231" y="1693250"/>
                  <a:pt x="5429620" y="1688638"/>
                  <a:pt x="5419820" y="1684026"/>
                </a:cubicBezTo>
                <a:cubicBezTo>
                  <a:pt x="5405408" y="1693250"/>
                  <a:pt x="5400797" y="1707084"/>
                  <a:pt x="5377162" y="1707084"/>
                </a:cubicBezTo>
                <a:cubicBezTo>
                  <a:pt x="5377162" y="1697861"/>
                  <a:pt x="5381774" y="1678838"/>
                  <a:pt x="5372551" y="1674226"/>
                </a:cubicBezTo>
                <a:cubicBezTo>
                  <a:pt x="5325281" y="1688061"/>
                  <a:pt x="5283200" y="1743977"/>
                  <a:pt x="5240543" y="1725531"/>
                </a:cubicBezTo>
                <a:cubicBezTo>
                  <a:pt x="5207685" y="1772224"/>
                  <a:pt x="5155804" y="1767612"/>
                  <a:pt x="5108534" y="1786058"/>
                </a:cubicBezTo>
                <a:cubicBezTo>
                  <a:pt x="5108534" y="1832751"/>
                  <a:pt x="5042242" y="1818916"/>
                  <a:pt x="5013996" y="1846586"/>
                </a:cubicBezTo>
                <a:cubicBezTo>
                  <a:pt x="5004773" y="1832751"/>
                  <a:pt x="5023220" y="1823528"/>
                  <a:pt x="5004773" y="1818340"/>
                </a:cubicBezTo>
                <a:cubicBezTo>
                  <a:pt x="5042242" y="1785482"/>
                  <a:pt x="5075677" y="1720343"/>
                  <a:pt x="5146004" y="1753201"/>
                </a:cubicBezTo>
                <a:cubicBezTo>
                  <a:pt x="5155227" y="1743977"/>
                  <a:pt x="5160415" y="1734754"/>
                  <a:pt x="5178862" y="1730143"/>
                </a:cubicBezTo>
                <a:cubicBezTo>
                  <a:pt x="5183473" y="1716308"/>
                  <a:pt x="5174250" y="1720919"/>
                  <a:pt x="5169638" y="1716308"/>
                </a:cubicBezTo>
                <a:cubicBezTo>
                  <a:pt x="5184050" y="1707084"/>
                  <a:pt x="5184050" y="1707084"/>
                  <a:pt x="5178862" y="1693250"/>
                </a:cubicBezTo>
                <a:cubicBezTo>
                  <a:pt x="5197885" y="1688638"/>
                  <a:pt x="5207108" y="1674803"/>
                  <a:pt x="5230743" y="1670191"/>
                </a:cubicBezTo>
                <a:cubicBezTo>
                  <a:pt x="5245154" y="1670191"/>
                  <a:pt x="5239966" y="1688638"/>
                  <a:pt x="5254378" y="1688638"/>
                </a:cubicBezTo>
                <a:cubicBezTo>
                  <a:pt x="5282624" y="1679415"/>
                  <a:pt x="5301646" y="1660392"/>
                  <a:pt x="5310870" y="1632722"/>
                </a:cubicBezTo>
                <a:cubicBezTo>
                  <a:pt x="5287235" y="1628110"/>
                  <a:pt x="5291847" y="1614275"/>
                  <a:pt x="5291847" y="1599864"/>
                </a:cubicBezTo>
                <a:cubicBezTo>
                  <a:pt x="5268213" y="1595252"/>
                  <a:pt x="5268213" y="1571618"/>
                  <a:pt x="5239966" y="1576806"/>
                </a:cubicBezTo>
                <a:cubicBezTo>
                  <a:pt x="5239966" y="1562971"/>
                  <a:pt x="5230743" y="1562971"/>
                  <a:pt x="5235354" y="1548560"/>
                </a:cubicBezTo>
                <a:cubicBezTo>
                  <a:pt x="5258989" y="1534725"/>
                  <a:pt x="5282624" y="1520313"/>
                  <a:pt x="5310870" y="1506478"/>
                </a:cubicBezTo>
                <a:cubicBezTo>
                  <a:pt x="5306258" y="1473621"/>
                  <a:pt x="5371974" y="1436727"/>
                  <a:pt x="5395609" y="1450562"/>
                </a:cubicBezTo>
                <a:cubicBezTo>
                  <a:pt x="5390997" y="1459786"/>
                  <a:pt x="5371974" y="1459786"/>
                  <a:pt x="5367362" y="1469009"/>
                </a:cubicBezTo>
                <a:cubicBezTo>
                  <a:pt x="5410020" y="1469009"/>
                  <a:pt x="5433655" y="1455174"/>
                  <a:pt x="5461901" y="1436151"/>
                </a:cubicBezTo>
                <a:cubicBezTo>
                  <a:pt x="5452678" y="1384847"/>
                  <a:pt x="5504559" y="1417704"/>
                  <a:pt x="5504559" y="1384847"/>
                </a:cubicBezTo>
                <a:cubicBezTo>
                  <a:pt x="5467089" y="1398682"/>
                  <a:pt x="5443454" y="1384847"/>
                  <a:pt x="5410020" y="1403293"/>
                </a:cubicBezTo>
                <a:cubicBezTo>
                  <a:pt x="5395609" y="1407905"/>
                  <a:pt x="5386386" y="1436151"/>
                  <a:pt x="5372551" y="1440763"/>
                </a:cubicBezTo>
                <a:cubicBezTo>
                  <a:pt x="5372551" y="1440763"/>
                  <a:pt x="5273400" y="1417704"/>
                  <a:pt x="5264177" y="1417704"/>
                </a:cubicBezTo>
                <a:cubicBezTo>
                  <a:pt x="5259566" y="1422316"/>
                  <a:pt x="5245154" y="1440763"/>
                  <a:pt x="5235931" y="1440763"/>
                </a:cubicBezTo>
                <a:cubicBezTo>
                  <a:pt x="5221519" y="1445374"/>
                  <a:pt x="5207685" y="1445374"/>
                  <a:pt x="5198461" y="1463821"/>
                </a:cubicBezTo>
                <a:cubicBezTo>
                  <a:pt x="5165604" y="1430963"/>
                  <a:pt x="5132169" y="1486879"/>
                  <a:pt x="5099311" y="1492067"/>
                </a:cubicBezTo>
                <a:cubicBezTo>
                  <a:pt x="5075677" y="1487455"/>
                  <a:pt x="5061842" y="1487455"/>
                  <a:pt x="5047430" y="1478232"/>
                </a:cubicBezTo>
                <a:cubicBezTo>
                  <a:pt x="5061842" y="1449986"/>
                  <a:pt x="5084900" y="1431539"/>
                  <a:pt x="5118335" y="1417704"/>
                </a:cubicBezTo>
                <a:cubicBezTo>
                  <a:pt x="5127558" y="1422316"/>
                  <a:pt x="5127558" y="1431539"/>
                  <a:pt x="5137357" y="1436151"/>
                </a:cubicBezTo>
                <a:cubicBezTo>
                  <a:pt x="5137357" y="1417704"/>
                  <a:pt x="5137357" y="1422316"/>
                  <a:pt x="5141969" y="1407905"/>
                </a:cubicBezTo>
                <a:cubicBezTo>
                  <a:pt x="5179439" y="1398682"/>
                  <a:pt x="5198461" y="1365824"/>
                  <a:pt x="5226707" y="1342765"/>
                </a:cubicBezTo>
                <a:cubicBezTo>
                  <a:pt x="5207685" y="1342765"/>
                  <a:pt x="5207685" y="1351989"/>
                  <a:pt x="5198461" y="1342765"/>
                </a:cubicBezTo>
                <a:cubicBezTo>
                  <a:pt x="5222096" y="1324319"/>
                  <a:pt x="5250342" y="1305296"/>
                  <a:pt x="5287811" y="1296073"/>
                </a:cubicBezTo>
                <a:cubicBezTo>
                  <a:pt x="5287811" y="1314519"/>
                  <a:pt x="5302223" y="1309908"/>
                  <a:pt x="5311447" y="1305296"/>
                </a:cubicBezTo>
                <a:cubicBezTo>
                  <a:pt x="5311447" y="1300684"/>
                  <a:pt x="5311447" y="1286849"/>
                  <a:pt x="5306835" y="1282238"/>
                </a:cubicBezTo>
                <a:cubicBezTo>
                  <a:pt x="5306835" y="1286849"/>
                  <a:pt x="5283200" y="1286849"/>
                  <a:pt x="5287811" y="1282238"/>
                </a:cubicBezTo>
                <a:cubicBezTo>
                  <a:pt x="5287811" y="1277626"/>
                  <a:pt x="5283200" y="1277626"/>
                  <a:pt x="5283200" y="1273015"/>
                </a:cubicBezTo>
                <a:cubicBezTo>
                  <a:pt x="5311447" y="1254568"/>
                  <a:pt x="5330469" y="1240157"/>
                  <a:pt x="5330469" y="1212487"/>
                </a:cubicBezTo>
                <a:cubicBezTo>
                  <a:pt x="5311447" y="1212487"/>
                  <a:pt x="5311447" y="1189429"/>
                  <a:pt x="5293000" y="1189429"/>
                </a:cubicBezTo>
                <a:cubicBezTo>
                  <a:pt x="5307411" y="1161183"/>
                  <a:pt x="5340269" y="1147348"/>
                  <a:pt x="5354104" y="1114490"/>
                </a:cubicBezTo>
                <a:cubicBezTo>
                  <a:pt x="5297612" y="1128325"/>
                  <a:pt x="5222096" y="1081632"/>
                  <a:pt x="5179439" y="1128325"/>
                </a:cubicBezTo>
                <a:cubicBezTo>
                  <a:pt x="5188662" y="1128325"/>
                  <a:pt x="5184050" y="1146771"/>
                  <a:pt x="5193850" y="1151383"/>
                </a:cubicBezTo>
                <a:cubicBezTo>
                  <a:pt x="5170215" y="1160606"/>
                  <a:pt x="5127558" y="1188852"/>
                  <a:pt x="5104500" y="1174441"/>
                </a:cubicBezTo>
                <a:cubicBezTo>
                  <a:pt x="5104500" y="1146195"/>
                  <a:pt x="5109111" y="1127748"/>
                  <a:pt x="5132746" y="1123137"/>
                </a:cubicBezTo>
                <a:cubicBezTo>
                  <a:pt x="5156380" y="1090279"/>
                  <a:pt x="5175403" y="1048198"/>
                  <a:pt x="5184627" y="1011304"/>
                </a:cubicBezTo>
                <a:cubicBezTo>
                  <a:pt x="5160992" y="1006693"/>
                  <a:pt x="5151768" y="1002081"/>
                  <a:pt x="5123522" y="1006693"/>
                </a:cubicBezTo>
                <a:cubicBezTo>
                  <a:pt x="5118911" y="997470"/>
                  <a:pt x="5114299" y="988246"/>
                  <a:pt x="5109111" y="973835"/>
                </a:cubicBezTo>
                <a:cubicBezTo>
                  <a:pt x="5118335" y="969223"/>
                  <a:pt x="5128134" y="964612"/>
                  <a:pt x="5132746" y="955388"/>
                </a:cubicBezTo>
                <a:cubicBezTo>
                  <a:pt x="5080865" y="960000"/>
                  <a:pt x="5024372" y="960000"/>
                  <a:pt x="5005349" y="1006693"/>
                </a:cubicBezTo>
                <a:cubicBezTo>
                  <a:pt x="5014573" y="1025139"/>
                  <a:pt x="5028984" y="1029751"/>
                  <a:pt x="5033595" y="1053386"/>
                </a:cubicBezTo>
                <a:cubicBezTo>
                  <a:pt x="5009961" y="1062609"/>
                  <a:pt x="4967303" y="1076444"/>
                  <a:pt x="4939057" y="1062609"/>
                </a:cubicBezTo>
                <a:cubicBezTo>
                  <a:pt x="4943669" y="1053386"/>
                  <a:pt x="4953468" y="1039551"/>
                  <a:pt x="4962692" y="1029751"/>
                </a:cubicBezTo>
                <a:cubicBezTo>
                  <a:pt x="4948281" y="1029751"/>
                  <a:pt x="4948281" y="1048198"/>
                  <a:pt x="4934446" y="1052809"/>
                </a:cubicBezTo>
                <a:cubicBezTo>
                  <a:pt x="4934446" y="1038974"/>
                  <a:pt x="4920034" y="1038974"/>
                  <a:pt x="4915422" y="1034363"/>
                </a:cubicBezTo>
                <a:cubicBezTo>
                  <a:pt x="4939057" y="987670"/>
                  <a:pt x="4948281" y="1001505"/>
                  <a:pt x="4958080" y="950200"/>
                </a:cubicBezTo>
                <a:cubicBezTo>
                  <a:pt x="4939057" y="940977"/>
                  <a:pt x="4896976" y="973259"/>
                  <a:pt x="4882565" y="950200"/>
                </a:cubicBezTo>
                <a:cubicBezTo>
                  <a:pt x="4882565" y="945589"/>
                  <a:pt x="4887176" y="945589"/>
                  <a:pt x="4891788" y="936365"/>
                </a:cubicBezTo>
                <a:cubicBezTo>
                  <a:pt x="4844519" y="940977"/>
                  <a:pt x="4835295" y="983058"/>
                  <a:pt x="4807049" y="1001505"/>
                </a:cubicBezTo>
                <a:cubicBezTo>
                  <a:pt x="4783414" y="1024563"/>
                  <a:pt x="4745945" y="1029751"/>
                  <a:pt x="4703288" y="1034363"/>
                </a:cubicBezTo>
                <a:cubicBezTo>
                  <a:pt x="4703288" y="1025139"/>
                  <a:pt x="4712511" y="1020528"/>
                  <a:pt x="4703288" y="1011304"/>
                </a:cubicBezTo>
                <a:cubicBezTo>
                  <a:pt x="4660630" y="1011304"/>
                  <a:pt x="4642183" y="1048774"/>
                  <a:pt x="4590302" y="1053386"/>
                </a:cubicBezTo>
                <a:cubicBezTo>
                  <a:pt x="4590302" y="1034939"/>
                  <a:pt x="4599526" y="1034939"/>
                  <a:pt x="4590302" y="1020528"/>
                </a:cubicBezTo>
                <a:cubicBezTo>
                  <a:pt x="4571280" y="1015916"/>
                  <a:pt x="4575891" y="1038974"/>
                  <a:pt x="4552833" y="1034363"/>
                </a:cubicBezTo>
                <a:cubicBezTo>
                  <a:pt x="4552833" y="1029751"/>
                  <a:pt x="4548222" y="1029751"/>
                  <a:pt x="4548222" y="1025139"/>
                </a:cubicBezTo>
                <a:cubicBezTo>
                  <a:pt x="4562633" y="1011304"/>
                  <a:pt x="4567244" y="992282"/>
                  <a:pt x="4585691" y="992282"/>
                </a:cubicBezTo>
                <a:cubicBezTo>
                  <a:pt x="4585691" y="978447"/>
                  <a:pt x="4581079" y="969223"/>
                  <a:pt x="4576468" y="964035"/>
                </a:cubicBezTo>
                <a:cubicBezTo>
                  <a:pt x="4585691" y="945589"/>
                  <a:pt x="4604714" y="935789"/>
                  <a:pt x="4628349" y="945589"/>
                </a:cubicBezTo>
                <a:cubicBezTo>
                  <a:pt x="4632960" y="912731"/>
                  <a:pt x="4675618" y="922531"/>
                  <a:pt x="4689453" y="898896"/>
                </a:cubicBezTo>
                <a:cubicBezTo>
                  <a:pt x="4698676" y="908119"/>
                  <a:pt x="4684841" y="912731"/>
                  <a:pt x="4694064" y="921954"/>
                </a:cubicBezTo>
                <a:cubicBezTo>
                  <a:pt x="4717699" y="921954"/>
                  <a:pt x="4731533" y="889096"/>
                  <a:pt x="4750557" y="908119"/>
                </a:cubicBezTo>
                <a:cubicBezTo>
                  <a:pt x="4745945" y="912731"/>
                  <a:pt x="4750557" y="926566"/>
                  <a:pt x="4741334" y="931177"/>
                </a:cubicBezTo>
                <a:cubicBezTo>
                  <a:pt x="4755745" y="935789"/>
                  <a:pt x="4755745" y="949624"/>
                  <a:pt x="4774191" y="945012"/>
                </a:cubicBezTo>
                <a:cubicBezTo>
                  <a:pt x="4774191" y="931177"/>
                  <a:pt x="4774191" y="931177"/>
                  <a:pt x="4774191" y="931177"/>
                </a:cubicBezTo>
                <a:cubicBezTo>
                  <a:pt x="4774191" y="921954"/>
                  <a:pt x="4759780" y="926566"/>
                  <a:pt x="4759780" y="921954"/>
                </a:cubicBezTo>
                <a:cubicBezTo>
                  <a:pt x="4764392" y="908119"/>
                  <a:pt x="4769003" y="912731"/>
                  <a:pt x="4764392" y="898896"/>
                </a:cubicBezTo>
                <a:cubicBezTo>
                  <a:pt x="4820884" y="875838"/>
                  <a:pt x="4858930" y="833757"/>
                  <a:pt x="4891788" y="787064"/>
                </a:cubicBezTo>
                <a:cubicBezTo>
                  <a:pt x="4816273" y="805510"/>
                  <a:pt x="4774191" y="871226"/>
                  <a:pt x="4707899" y="885061"/>
                </a:cubicBezTo>
                <a:cubicBezTo>
                  <a:pt x="4717122" y="875838"/>
                  <a:pt x="4726922" y="871226"/>
                  <a:pt x="4736145" y="862003"/>
                </a:cubicBezTo>
                <a:cubicBezTo>
                  <a:pt x="4679653" y="890249"/>
                  <a:pt x="4599526" y="899472"/>
                  <a:pt x="4552256" y="941554"/>
                </a:cubicBezTo>
                <a:cubicBezTo>
                  <a:pt x="4524010" y="936942"/>
                  <a:pt x="4509599" y="923107"/>
                  <a:pt x="4500376" y="899472"/>
                </a:cubicBezTo>
                <a:cubicBezTo>
                  <a:pt x="4509599" y="862003"/>
                  <a:pt x="4556868" y="862003"/>
                  <a:pt x="4571280" y="829722"/>
                </a:cubicBezTo>
                <a:cubicBezTo>
                  <a:pt x="4533810" y="852780"/>
                  <a:pt x="4486541" y="885638"/>
                  <a:pt x="4434660" y="881026"/>
                </a:cubicBezTo>
                <a:cubicBezTo>
                  <a:pt x="4434660" y="852780"/>
                  <a:pt x="4462906" y="857968"/>
                  <a:pt x="4477317" y="843556"/>
                </a:cubicBezTo>
                <a:cubicBezTo>
                  <a:pt x="4458295" y="838945"/>
                  <a:pt x="4439848" y="852780"/>
                  <a:pt x="4430048" y="843556"/>
                </a:cubicBezTo>
                <a:cubicBezTo>
                  <a:pt x="4505564" y="829722"/>
                  <a:pt x="4505564" y="745559"/>
                  <a:pt x="4585691" y="750171"/>
                </a:cubicBezTo>
                <a:cubicBezTo>
                  <a:pt x="4590302" y="717313"/>
                  <a:pt x="4637572" y="694255"/>
                  <a:pt x="4670429" y="721925"/>
                </a:cubicBezTo>
                <a:cubicBezTo>
                  <a:pt x="4717699" y="703478"/>
                  <a:pt x="4684841" y="595681"/>
                  <a:pt x="4759780" y="614704"/>
                </a:cubicBezTo>
                <a:cubicBezTo>
                  <a:pt x="4745368" y="633151"/>
                  <a:pt x="4736145" y="652174"/>
                  <a:pt x="4726922" y="675232"/>
                </a:cubicBezTo>
                <a:cubicBezTo>
                  <a:pt x="4726922" y="689067"/>
                  <a:pt x="4750557" y="698290"/>
                  <a:pt x="4736145" y="712701"/>
                </a:cubicBezTo>
                <a:cubicBezTo>
                  <a:pt x="4764392" y="712701"/>
                  <a:pt x="4783414" y="675232"/>
                  <a:pt x="4816273" y="689643"/>
                </a:cubicBezTo>
                <a:cubicBezTo>
                  <a:pt x="4816273" y="703478"/>
                  <a:pt x="4801861" y="694255"/>
                  <a:pt x="4797249" y="703478"/>
                </a:cubicBezTo>
                <a:cubicBezTo>
                  <a:pt x="4853742" y="703478"/>
                  <a:pt x="4872765" y="666009"/>
                  <a:pt x="4896400" y="633727"/>
                </a:cubicBezTo>
                <a:cubicBezTo>
                  <a:pt x="4877377" y="605481"/>
                  <a:pt x="4901011" y="587035"/>
                  <a:pt x="4910811" y="573200"/>
                </a:cubicBezTo>
                <a:cubicBezTo>
                  <a:pt x="4877953" y="582423"/>
                  <a:pt x="4835295" y="591646"/>
                  <a:pt x="4821461" y="563976"/>
                </a:cubicBezTo>
                <a:cubicBezTo>
                  <a:pt x="4830684" y="554753"/>
                  <a:pt x="4835872" y="550141"/>
                  <a:pt x="4845095" y="545530"/>
                </a:cubicBezTo>
                <a:cubicBezTo>
                  <a:pt x="4830684" y="540918"/>
                  <a:pt x="4816849" y="531695"/>
                  <a:pt x="4793214" y="536307"/>
                </a:cubicBezTo>
                <a:cubicBezTo>
                  <a:pt x="4793214" y="531695"/>
                  <a:pt x="4797826" y="527083"/>
                  <a:pt x="4797826" y="522472"/>
                </a:cubicBezTo>
                <a:cubicBezTo>
                  <a:pt x="4783414" y="517860"/>
                  <a:pt x="4764968" y="522472"/>
                  <a:pt x="4750557" y="531695"/>
                </a:cubicBezTo>
                <a:cubicBezTo>
                  <a:pt x="4769580" y="564553"/>
                  <a:pt x="4726922" y="569164"/>
                  <a:pt x="4703288" y="578388"/>
                </a:cubicBezTo>
                <a:cubicBezTo>
                  <a:pt x="4703288" y="564553"/>
                  <a:pt x="4717699" y="569164"/>
                  <a:pt x="4717699" y="559941"/>
                </a:cubicBezTo>
                <a:cubicBezTo>
                  <a:pt x="4703288" y="555330"/>
                  <a:pt x="4684841" y="564553"/>
                  <a:pt x="4680230" y="555330"/>
                </a:cubicBezTo>
                <a:cubicBezTo>
                  <a:pt x="4671006" y="546106"/>
                  <a:pt x="4684841" y="532271"/>
                  <a:pt x="4675618" y="522472"/>
                </a:cubicBezTo>
                <a:cubicBezTo>
                  <a:pt x="4619125" y="522472"/>
                  <a:pt x="4581079" y="564553"/>
                  <a:pt x="4529198" y="550718"/>
                </a:cubicBezTo>
                <a:cubicBezTo>
                  <a:pt x="4538421" y="513248"/>
                  <a:pt x="4613937" y="536883"/>
                  <a:pt x="4623737" y="494802"/>
                </a:cubicBezTo>
                <a:cubicBezTo>
                  <a:pt x="4604714" y="485579"/>
                  <a:pt x="4604714" y="490190"/>
                  <a:pt x="4614514" y="476355"/>
                </a:cubicBezTo>
                <a:cubicBezTo>
                  <a:pt x="4605291" y="467132"/>
                  <a:pt x="4562633" y="494802"/>
                  <a:pt x="4548222" y="471744"/>
                </a:cubicBezTo>
                <a:cubicBezTo>
                  <a:pt x="4557445" y="467132"/>
                  <a:pt x="4590879" y="443497"/>
                  <a:pt x="4581079" y="448686"/>
                </a:cubicBezTo>
                <a:cubicBezTo>
                  <a:pt x="4543610" y="457909"/>
                  <a:pt x="4510176" y="467132"/>
                  <a:pt x="4477317" y="471744"/>
                </a:cubicBezTo>
                <a:cubicBezTo>
                  <a:pt x="4462906" y="462520"/>
                  <a:pt x="4453683" y="453297"/>
                  <a:pt x="4444460" y="438886"/>
                </a:cubicBezTo>
                <a:cubicBezTo>
                  <a:pt x="4449071" y="425051"/>
                  <a:pt x="4463482" y="420439"/>
                  <a:pt x="4481929" y="420439"/>
                </a:cubicBezTo>
                <a:cubicBezTo>
                  <a:pt x="4477317" y="425051"/>
                  <a:pt x="4472706" y="425051"/>
                  <a:pt x="4477317" y="434274"/>
                </a:cubicBezTo>
                <a:cubicBezTo>
                  <a:pt x="4486541" y="429663"/>
                  <a:pt x="4500952" y="429663"/>
                  <a:pt x="4500952" y="420439"/>
                </a:cubicBezTo>
                <a:cubicBezTo>
                  <a:pt x="4491729" y="411216"/>
                  <a:pt x="4477317" y="401993"/>
                  <a:pt x="4468094" y="392193"/>
                </a:cubicBezTo>
                <a:cubicBezTo>
                  <a:pt x="4420825" y="406028"/>
                  <a:pt x="4392579" y="434274"/>
                  <a:pt x="4378744" y="476355"/>
                </a:cubicBezTo>
                <a:cubicBezTo>
                  <a:pt x="4364333" y="471744"/>
                  <a:pt x="4355109" y="462520"/>
                  <a:pt x="4341274" y="457909"/>
                </a:cubicBezTo>
                <a:cubicBezTo>
                  <a:pt x="4360298" y="453297"/>
                  <a:pt x="4355686" y="425051"/>
                  <a:pt x="4350498" y="415828"/>
                </a:cubicBezTo>
                <a:cubicBezTo>
                  <a:pt x="4345886" y="420439"/>
                  <a:pt x="4350498" y="434274"/>
                  <a:pt x="4341274" y="434274"/>
                </a:cubicBezTo>
                <a:cubicBezTo>
                  <a:pt x="4336663" y="434274"/>
                  <a:pt x="4326863" y="434274"/>
                  <a:pt x="4326863" y="438886"/>
                </a:cubicBezTo>
                <a:cubicBezTo>
                  <a:pt x="4336086" y="425051"/>
                  <a:pt x="4312452" y="420439"/>
                  <a:pt x="4307840" y="410640"/>
                </a:cubicBezTo>
                <a:cubicBezTo>
                  <a:pt x="4255959" y="419863"/>
                  <a:pt x="4232325" y="457332"/>
                  <a:pt x="4175832" y="448109"/>
                </a:cubicBezTo>
                <a:cubicBezTo>
                  <a:pt x="4166608" y="434274"/>
                  <a:pt x="4194855" y="425051"/>
                  <a:pt x="4194855" y="410640"/>
                </a:cubicBezTo>
                <a:cubicBezTo>
                  <a:pt x="4180444" y="406028"/>
                  <a:pt x="4175832" y="382393"/>
                  <a:pt x="4161997" y="377782"/>
                </a:cubicBezTo>
                <a:cubicBezTo>
                  <a:pt x="4161997" y="373170"/>
                  <a:pt x="4190244" y="368558"/>
                  <a:pt x="4176409" y="363947"/>
                </a:cubicBezTo>
                <a:cubicBezTo>
                  <a:pt x="4157385" y="377782"/>
                  <a:pt x="4152774" y="350112"/>
                  <a:pt x="4133751" y="363947"/>
                </a:cubicBezTo>
                <a:cubicBezTo>
                  <a:pt x="4077258" y="415251"/>
                  <a:pt x="4053624" y="499413"/>
                  <a:pt x="4001743" y="555330"/>
                </a:cubicBezTo>
                <a:cubicBezTo>
                  <a:pt x="4001743" y="583576"/>
                  <a:pt x="4001743" y="583576"/>
                  <a:pt x="4001743" y="583576"/>
                </a:cubicBezTo>
                <a:cubicBezTo>
                  <a:pt x="3978108" y="592799"/>
                  <a:pt x="3921616" y="621045"/>
                  <a:pt x="3917004" y="569741"/>
                </a:cubicBezTo>
                <a:cubicBezTo>
                  <a:pt x="3902593" y="578964"/>
                  <a:pt x="3888758" y="565129"/>
                  <a:pt x="3865124" y="565129"/>
                </a:cubicBezTo>
                <a:cubicBezTo>
                  <a:pt x="3855900" y="560518"/>
                  <a:pt x="3869735" y="546683"/>
                  <a:pt x="3865124" y="542071"/>
                </a:cubicBezTo>
                <a:cubicBezTo>
                  <a:pt x="3850712" y="542071"/>
                  <a:pt x="3846100" y="551294"/>
                  <a:pt x="3841489" y="537459"/>
                </a:cubicBezTo>
                <a:cubicBezTo>
                  <a:pt x="3850712" y="514401"/>
                  <a:pt x="3836877" y="504602"/>
                  <a:pt x="3841489" y="495378"/>
                </a:cubicBezTo>
                <a:cubicBezTo>
                  <a:pt x="3789608" y="513825"/>
                  <a:pt x="3718704" y="513825"/>
                  <a:pt x="3695070" y="565129"/>
                </a:cubicBezTo>
                <a:cubicBezTo>
                  <a:pt x="3680658" y="560518"/>
                  <a:pt x="3662211" y="569741"/>
                  <a:pt x="3671435" y="574353"/>
                </a:cubicBezTo>
                <a:cubicBezTo>
                  <a:pt x="3714092" y="555906"/>
                  <a:pt x="3760786" y="560518"/>
                  <a:pt x="3798831" y="532271"/>
                </a:cubicBezTo>
                <a:cubicBezTo>
                  <a:pt x="3803443" y="536883"/>
                  <a:pt x="3817854" y="541495"/>
                  <a:pt x="3817854" y="550718"/>
                </a:cubicBezTo>
                <a:cubicBezTo>
                  <a:pt x="3808631" y="550718"/>
                  <a:pt x="3803443" y="559941"/>
                  <a:pt x="3803443" y="564553"/>
                </a:cubicBezTo>
                <a:cubicBezTo>
                  <a:pt x="3812666" y="573776"/>
                  <a:pt x="3827078" y="559941"/>
                  <a:pt x="3827078" y="564553"/>
                </a:cubicBezTo>
                <a:cubicBezTo>
                  <a:pt x="3812666" y="573776"/>
                  <a:pt x="3808054" y="587611"/>
                  <a:pt x="3812666" y="606634"/>
                </a:cubicBezTo>
                <a:cubicBezTo>
                  <a:pt x="3793643" y="611246"/>
                  <a:pt x="3765397" y="611246"/>
                  <a:pt x="3746374" y="606634"/>
                </a:cubicBezTo>
                <a:cubicBezTo>
                  <a:pt x="3737150" y="606634"/>
                  <a:pt x="3746374" y="625080"/>
                  <a:pt x="3737150" y="625080"/>
                </a:cubicBezTo>
                <a:cubicBezTo>
                  <a:pt x="3685269" y="629692"/>
                  <a:pt x="3657024" y="653327"/>
                  <a:pt x="3628777" y="680996"/>
                </a:cubicBezTo>
                <a:cubicBezTo>
                  <a:pt x="3591308" y="667162"/>
                  <a:pt x="3567673" y="690220"/>
                  <a:pt x="3539427" y="699443"/>
                </a:cubicBezTo>
                <a:cubicBezTo>
                  <a:pt x="3539427" y="717890"/>
                  <a:pt x="3553838" y="717890"/>
                  <a:pt x="3553838" y="736913"/>
                </a:cubicBezTo>
                <a:cubicBezTo>
                  <a:pt x="3572861" y="732301"/>
                  <a:pt x="3582085" y="713854"/>
                  <a:pt x="3596496" y="704055"/>
                </a:cubicBezTo>
                <a:cubicBezTo>
                  <a:pt x="3605719" y="713278"/>
                  <a:pt x="3624742" y="713278"/>
                  <a:pt x="3633966" y="722501"/>
                </a:cubicBezTo>
                <a:cubicBezTo>
                  <a:pt x="3582085" y="759971"/>
                  <a:pt x="3534815" y="825110"/>
                  <a:pt x="3450077" y="802052"/>
                </a:cubicBezTo>
                <a:cubicBezTo>
                  <a:pt x="3431053" y="769194"/>
                  <a:pt x="3412607" y="741524"/>
                  <a:pt x="3407419" y="694831"/>
                </a:cubicBezTo>
                <a:cubicBezTo>
                  <a:pt x="3369949" y="694831"/>
                  <a:pt x="3369949" y="629692"/>
                  <a:pt x="3379173" y="610669"/>
                </a:cubicBezTo>
                <a:cubicBezTo>
                  <a:pt x="3393584" y="568588"/>
                  <a:pt x="3496769" y="563976"/>
                  <a:pt x="3468523" y="503449"/>
                </a:cubicBezTo>
                <a:cubicBezTo>
                  <a:pt x="3463912" y="498837"/>
                  <a:pt x="3449500" y="503449"/>
                  <a:pt x="3440277" y="503449"/>
                </a:cubicBezTo>
                <a:cubicBezTo>
                  <a:pt x="3412031" y="475202"/>
                  <a:pt x="3412031" y="414675"/>
                  <a:pt x="3373984" y="405452"/>
                </a:cubicBezTo>
                <a:cubicBezTo>
                  <a:pt x="3359573" y="400840"/>
                  <a:pt x="3345739" y="423898"/>
                  <a:pt x="3336515" y="400840"/>
                </a:cubicBezTo>
                <a:cubicBezTo>
                  <a:pt x="3369373" y="377782"/>
                  <a:pt x="3379173" y="325901"/>
                  <a:pt x="3402807" y="293619"/>
                </a:cubicBezTo>
                <a:cubicBezTo>
                  <a:pt x="3341703" y="302843"/>
                  <a:pt x="3261576" y="298231"/>
                  <a:pt x="3199896" y="321866"/>
                </a:cubicBezTo>
                <a:cubicBezTo>
                  <a:pt x="3204507" y="312642"/>
                  <a:pt x="3218919" y="312642"/>
                  <a:pt x="3218919" y="303419"/>
                </a:cubicBezTo>
                <a:cubicBezTo>
                  <a:pt x="3199896" y="312642"/>
                  <a:pt x="3190672" y="312642"/>
                  <a:pt x="3171649" y="317254"/>
                </a:cubicBezTo>
                <a:cubicBezTo>
                  <a:pt x="3171649" y="326477"/>
                  <a:pt x="3171649" y="335701"/>
                  <a:pt x="3176261" y="340312"/>
                </a:cubicBezTo>
                <a:cubicBezTo>
                  <a:pt x="3152627" y="354147"/>
                  <a:pt x="3119768" y="391617"/>
                  <a:pt x="3091522" y="373170"/>
                </a:cubicBezTo>
                <a:cubicBezTo>
                  <a:pt x="3058664" y="382393"/>
                  <a:pt x="3058664" y="419863"/>
                  <a:pt x="3020619" y="424474"/>
                </a:cubicBezTo>
                <a:cubicBezTo>
                  <a:pt x="3011395" y="415251"/>
                  <a:pt x="3025230" y="415251"/>
                  <a:pt x="3016007" y="410640"/>
                </a:cubicBezTo>
                <a:cubicBezTo>
                  <a:pt x="2992372" y="471167"/>
                  <a:pt x="2926656" y="494802"/>
                  <a:pt x="2883999" y="541495"/>
                </a:cubicBezTo>
                <a:cubicBezTo>
                  <a:pt x="2903022" y="541495"/>
                  <a:pt x="2874775" y="559941"/>
                  <a:pt x="2888610" y="564553"/>
                </a:cubicBezTo>
                <a:cubicBezTo>
                  <a:pt x="2893222" y="550718"/>
                  <a:pt x="2907634" y="559941"/>
                  <a:pt x="2907634" y="564553"/>
                </a:cubicBezTo>
                <a:cubicBezTo>
                  <a:pt x="2888610" y="587611"/>
                  <a:pt x="2851141" y="587611"/>
                  <a:pt x="2822895" y="602022"/>
                </a:cubicBezTo>
                <a:cubicBezTo>
                  <a:pt x="2790037" y="564553"/>
                  <a:pt x="2700110" y="578964"/>
                  <a:pt x="2671864" y="606634"/>
                </a:cubicBezTo>
                <a:cubicBezTo>
                  <a:pt x="2535244" y="639492"/>
                  <a:pt x="2445317" y="713854"/>
                  <a:pt x="2318497" y="760547"/>
                </a:cubicBezTo>
                <a:cubicBezTo>
                  <a:pt x="2309274" y="751324"/>
                  <a:pt x="2294863" y="746712"/>
                  <a:pt x="2285640" y="742101"/>
                </a:cubicBezTo>
                <a:cubicBezTo>
                  <a:pt x="2294863" y="732877"/>
                  <a:pt x="2294863" y="704631"/>
                  <a:pt x="2285640" y="695408"/>
                </a:cubicBezTo>
                <a:cubicBezTo>
                  <a:pt x="2266617" y="695408"/>
                  <a:pt x="2266617" y="709243"/>
                  <a:pt x="2252782" y="709243"/>
                </a:cubicBezTo>
                <a:cubicBezTo>
                  <a:pt x="2252782" y="690796"/>
                  <a:pt x="2267193" y="680996"/>
                  <a:pt x="2267193" y="667162"/>
                </a:cubicBezTo>
                <a:cubicBezTo>
                  <a:pt x="2144409" y="638915"/>
                  <a:pt x="2045835" y="727689"/>
                  <a:pt x="1960520" y="746712"/>
                </a:cubicBezTo>
                <a:cubicBezTo>
                  <a:pt x="2003177" y="718466"/>
                  <a:pt x="2031424" y="681573"/>
                  <a:pt x="2068893" y="657938"/>
                </a:cubicBezTo>
                <a:cubicBezTo>
                  <a:pt x="2073504" y="644103"/>
                  <a:pt x="2064281" y="648715"/>
                  <a:pt x="2064281" y="634880"/>
                </a:cubicBezTo>
                <a:cubicBezTo>
                  <a:pt x="2068893" y="634880"/>
                  <a:pt x="2078693" y="630269"/>
                  <a:pt x="2087916" y="630269"/>
                </a:cubicBezTo>
                <a:cubicBezTo>
                  <a:pt x="2087916" y="574353"/>
                  <a:pt x="2168043" y="588187"/>
                  <a:pt x="2177266" y="541495"/>
                </a:cubicBezTo>
                <a:cubicBezTo>
                  <a:pt x="2177266" y="527660"/>
                  <a:pt x="2153632" y="532271"/>
                  <a:pt x="2149020" y="518436"/>
                </a:cubicBezTo>
                <a:cubicBezTo>
                  <a:pt x="2144409" y="499990"/>
                  <a:pt x="2153632" y="490190"/>
                  <a:pt x="2153632" y="471744"/>
                </a:cubicBezTo>
                <a:cubicBezTo>
                  <a:pt x="2129997" y="448686"/>
                  <a:pt x="2106363" y="457909"/>
                  <a:pt x="2082728" y="462520"/>
                </a:cubicBezTo>
                <a:cubicBezTo>
                  <a:pt x="2011824" y="476355"/>
                  <a:pt x="1969743" y="480967"/>
                  <a:pt x="1917862" y="504602"/>
                </a:cubicBezTo>
                <a:cubicBezTo>
                  <a:pt x="1894227" y="513825"/>
                  <a:pt x="1875204" y="532848"/>
                  <a:pt x="1846959" y="542071"/>
                </a:cubicBezTo>
                <a:cubicBezTo>
                  <a:pt x="1827935" y="546683"/>
                  <a:pt x="1809489" y="546683"/>
                  <a:pt x="1795078" y="551294"/>
                </a:cubicBezTo>
                <a:cubicBezTo>
                  <a:pt x="1606577" y="602599"/>
                  <a:pt x="1436523" y="728842"/>
                  <a:pt x="1290680" y="793981"/>
                </a:cubicBezTo>
                <a:cubicBezTo>
                  <a:pt x="1290680" y="789370"/>
                  <a:pt x="1290680" y="784758"/>
                  <a:pt x="1286069" y="784758"/>
                </a:cubicBezTo>
                <a:cubicBezTo>
                  <a:pt x="1281457" y="793981"/>
                  <a:pt x="1281457" y="798593"/>
                  <a:pt x="1276845" y="803205"/>
                </a:cubicBezTo>
                <a:cubicBezTo>
                  <a:pt x="1192106" y="845286"/>
                  <a:pt x="1107368" y="887367"/>
                  <a:pt x="1041076" y="947895"/>
                </a:cubicBezTo>
                <a:cubicBezTo>
                  <a:pt x="1064710" y="1013034"/>
                  <a:pt x="941926" y="1027445"/>
                  <a:pt x="928091" y="1074138"/>
                </a:cubicBezTo>
                <a:cubicBezTo>
                  <a:pt x="937314" y="1074138"/>
                  <a:pt x="951725" y="1069526"/>
                  <a:pt x="960948" y="1074138"/>
                </a:cubicBezTo>
                <a:cubicBezTo>
                  <a:pt x="932702" y="1083361"/>
                  <a:pt x="918291" y="1102384"/>
                  <a:pt x="899844" y="1116219"/>
                </a:cubicBezTo>
                <a:cubicBezTo>
                  <a:pt x="956337" y="1097773"/>
                  <a:pt x="1022629" y="1069526"/>
                  <a:pt x="1069322" y="1093161"/>
                </a:cubicBezTo>
                <a:cubicBezTo>
                  <a:pt x="1060099" y="1106996"/>
                  <a:pt x="1036464" y="1106996"/>
                  <a:pt x="1036464" y="1130631"/>
                </a:cubicBezTo>
                <a:cubicBezTo>
                  <a:pt x="1073933" y="1121407"/>
                  <a:pt x="1083733" y="1121407"/>
                  <a:pt x="1125814" y="1116796"/>
                </a:cubicBezTo>
                <a:cubicBezTo>
                  <a:pt x="1125814" y="1107572"/>
                  <a:pt x="1121203" y="1098349"/>
                  <a:pt x="1130426" y="1098349"/>
                </a:cubicBezTo>
                <a:cubicBezTo>
                  <a:pt x="1167896" y="1116796"/>
                  <a:pt x="1186919" y="1070103"/>
                  <a:pt x="1219776" y="1065491"/>
                </a:cubicBezTo>
                <a:cubicBezTo>
                  <a:pt x="1234188" y="1088549"/>
                  <a:pt x="1271657" y="1098349"/>
                  <a:pt x="1262434" y="1130631"/>
                </a:cubicBezTo>
                <a:cubicBezTo>
                  <a:pt x="1286069" y="1149077"/>
                  <a:pt x="1333338" y="1097773"/>
                  <a:pt x="1333338" y="1144465"/>
                </a:cubicBezTo>
                <a:cubicBezTo>
                  <a:pt x="1366196" y="1139854"/>
                  <a:pt x="1385218" y="1158300"/>
                  <a:pt x="1408854" y="1167524"/>
                </a:cubicBezTo>
                <a:cubicBezTo>
                  <a:pt x="1408854" y="1172135"/>
                  <a:pt x="1404242" y="1176747"/>
                  <a:pt x="1404242" y="1181358"/>
                </a:cubicBezTo>
                <a:cubicBezTo>
                  <a:pt x="1418653" y="1181358"/>
                  <a:pt x="1456122" y="1162912"/>
                  <a:pt x="1456122" y="1185970"/>
                </a:cubicBezTo>
                <a:cubicBezTo>
                  <a:pt x="1314891" y="1321437"/>
                  <a:pt x="1111980" y="1400411"/>
                  <a:pt x="937314" y="1503596"/>
                </a:cubicBezTo>
                <a:cubicBezTo>
                  <a:pt x="937314" y="1489761"/>
                  <a:pt x="922903" y="1498985"/>
                  <a:pt x="913679" y="1498985"/>
                </a:cubicBezTo>
                <a:cubicBezTo>
                  <a:pt x="913679" y="1522043"/>
                  <a:pt x="913679" y="1522043"/>
                  <a:pt x="913679" y="1522043"/>
                </a:cubicBezTo>
                <a:cubicBezTo>
                  <a:pt x="866410" y="1550289"/>
                  <a:pt x="814529" y="1573347"/>
                  <a:pt x="758037" y="1568735"/>
                </a:cubicBezTo>
                <a:cubicBezTo>
                  <a:pt x="753425" y="1582570"/>
                  <a:pt x="758037" y="1577959"/>
                  <a:pt x="758037" y="1596982"/>
                </a:cubicBezTo>
                <a:cubicBezTo>
                  <a:pt x="743626" y="1601593"/>
                  <a:pt x="734402" y="1615428"/>
                  <a:pt x="720567" y="1620040"/>
                </a:cubicBezTo>
                <a:cubicBezTo>
                  <a:pt x="677910" y="1591794"/>
                  <a:pt x="654275" y="1652898"/>
                  <a:pt x="616806" y="1638486"/>
                </a:cubicBezTo>
                <a:cubicBezTo>
                  <a:pt x="602394" y="1708237"/>
                  <a:pt x="532067" y="1699014"/>
                  <a:pt x="494021" y="1741095"/>
                </a:cubicBezTo>
                <a:cubicBezTo>
                  <a:pt x="474998" y="1727260"/>
                  <a:pt x="451363" y="1750318"/>
                  <a:pt x="461163" y="1778565"/>
                </a:cubicBezTo>
                <a:cubicBezTo>
                  <a:pt x="428305" y="1792399"/>
                  <a:pt x="409282" y="1792399"/>
                  <a:pt x="376424" y="1783176"/>
                </a:cubicBezTo>
                <a:cubicBezTo>
                  <a:pt x="362013" y="1801623"/>
                  <a:pt x="343566" y="1816034"/>
                  <a:pt x="310132" y="1806234"/>
                </a:cubicBezTo>
                <a:cubicBezTo>
                  <a:pt x="305521" y="1820069"/>
                  <a:pt x="291109" y="1834481"/>
                  <a:pt x="300909" y="1852927"/>
                </a:cubicBezTo>
                <a:cubicBezTo>
                  <a:pt x="296297" y="1843704"/>
                  <a:pt x="305521" y="1839092"/>
                  <a:pt x="315320" y="1843704"/>
                </a:cubicBezTo>
                <a:cubicBezTo>
                  <a:pt x="300909" y="1885785"/>
                  <a:pt x="244417" y="1913455"/>
                  <a:pt x="230582" y="1946313"/>
                </a:cubicBezTo>
                <a:cubicBezTo>
                  <a:pt x="249604" y="1946313"/>
                  <a:pt x="273239" y="1927866"/>
                  <a:pt x="287074" y="1937089"/>
                </a:cubicBezTo>
                <a:cubicBezTo>
                  <a:pt x="287074" y="1950924"/>
                  <a:pt x="268051" y="1946313"/>
                  <a:pt x="268051" y="1960148"/>
                </a:cubicBezTo>
                <a:cubicBezTo>
                  <a:pt x="296297" y="1964759"/>
                  <a:pt x="352790" y="1937089"/>
                  <a:pt x="371813" y="1969371"/>
                </a:cubicBezTo>
                <a:cubicBezTo>
                  <a:pt x="367201" y="1973982"/>
                  <a:pt x="362590" y="1983206"/>
                  <a:pt x="362590" y="1997617"/>
                </a:cubicBezTo>
                <a:cubicBezTo>
                  <a:pt x="386224" y="2025863"/>
                  <a:pt x="438105" y="2002229"/>
                  <a:pt x="461739" y="1993006"/>
                </a:cubicBezTo>
                <a:cubicBezTo>
                  <a:pt x="461739" y="1997617"/>
                  <a:pt x="461739" y="1997617"/>
                  <a:pt x="466351" y="2002229"/>
                </a:cubicBezTo>
                <a:cubicBezTo>
                  <a:pt x="470963" y="2020675"/>
                  <a:pt x="457128" y="2020675"/>
                  <a:pt x="457128" y="2030475"/>
                </a:cubicBezTo>
                <a:cubicBezTo>
                  <a:pt x="494597" y="2048921"/>
                  <a:pt x="560889" y="2039698"/>
                  <a:pt x="560889" y="2095614"/>
                </a:cubicBezTo>
                <a:cubicBezTo>
                  <a:pt x="669263" y="2058145"/>
                  <a:pt x="763801" y="1983782"/>
                  <a:pt x="876786" y="1937089"/>
                </a:cubicBezTo>
                <a:cubicBezTo>
                  <a:pt x="876786" y="1974559"/>
                  <a:pt x="857763" y="2002229"/>
                  <a:pt x="834129" y="2021252"/>
                </a:cubicBezTo>
                <a:cubicBezTo>
                  <a:pt x="843352" y="2021252"/>
                  <a:pt x="857763" y="2016640"/>
                  <a:pt x="857763" y="2025863"/>
                </a:cubicBezTo>
                <a:cubicBezTo>
                  <a:pt x="843352" y="2044310"/>
                  <a:pt x="829517" y="2063333"/>
                  <a:pt x="805882" y="2072556"/>
                </a:cubicBezTo>
                <a:cubicBezTo>
                  <a:pt x="801271" y="2095614"/>
                  <a:pt x="777636" y="2119249"/>
                  <a:pt x="754001" y="2110026"/>
                </a:cubicBezTo>
                <a:cubicBezTo>
                  <a:pt x="725756" y="2142884"/>
                  <a:pt x="739590" y="2217246"/>
                  <a:pt x="692897" y="2245492"/>
                </a:cubicBezTo>
                <a:cubicBezTo>
                  <a:pt x="678486" y="2236269"/>
                  <a:pt x="678486" y="2259327"/>
                  <a:pt x="669263" y="2263939"/>
                </a:cubicBezTo>
                <a:cubicBezTo>
                  <a:pt x="688286" y="2268550"/>
                  <a:pt x="725756" y="2240881"/>
                  <a:pt x="740167" y="2273162"/>
                </a:cubicBezTo>
                <a:cubicBezTo>
                  <a:pt x="744778" y="2291609"/>
                  <a:pt x="721144" y="2282385"/>
                  <a:pt x="721144" y="2301408"/>
                </a:cubicBezTo>
                <a:cubicBezTo>
                  <a:pt x="749390" y="2301408"/>
                  <a:pt x="787436" y="2287573"/>
                  <a:pt x="792048" y="2315243"/>
                </a:cubicBezTo>
                <a:cubicBezTo>
                  <a:pt x="773025" y="2338301"/>
                  <a:pt x="730943" y="2343489"/>
                  <a:pt x="711921" y="2366548"/>
                </a:cubicBezTo>
                <a:cubicBezTo>
                  <a:pt x="749390" y="2352713"/>
                  <a:pt x="853152" y="2273162"/>
                  <a:pt x="839317" y="2371159"/>
                </a:cubicBezTo>
                <a:cubicBezTo>
                  <a:pt x="872174" y="2389606"/>
                  <a:pt x="905609" y="2333690"/>
                  <a:pt x="928667" y="2357324"/>
                </a:cubicBezTo>
                <a:cubicBezTo>
                  <a:pt x="928667" y="2366548"/>
                  <a:pt x="919444" y="2361936"/>
                  <a:pt x="924055" y="2375771"/>
                </a:cubicBezTo>
                <a:cubicBezTo>
                  <a:pt x="933279" y="2375771"/>
                  <a:pt x="938467" y="2384994"/>
                  <a:pt x="943078" y="2389606"/>
                </a:cubicBezTo>
                <a:cubicBezTo>
                  <a:pt x="957490" y="2445522"/>
                  <a:pt x="947690" y="2511238"/>
                  <a:pt x="876786" y="2520461"/>
                </a:cubicBezTo>
                <a:cubicBezTo>
                  <a:pt x="867563" y="2511238"/>
                  <a:pt x="853152" y="2506626"/>
                  <a:pt x="857763" y="2482991"/>
                </a:cubicBezTo>
                <a:cubicBezTo>
                  <a:pt x="853152" y="2482991"/>
                  <a:pt x="834129" y="2487603"/>
                  <a:pt x="834129" y="2478380"/>
                </a:cubicBezTo>
                <a:cubicBezTo>
                  <a:pt x="824905" y="2459933"/>
                  <a:pt x="848540" y="2455321"/>
                  <a:pt x="866987" y="2459933"/>
                </a:cubicBezTo>
                <a:cubicBezTo>
                  <a:pt x="862375" y="2446098"/>
                  <a:pt x="866987" y="2441487"/>
                  <a:pt x="871598" y="2431687"/>
                </a:cubicBezTo>
                <a:cubicBezTo>
                  <a:pt x="805306" y="2436299"/>
                  <a:pt x="767836" y="2464545"/>
                  <a:pt x="720567" y="2487603"/>
                </a:cubicBezTo>
                <a:cubicBezTo>
                  <a:pt x="744202" y="2506050"/>
                  <a:pt x="734979" y="2562542"/>
                  <a:pt x="729791" y="2585600"/>
                </a:cubicBezTo>
                <a:cubicBezTo>
                  <a:pt x="753425" y="2576377"/>
                  <a:pt x="786283" y="2585600"/>
                  <a:pt x="819141" y="2580989"/>
                </a:cubicBezTo>
                <a:cubicBezTo>
                  <a:pt x="814529" y="2599435"/>
                  <a:pt x="795506" y="2599435"/>
                  <a:pt x="795506" y="2623070"/>
                </a:cubicBezTo>
                <a:cubicBezTo>
                  <a:pt x="819141" y="2627681"/>
                  <a:pt x="866410" y="2627681"/>
                  <a:pt x="871022" y="2594823"/>
                </a:cubicBezTo>
                <a:cubicBezTo>
                  <a:pt x="856610" y="2594823"/>
                  <a:pt x="828364" y="2608658"/>
                  <a:pt x="823753" y="2590212"/>
                </a:cubicBezTo>
                <a:cubicBezTo>
                  <a:pt x="842775" y="2571765"/>
                  <a:pt x="856610" y="2580989"/>
                  <a:pt x="884857" y="2576377"/>
                </a:cubicBezTo>
                <a:cubicBezTo>
                  <a:pt x="889468" y="2515849"/>
                  <a:pt x="955760" y="2501438"/>
                  <a:pt x="988618" y="2487603"/>
                </a:cubicBezTo>
                <a:cubicBezTo>
                  <a:pt x="988618" y="2496826"/>
                  <a:pt x="979395" y="2496826"/>
                  <a:pt x="979395" y="2506050"/>
                </a:cubicBezTo>
                <a:cubicBezTo>
                  <a:pt x="984007" y="2506050"/>
                  <a:pt x="988618" y="2506050"/>
                  <a:pt x="988618" y="2515273"/>
                </a:cubicBezTo>
                <a:cubicBezTo>
                  <a:pt x="984007" y="2519884"/>
                  <a:pt x="979395" y="2529108"/>
                  <a:pt x="974207" y="2533719"/>
                </a:cubicBezTo>
                <a:cubicBezTo>
                  <a:pt x="1002454" y="2533719"/>
                  <a:pt x="1016865" y="2519884"/>
                  <a:pt x="1035311" y="2510661"/>
                </a:cubicBezTo>
                <a:cubicBezTo>
                  <a:pt x="1044534" y="2519884"/>
                  <a:pt x="1054334" y="2510661"/>
                  <a:pt x="1063558" y="2519884"/>
                </a:cubicBezTo>
                <a:cubicBezTo>
                  <a:pt x="1068169" y="2487026"/>
                  <a:pt x="1077969" y="2468580"/>
                  <a:pt x="1110826" y="2463968"/>
                </a:cubicBezTo>
                <a:cubicBezTo>
                  <a:pt x="1110826" y="2450133"/>
                  <a:pt x="1125238" y="2440910"/>
                  <a:pt x="1148296" y="2435722"/>
                </a:cubicBezTo>
                <a:cubicBezTo>
                  <a:pt x="1148296" y="2440334"/>
                  <a:pt x="1143685" y="2444945"/>
                  <a:pt x="1148296" y="2449557"/>
                </a:cubicBezTo>
                <a:cubicBezTo>
                  <a:pt x="1167319" y="2449557"/>
                  <a:pt x="1214588" y="2431111"/>
                  <a:pt x="1237646" y="2454169"/>
                </a:cubicBezTo>
                <a:cubicBezTo>
                  <a:pt x="1242258" y="2472615"/>
                  <a:pt x="1233035" y="2482415"/>
                  <a:pt x="1223235" y="2496250"/>
                </a:cubicBezTo>
                <a:cubicBezTo>
                  <a:pt x="1237646" y="2491638"/>
                  <a:pt x="1237646" y="2510085"/>
                  <a:pt x="1237646" y="2519308"/>
                </a:cubicBezTo>
                <a:cubicBezTo>
                  <a:pt x="1233035" y="2528531"/>
                  <a:pt x="1228423" y="2542366"/>
                  <a:pt x="1218624" y="2547554"/>
                </a:cubicBezTo>
                <a:cubicBezTo>
                  <a:pt x="1152332" y="2533719"/>
                  <a:pt x="1147720" y="2589635"/>
                  <a:pt x="1119473" y="2608082"/>
                </a:cubicBezTo>
                <a:cubicBezTo>
                  <a:pt x="1100451" y="2617305"/>
                  <a:pt x="1086616" y="2617305"/>
                  <a:pt x="1082004" y="2640940"/>
                </a:cubicBezTo>
                <a:cubicBezTo>
                  <a:pt x="1086616" y="2640940"/>
                  <a:pt x="1096415" y="2636328"/>
                  <a:pt x="1091227" y="2645551"/>
                </a:cubicBezTo>
                <a:cubicBezTo>
                  <a:pt x="1072204" y="2673797"/>
                  <a:pt x="1043958" y="2687633"/>
                  <a:pt x="1043958" y="2729714"/>
                </a:cubicBezTo>
                <a:cubicBezTo>
                  <a:pt x="1062981" y="2748160"/>
                  <a:pt x="1039346" y="2785630"/>
                  <a:pt x="1015712" y="2781018"/>
                </a:cubicBezTo>
                <a:cubicBezTo>
                  <a:pt x="1024935" y="2799465"/>
                  <a:pt x="1015712" y="2804076"/>
                  <a:pt x="1011100" y="2818487"/>
                </a:cubicBezTo>
                <a:cubicBezTo>
                  <a:pt x="1043958" y="2823099"/>
                  <a:pt x="1072204" y="2841546"/>
                  <a:pt x="1100451" y="2846734"/>
                </a:cubicBezTo>
                <a:cubicBezTo>
                  <a:pt x="1137920" y="2855957"/>
                  <a:pt x="1189801" y="2837511"/>
                  <a:pt x="1223235" y="2837511"/>
                </a:cubicBezTo>
                <a:cubicBezTo>
                  <a:pt x="1251481" y="2837511"/>
                  <a:pt x="1289527" y="2870368"/>
                  <a:pt x="1326997" y="2855957"/>
                </a:cubicBezTo>
                <a:cubicBezTo>
                  <a:pt x="1270505" y="2865180"/>
                  <a:pt x="1242258" y="2898038"/>
                  <a:pt x="1204212" y="2925708"/>
                </a:cubicBezTo>
                <a:cubicBezTo>
                  <a:pt x="1095839" y="2934931"/>
                  <a:pt x="1001300" y="2879015"/>
                  <a:pt x="925785" y="2907261"/>
                </a:cubicBezTo>
                <a:cubicBezTo>
                  <a:pt x="906762" y="2958566"/>
                  <a:pt x="986889" y="2944731"/>
                  <a:pt x="963254" y="2977012"/>
                </a:cubicBezTo>
                <a:cubicBezTo>
                  <a:pt x="982278" y="2963177"/>
                  <a:pt x="1024358" y="2972400"/>
                  <a:pt x="1029547" y="3000071"/>
                </a:cubicBezTo>
                <a:cubicBezTo>
                  <a:pt x="992077" y="2995459"/>
                  <a:pt x="986889" y="3023129"/>
                  <a:pt x="973054" y="3037540"/>
                </a:cubicBezTo>
                <a:cubicBezTo>
                  <a:pt x="996689" y="3023705"/>
                  <a:pt x="1029547" y="3023705"/>
                  <a:pt x="1034158" y="2990847"/>
                </a:cubicBezTo>
                <a:cubicBezTo>
                  <a:pt x="1053181" y="2995459"/>
                  <a:pt x="1043382" y="3004682"/>
                  <a:pt x="1048570" y="3009294"/>
                </a:cubicBezTo>
                <a:cubicBezTo>
                  <a:pt x="1048570" y="3004682"/>
                  <a:pt x="1057793" y="3004682"/>
                  <a:pt x="1062981" y="3004682"/>
                </a:cubicBezTo>
                <a:cubicBezTo>
                  <a:pt x="1105638" y="3032928"/>
                  <a:pt x="1175966" y="3004682"/>
                  <a:pt x="1209400" y="3037540"/>
                </a:cubicBezTo>
                <a:cubicBezTo>
                  <a:pt x="1190377" y="3098068"/>
                  <a:pt x="1120050" y="3112479"/>
                  <a:pt x="1105638" y="3182230"/>
                </a:cubicBezTo>
                <a:cubicBezTo>
                  <a:pt x="1091227" y="3177618"/>
                  <a:pt x="1091227" y="3186841"/>
                  <a:pt x="1082004" y="3191453"/>
                </a:cubicBezTo>
                <a:cubicBezTo>
                  <a:pt x="1086616" y="3205288"/>
                  <a:pt x="1091227" y="3219699"/>
                  <a:pt x="1086616" y="3238146"/>
                </a:cubicBezTo>
                <a:cubicBezTo>
                  <a:pt x="1030123" y="3251981"/>
                  <a:pt x="1015712" y="3313085"/>
                  <a:pt x="949996" y="3322308"/>
                </a:cubicBezTo>
                <a:cubicBezTo>
                  <a:pt x="935584" y="3350554"/>
                  <a:pt x="926361" y="3364389"/>
                  <a:pt x="926361" y="3397247"/>
                </a:cubicBezTo>
                <a:cubicBezTo>
                  <a:pt x="879092" y="3430105"/>
                  <a:pt x="837011" y="3476798"/>
                  <a:pt x="837011" y="3537325"/>
                </a:cubicBezTo>
                <a:cubicBezTo>
                  <a:pt x="841623" y="3546549"/>
                  <a:pt x="865257" y="3532714"/>
                  <a:pt x="865257" y="3541937"/>
                </a:cubicBezTo>
                <a:cubicBezTo>
                  <a:pt x="856034" y="3541937"/>
                  <a:pt x="860645" y="3551160"/>
                  <a:pt x="865257" y="3555772"/>
                </a:cubicBezTo>
                <a:cubicBezTo>
                  <a:pt x="850846" y="3555772"/>
                  <a:pt x="846234" y="3560383"/>
                  <a:pt x="837011" y="3564995"/>
                </a:cubicBezTo>
                <a:cubicBezTo>
                  <a:pt x="851422" y="3574218"/>
                  <a:pt x="869869" y="3569607"/>
                  <a:pt x="879669" y="3578830"/>
                </a:cubicBezTo>
                <a:cubicBezTo>
                  <a:pt x="875057" y="3588053"/>
                  <a:pt x="851422" y="3588053"/>
                  <a:pt x="846811" y="3601888"/>
                </a:cubicBezTo>
                <a:cubicBezTo>
                  <a:pt x="875057" y="3601888"/>
                  <a:pt x="898692" y="3601888"/>
                  <a:pt x="903303" y="3578830"/>
                </a:cubicBezTo>
                <a:cubicBezTo>
                  <a:pt x="917714" y="3583442"/>
                  <a:pt x="922326" y="3588053"/>
                  <a:pt x="931549" y="3597277"/>
                </a:cubicBezTo>
                <a:cubicBezTo>
                  <a:pt x="931549" y="3606500"/>
                  <a:pt x="922326" y="3611112"/>
                  <a:pt x="917138" y="3620335"/>
                </a:cubicBezTo>
                <a:cubicBezTo>
                  <a:pt x="940773" y="3606500"/>
                  <a:pt x="969019" y="3592088"/>
                  <a:pt x="992653" y="3611112"/>
                </a:cubicBezTo>
                <a:cubicBezTo>
                  <a:pt x="959796" y="3629558"/>
                  <a:pt x="940773" y="3667027"/>
                  <a:pt x="907915" y="3690662"/>
                </a:cubicBezTo>
                <a:cubicBezTo>
                  <a:pt x="888892" y="3686051"/>
                  <a:pt x="884280" y="3699885"/>
                  <a:pt x="870445" y="3699885"/>
                </a:cubicBezTo>
                <a:cubicBezTo>
                  <a:pt x="842199" y="3751190"/>
                  <a:pt x="775907" y="3760413"/>
                  <a:pt x="743049" y="3797882"/>
                </a:cubicBezTo>
                <a:cubicBezTo>
                  <a:pt x="752272" y="3802494"/>
                  <a:pt x="762072" y="3788659"/>
                  <a:pt x="766684" y="3797882"/>
                </a:cubicBezTo>
                <a:cubicBezTo>
                  <a:pt x="766684" y="3811718"/>
                  <a:pt x="762072" y="3816329"/>
                  <a:pt x="762072" y="3826129"/>
                </a:cubicBezTo>
                <a:cubicBezTo>
                  <a:pt x="771295" y="3826129"/>
                  <a:pt x="781095" y="3830740"/>
                  <a:pt x="785706" y="3835352"/>
                </a:cubicBezTo>
                <a:cubicBezTo>
                  <a:pt x="785706" y="3844575"/>
                  <a:pt x="781095" y="3858410"/>
                  <a:pt x="776483" y="3863598"/>
                </a:cubicBezTo>
                <a:cubicBezTo>
                  <a:pt x="790895" y="3868210"/>
                  <a:pt x="790895" y="3858987"/>
                  <a:pt x="804730" y="3858987"/>
                </a:cubicBezTo>
                <a:cubicBezTo>
                  <a:pt x="819141" y="3868210"/>
                  <a:pt x="795506" y="3882045"/>
                  <a:pt x="809341" y="3887233"/>
                </a:cubicBezTo>
                <a:cubicBezTo>
                  <a:pt x="813953" y="3882621"/>
                  <a:pt x="823753" y="3873398"/>
                  <a:pt x="837587" y="3873398"/>
                </a:cubicBezTo>
                <a:cubicBezTo>
                  <a:pt x="823176" y="3901644"/>
                  <a:pt x="785706" y="3896456"/>
                  <a:pt x="781095" y="3929314"/>
                </a:cubicBezTo>
                <a:cubicBezTo>
                  <a:pt x="809341" y="3947760"/>
                  <a:pt x="837587" y="3924702"/>
                  <a:pt x="856610" y="3906256"/>
                </a:cubicBezTo>
                <a:cubicBezTo>
                  <a:pt x="889468" y="3906256"/>
                  <a:pt x="899268" y="3883198"/>
                  <a:pt x="922903" y="3868786"/>
                </a:cubicBezTo>
                <a:cubicBezTo>
                  <a:pt x="918291" y="3859563"/>
                  <a:pt x="908491" y="3835929"/>
                  <a:pt x="922903" y="3831317"/>
                </a:cubicBezTo>
                <a:cubicBezTo>
                  <a:pt x="937314" y="3835929"/>
                  <a:pt x="937314" y="3831317"/>
                  <a:pt x="951149" y="3831317"/>
                </a:cubicBezTo>
                <a:cubicBezTo>
                  <a:pt x="951149" y="3835929"/>
                  <a:pt x="951149" y="3845152"/>
                  <a:pt x="955760" y="3849763"/>
                </a:cubicBezTo>
                <a:cubicBezTo>
                  <a:pt x="964984" y="3835929"/>
                  <a:pt x="988618" y="3835929"/>
                  <a:pt x="1003030" y="3826705"/>
                </a:cubicBezTo>
                <a:cubicBezTo>
                  <a:pt x="1003030" y="3831317"/>
                  <a:pt x="1012253" y="3831317"/>
                  <a:pt x="1012253" y="3835929"/>
                </a:cubicBezTo>
                <a:cubicBezTo>
                  <a:pt x="1012253" y="3858987"/>
                  <a:pt x="1012253" y="3858987"/>
                  <a:pt x="1012253" y="3858987"/>
                </a:cubicBezTo>
                <a:cubicBezTo>
                  <a:pt x="979395" y="3858987"/>
                  <a:pt x="974783" y="3891844"/>
                  <a:pt x="951149" y="3905679"/>
                </a:cubicBezTo>
                <a:cubicBezTo>
                  <a:pt x="979395" y="3891844"/>
                  <a:pt x="988618" y="3896456"/>
                  <a:pt x="1026664" y="3901068"/>
                </a:cubicBezTo>
                <a:cubicBezTo>
                  <a:pt x="1022052" y="3910291"/>
                  <a:pt x="1012253" y="3910291"/>
                  <a:pt x="1012253" y="3919514"/>
                </a:cubicBezTo>
                <a:cubicBezTo>
                  <a:pt x="1016865" y="3924126"/>
                  <a:pt x="1026664" y="3924126"/>
                  <a:pt x="1031276" y="3928738"/>
                </a:cubicBezTo>
                <a:cubicBezTo>
                  <a:pt x="1022052" y="3947184"/>
                  <a:pt x="1007641" y="3980042"/>
                  <a:pt x="984007" y="3980042"/>
                </a:cubicBezTo>
                <a:cubicBezTo>
                  <a:pt x="984007" y="3993877"/>
                  <a:pt x="998418" y="3989265"/>
                  <a:pt x="993230" y="4003100"/>
                </a:cubicBezTo>
                <a:cubicBezTo>
                  <a:pt x="932126" y="4054404"/>
                  <a:pt x="875634" y="4114932"/>
                  <a:pt x="800118" y="4157013"/>
                </a:cubicBezTo>
                <a:cubicBezTo>
                  <a:pt x="800118" y="4152402"/>
                  <a:pt x="795506" y="4152402"/>
                  <a:pt x="795506" y="4147790"/>
                </a:cubicBezTo>
                <a:cubicBezTo>
                  <a:pt x="790895" y="4129343"/>
                  <a:pt x="819141" y="4119544"/>
                  <a:pt x="814529" y="4110321"/>
                </a:cubicBezTo>
                <a:cubicBezTo>
                  <a:pt x="781671" y="4124156"/>
                  <a:pt x="767260" y="4157013"/>
                  <a:pt x="729791" y="4166237"/>
                </a:cubicBezTo>
                <a:cubicBezTo>
                  <a:pt x="725179" y="4180071"/>
                  <a:pt x="739014" y="4194483"/>
                  <a:pt x="720567" y="4203706"/>
                </a:cubicBezTo>
                <a:cubicBezTo>
                  <a:pt x="706156" y="4203706"/>
                  <a:pt x="696933" y="4203706"/>
                  <a:pt x="683098" y="4208318"/>
                </a:cubicBezTo>
                <a:cubicBezTo>
                  <a:pt x="668687" y="4264234"/>
                  <a:pt x="588559" y="4273457"/>
                  <a:pt x="565501" y="4310927"/>
                </a:cubicBezTo>
                <a:cubicBezTo>
                  <a:pt x="556278" y="4310927"/>
                  <a:pt x="509008" y="4333985"/>
                  <a:pt x="513620" y="4348396"/>
                </a:cubicBezTo>
                <a:cubicBezTo>
                  <a:pt x="541867" y="4329949"/>
                  <a:pt x="556278" y="4315538"/>
                  <a:pt x="593748" y="4306315"/>
                </a:cubicBezTo>
                <a:cubicBezTo>
                  <a:pt x="589136" y="4306315"/>
                  <a:pt x="584524" y="4301703"/>
                  <a:pt x="584524" y="4292480"/>
                </a:cubicBezTo>
                <a:cubicBezTo>
                  <a:pt x="660040" y="4255010"/>
                  <a:pt x="744778" y="4212929"/>
                  <a:pt x="805882" y="4170848"/>
                </a:cubicBezTo>
                <a:cubicBezTo>
                  <a:pt x="805882" y="4180071"/>
                  <a:pt x="805882" y="4184683"/>
                  <a:pt x="815106" y="4180071"/>
                </a:cubicBezTo>
                <a:cubicBezTo>
                  <a:pt x="824329" y="4151825"/>
                  <a:pt x="847964" y="4137990"/>
                  <a:pt x="876210" y="4128767"/>
                </a:cubicBezTo>
                <a:cubicBezTo>
                  <a:pt x="885433" y="4124156"/>
                  <a:pt x="871598" y="4110321"/>
                  <a:pt x="885433" y="4105709"/>
                </a:cubicBezTo>
                <a:cubicBezTo>
                  <a:pt x="894656" y="4119544"/>
                  <a:pt x="909068" y="4101097"/>
                  <a:pt x="913679" y="4110321"/>
                </a:cubicBezTo>
                <a:cubicBezTo>
                  <a:pt x="913679" y="4128767"/>
                  <a:pt x="899268" y="4143178"/>
                  <a:pt x="885433" y="4133379"/>
                </a:cubicBezTo>
                <a:cubicBezTo>
                  <a:pt x="866410" y="4156437"/>
                  <a:pt x="852575" y="4180071"/>
                  <a:pt x="833552" y="4203130"/>
                </a:cubicBezTo>
                <a:cubicBezTo>
                  <a:pt x="842775" y="4203130"/>
                  <a:pt x="857187" y="4189295"/>
                  <a:pt x="861799" y="4198518"/>
                </a:cubicBezTo>
                <a:cubicBezTo>
                  <a:pt x="866410" y="4254434"/>
                  <a:pt x="786283" y="4249823"/>
                  <a:pt x="777059" y="4282681"/>
                </a:cubicBezTo>
                <a:cubicBezTo>
                  <a:pt x="828940" y="4264234"/>
                  <a:pt x="890045" y="4235988"/>
                  <a:pt x="941926" y="4231376"/>
                </a:cubicBezTo>
                <a:cubicBezTo>
                  <a:pt x="946537" y="4222153"/>
                  <a:pt x="951149" y="4217541"/>
                  <a:pt x="965560" y="4217541"/>
                </a:cubicBezTo>
                <a:cubicBezTo>
                  <a:pt x="965560" y="4231376"/>
                  <a:pt x="951149" y="4231376"/>
                  <a:pt x="941926" y="4235988"/>
                </a:cubicBezTo>
                <a:cubicBezTo>
                  <a:pt x="956337" y="4235988"/>
                  <a:pt x="960948" y="4240599"/>
                  <a:pt x="960948" y="4249823"/>
                </a:cubicBezTo>
                <a:cubicBezTo>
                  <a:pt x="928091" y="4319573"/>
                  <a:pt x="833552" y="4329373"/>
                  <a:pt x="781671" y="4385289"/>
                </a:cubicBezTo>
                <a:cubicBezTo>
                  <a:pt x="805306" y="4389901"/>
                  <a:pt x="814529" y="4376066"/>
                  <a:pt x="824329" y="4366843"/>
                </a:cubicBezTo>
                <a:cubicBezTo>
                  <a:pt x="876210" y="4371454"/>
                  <a:pt x="904456" y="4324762"/>
                  <a:pt x="941926" y="4301703"/>
                </a:cubicBezTo>
                <a:cubicBezTo>
                  <a:pt x="989195" y="4278645"/>
                  <a:pt x="1050299" y="4264234"/>
                  <a:pt x="1092957" y="4236564"/>
                </a:cubicBezTo>
                <a:cubicBezTo>
                  <a:pt x="1097568" y="4245787"/>
                  <a:pt x="1107368" y="4245787"/>
                  <a:pt x="1116591" y="4245787"/>
                </a:cubicBezTo>
                <a:cubicBezTo>
                  <a:pt x="1125814" y="4241176"/>
                  <a:pt x="1131002" y="4236564"/>
                  <a:pt x="1144837" y="4236564"/>
                </a:cubicBezTo>
                <a:cubicBezTo>
                  <a:pt x="1144837" y="4250399"/>
                  <a:pt x="1125814" y="4250399"/>
                  <a:pt x="1125814" y="4259622"/>
                </a:cubicBezTo>
                <a:cubicBezTo>
                  <a:pt x="1135038" y="4273457"/>
                  <a:pt x="1158672" y="4259622"/>
                  <a:pt x="1168472" y="4264234"/>
                </a:cubicBezTo>
                <a:cubicBezTo>
                  <a:pt x="1140225" y="4273457"/>
                  <a:pt x="1144837" y="4292480"/>
                  <a:pt x="1125814" y="4306315"/>
                </a:cubicBezTo>
                <a:cubicBezTo>
                  <a:pt x="1121203" y="4297092"/>
                  <a:pt x="1106792" y="4297092"/>
                  <a:pt x="1097568" y="4292480"/>
                </a:cubicBezTo>
                <a:cubicBezTo>
                  <a:pt x="1092957" y="4306315"/>
                  <a:pt x="1078545" y="4310927"/>
                  <a:pt x="1064710" y="4315538"/>
                </a:cubicBezTo>
                <a:cubicBezTo>
                  <a:pt x="1064710" y="4324762"/>
                  <a:pt x="1060099" y="4343784"/>
                  <a:pt x="1069322" y="4348396"/>
                </a:cubicBezTo>
                <a:cubicBezTo>
                  <a:pt x="1102180" y="4315538"/>
                  <a:pt x="1130426" y="4306315"/>
                  <a:pt x="1186919" y="4301703"/>
                </a:cubicBezTo>
                <a:cubicBezTo>
                  <a:pt x="1182307" y="4315538"/>
                  <a:pt x="1191530" y="4320150"/>
                  <a:pt x="1186919" y="4334561"/>
                </a:cubicBezTo>
                <a:lnTo>
                  <a:pt x="1182307" y="4339173"/>
                </a:lnTo>
                <a:cubicBezTo>
                  <a:pt x="1167896" y="4334561"/>
                  <a:pt x="1149449" y="4334561"/>
                  <a:pt x="1135038" y="4334561"/>
                </a:cubicBezTo>
                <a:cubicBezTo>
                  <a:pt x="1106792" y="4367419"/>
                  <a:pt x="1073933" y="4395089"/>
                  <a:pt x="1045688" y="4427947"/>
                </a:cubicBezTo>
                <a:cubicBezTo>
                  <a:pt x="1012829" y="4432559"/>
                  <a:pt x="998418" y="4456193"/>
                  <a:pt x="979395" y="4474640"/>
                </a:cubicBezTo>
                <a:cubicBezTo>
                  <a:pt x="974783" y="4474640"/>
                  <a:pt x="955760" y="4479251"/>
                  <a:pt x="970172" y="4479251"/>
                </a:cubicBezTo>
                <a:cubicBezTo>
                  <a:pt x="1003030" y="4483863"/>
                  <a:pt x="1003030" y="4451005"/>
                  <a:pt x="1041076" y="4465416"/>
                </a:cubicBezTo>
                <a:cubicBezTo>
                  <a:pt x="1045688" y="4437170"/>
                  <a:pt x="1083733" y="4446970"/>
                  <a:pt x="1092957" y="4427947"/>
                </a:cubicBezTo>
                <a:cubicBezTo>
                  <a:pt x="1107368" y="4437170"/>
                  <a:pt x="1102180" y="4441782"/>
                  <a:pt x="1107368" y="4451005"/>
                </a:cubicBezTo>
                <a:cubicBezTo>
                  <a:pt x="1107368" y="4437170"/>
                  <a:pt x="1126391" y="4460228"/>
                  <a:pt x="1121779" y="4441782"/>
                </a:cubicBezTo>
                <a:cubicBezTo>
                  <a:pt x="1117167" y="4437170"/>
                  <a:pt x="1102756" y="4446393"/>
                  <a:pt x="1107368" y="4423335"/>
                </a:cubicBezTo>
                <a:cubicBezTo>
                  <a:pt x="1116591" y="4418723"/>
                  <a:pt x="1126391" y="4400277"/>
                  <a:pt x="1135614" y="4409500"/>
                </a:cubicBezTo>
                <a:cubicBezTo>
                  <a:pt x="1140225" y="4427947"/>
                  <a:pt x="1111980" y="4418723"/>
                  <a:pt x="1126391" y="4432559"/>
                </a:cubicBezTo>
                <a:cubicBezTo>
                  <a:pt x="1135614" y="4427947"/>
                  <a:pt x="1150026" y="4427947"/>
                  <a:pt x="1163861" y="4423335"/>
                </a:cubicBezTo>
                <a:cubicBezTo>
                  <a:pt x="1144837" y="4400277"/>
                  <a:pt x="1187495" y="4418723"/>
                  <a:pt x="1192106" y="4409500"/>
                </a:cubicBezTo>
                <a:cubicBezTo>
                  <a:pt x="1173084" y="4400277"/>
                  <a:pt x="1196718" y="4391054"/>
                  <a:pt x="1196718" y="4381254"/>
                </a:cubicBezTo>
                <a:cubicBezTo>
                  <a:pt x="1177695" y="4372031"/>
                  <a:pt x="1182307" y="4395089"/>
                  <a:pt x="1173084" y="4385866"/>
                </a:cubicBezTo>
                <a:cubicBezTo>
                  <a:pt x="1173084" y="4381254"/>
                  <a:pt x="1177695" y="4376642"/>
                  <a:pt x="1187495" y="4372031"/>
                </a:cubicBezTo>
                <a:cubicBezTo>
                  <a:pt x="1220353" y="4381254"/>
                  <a:pt x="1234764" y="4325338"/>
                  <a:pt x="1258399" y="4334561"/>
                </a:cubicBezTo>
                <a:cubicBezTo>
                  <a:pt x="1243987" y="4343784"/>
                  <a:pt x="1253787" y="4348396"/>
                  <a:pt x="1249175" y="4362807"/>
                </a:cubicBezTo>
                <a:cubicBezTo>
                  <a:pt x="1234764" y="4353584"/>
                  <a:pt x="1230153" y="4385866"/>
                  <a:pt x="1211706" y="4391054"/>
                </a:cubicBezTo>
                <a:cubicBezTo>
                  <a:pt x="1220929" y="4395665"/>
                  <a:pt x="1216318" y="4423912"/>
                  <a:pt x="1202483" y="4433135"/>
                </a:cubicBezTo>
                <a:cubicBezTo>
                  <a:pt x="1239952" y="4428523"/>
                  <a:pt x="1282610" y="4414688"/>
                  <a:pt x="1287221" y="4461381"/>
                </a:cubicBezTo>
                <a:cubicBezTo>
                  <a:pt x="1272810" y="4475216"/>
                  <a:pt x="1226117" y="4479827"/>
                  <a:pt x="1239952" y="4503462"/>
                </a:cubicBezTo>
                <a:cubicBezTo>
                  <a:pt x="1258976" y="4480404"/>
                  <a:pt x="1291833" y="4465993"/>
                  <a:pt x="1315468" y="4447546"/>
                </a:cubicBezTo>
                <a:cubicBezTo>
                  <a:pt x="1310856" y="4442935"/>
                  <a:pt x="1291833" y="4452158"/>
                  <a:pt x="1291833" y="4442935"/>
                </a:cubicBezTo>
                <a:cubicBezTo>
                  <a:pt x="1306244" y="4442935"/>
                  <a:pt x="1315468" y="4433711"/>
                  <a:pt x="1306244" y="4424488"/>
                </a:cubicBezTo>
                <a:cubicBezTo>
                  <a:pt x="1306244" y="4415265"/>
                  <a:pt x="1287221" y="4424488"/>
                  <a:pt x="1287221" y="4410653"/>
                </a:cubicBezTo>
                <a:cubicBezTo>
                  <a:pt x="1310856" y="4392207"/>
                  <a:pt x="1339102" y="4377795"/>
                  <a:pt x="1367348" y="4359349"/>
                </a:cubicBezTo>
                <a:cubicBezTo>
                  <a:pt x="1381760" y="4373183"/>
                  <a:pt x="1352937" y="4387595"/>
                  <a:pt x="1371960" y="4396818"/>
                </a:cubicBezTo>
                <a:cubicBezTo>
                  <a:pt x="1357549" y="4415265"/>
                  <a:pt x="1339102" y="4429676"/>
                  <a:pt x="1324691" y="4448122"/>
                </a:cubicBezTo>
                <a:cubicBezTo>
                  <a:pt x="1339102" y="4443511"/>
                  <a:pt x="1329303" y="4461958"/>
                  <a:pt x="1333915" y="4471181"/>
                </a:cubicBezTo>
                <a:cubicBezTo>
                  <a:pt x="1301056" y="4485016"/>
                  <a:pt x="1291257" y="4527097"/>
                  <a:pt x="1244564" y="4531708"/>
                </a:cubicBezTo>
                <a:cubicBezTo>
                  <a:pt x="1258976" y="4554766"/>
                  <a:pt x="1216318" y="4536320"/>
                  <a:pt x="1216318" y="4554766"/>
                </a:cubicBezTo>
                <a:cubicBezTo>
                  <a:pt x="1282610" y="4554766"/>
                  <a:pt x="1315468" y="4479827"/>
                  <a:pt x="1400207" y="4485016"/>
                </a:cubicBezTo>
                <a:cubicBezTo>
                  <a:pt x="1409430" y="4508074"/>
                  <a:pt x="1404818" y="4517874"/>
                  <a:pt x="1419229" y="4531708"/>
                </a:cubicBezTo>
                <a:cubicBezTo>
                  <a:pt x="1404818" y="4596848"/>
                  <a:pt x="1324691" y="4592236"/>
                  <a:pt x="1291833" y="4638929"/>
                </a:cubicBezTo>
                <a:cubicBezTo>
                  <a:pt x="1306244" y="4638929"/>
                  <a:pt x="1315468" y="4625094"/>
                  <a:pt x="1320079" y="4643540"/>
                </a:cubicBezTo>
                <a:cubicBezTo>
                  <a:pt x="1320079" y="4661987"/>
                  <a:pt x="1301056" y="4666599"/>
                  <a:pt x="1296445" y="4685622"/>
                </a:cubicBezTo>
                <a:cubicBezTo>
                  <a:pt x="1310856" y="4685622"/>
                  <a:pt x="1324691" y="4681010"/>
                  <a:pt x="1324691" y="4694845"/>
                </a:cubicBezTo>
                <a:cubicBezTo>
                  <a:pt x="1315468" y="4713291"/>
                  <a:pt x="1272810" y="4727703"/>
                  <a:pt x="1253787" y="4704068"/>
                </a:cubicBezTo>
                <a:cubicBezTo>
                  <a:pt x="1211130" y="4741538"/>
                  <a:pt x="1145414" y="4755373"/>
                  <a:pt x="1107368" y="4802065"/>
                </a:cubicBezTo>
                <a:cubicBezTo>
                  <a:pt x="1135614" y="4802065"/>
                  <a:pt x="1121779" y="4825123"/>
                  <a:pt x="1135614" y="4834923"/>
                </a:cubicBezTo>
                <a:cubicBezTo>
                  <a:pt x="1150026" y="4825700"/>
                  <a:pt x="1163861" y="4821088"/>
                  <a:pt x="1187495" y="4816477"/>
                </a:cubicBezTo>
                <a:cubicBezTo>
                  <a:pt x="1187495" y="4830312"/>
                  <a:pt x="1168472" y="4825700"/>
                  <a:pt x="1173084" y="4839535"/>
                </a:cubicBezTo>
                <a:cubicBezTo>
                  <a:pt x="1220353" y="4825700"/>
                  <a:pt x="1290680" y="4844146"/>
                  <a:pt x="1324114" y="4792842"/>
                </a:cubicBezTo>
                <a:cubicBezTo>
                  <a:pt x="1309703" y="4792842"/>
                  <a:pt x="1305092" y="4792842"/>
                  <a:pt x="1305092" y="4779007"/>
                </a:cubicBezTo>
                <a:cubicBezTo>
                  <a:pt x="1314315" y="4741538"/>
                  <a:pt x="1347749" y="4727703"/>
                  <a:pt x="1371384" y="4704068"/>
                </a:cubicBezTo>
                <a:cubicBezTo>
                  <a:pt x="1399630" y="4704068"/>
                  <a:pt x="1437676" y="4704068"/>
                  <a:pt x="1470534" y="4704068"/>
                </a:cubicBezTo>
                <a:cubicBezTo>
                  <a:pt x="1484945" y="4661987"/>
                  <a:pt x="1527027" y="4648152"/>
                  <a:pt x="1546049" y="4610683"/>
                </a:cubicBezTo>
                <a:cubicBezTo>
                  <a:pt x="1541438" y="4592236"/>
                  <a:pt x="1546049" y="4582437"/>
                  <a:pt x="1550661" y="4568601"/>
                </a:cubicBezTo>
                <a:cubicBezTo>
                  <a:pt x="1541438" y="4563990"/>
                  <a:pt x="1541438" y="4550155"/>
                  <a:pt x="1536250" y="4540355"/>
                </a:cubicBezTo>
                <a:cubicBezTo>
                  <a:pt x="1550661" y="4507498"/>
                  <a:pt x="1611765" y="4498274"/>
                  <a:pt x="1597354" y="4563413"/>
                </a:cubicBezTo>
                <a:cubicBezTo>
                  <a:pt x="1616377" y="4568025"/>
                  <a:pt x="1630211" y="4586471"/>
                  <a:pt x="1649235" y="4596271"/>
                </a:cubicBezTo>
                <a:cubicBezTo>
                  <a:pt x="1653846" y="4614718"/>
                  <a:pt x="1640011" y="4614718"/>
                  <a:pt x="1640011" y="4629129"/>
                </a:cubicBezTo>
                <a:cubicBezTo>
                  <a:pt x="1649235" y="4629129"/>
                  <a:pt x="1659034" y="4647576"/>
                  <a:pt x="1649235" y="4657376"/>
                </a:cubicBezTo>
                <a:cubicBezTo>
                  <a:pt x="1682092" y="4661987"/>
                  <a:pt x="1715527" y="4666599"/>
                  <a:pt x="1720139" y="4685622"/>
                </a:cubicBezTo>
                <a:cubicBezTo>
                  <a:pt x="1743773" y="4671787"/>
                  <a:pt x="1772019" y="4685622"/>
                  <a:pt x="1786431" y="4704068"/>
                </a:cubicBezTo>
                <a:cubicBezTo>
                  <a:pt x="1786431" y="4713291"/>
                  <a:pt x="1772019" y="4708680"/>
                  <a:pt x="1777207" y="4717903"/>
                </a:cubicBezTo>
                <a:cubicBezTo>
                  <a:pt x="1791618" y="4722515"/>
                  <a:pt x="1796230" y="4708680"/>
                  <a:pt x="1800842" y="4722515"/>
                </a:cubicBezTo>
                <a:cubicBezTo>
                  <a:pt x="1800842" y="4731738"/>
                  <a:pt x="1786431" y="4727126"/>
                  <a:pt x="1786431" y="4736349"/>
                </a:cubicBezTo>
                <a:cubicBezTo>
                  <a:pt x="1805453" y="4736349"/>
                  <a:pt x="1810065" y="4727126"/>
                  <a:pt x="1829088" y="4727126"/>
                </a:cubicBezTo>
                <a:cubicBezTo>
                  <a:pt x="1838312" y="4740961"/>
                  <a:pt x="1833700" y="4745573"/>
                  <a:pt x="1843499" y="4759984"/>
                </a:cubicBezTo>
                <a:cubicBezTo>
                  <a:pt x="1862522" y="4750761"/>
                  <a:pt x="1871746" y="4773819"/>
                  <a:pt x="1880969" y="4788230"/>
                </a:cubicBezTo>
                <a:cubicBezTo>
                  <a:pt x="1819865" y="4825700"/>
                  <a:pt x="1810065" y="4881616"/>
                  <a:pt x="1786431" y="4946755"/>
                </a:cubicBezTo>
                <a:cubicBezTo>
                  <a:pt x="1829088" y="4960590"/>
                  <a:pt x="1894804" y="4951367"/>
                  <a:pt x="1899416" y="5007283"/>
                </a:cubicBezTo>
                <a:cubicBezTo>
                  <a:pt x="1923050" y="5025729"/>
                  <a:pt x="1942073" y="5049364"/>
                  <a:pt x="1970319" y="5063199"/>
                </a:cubicBezTo>
                <a:cubicBezTo>
                  <a:pt x="1961096" y="5081645"/>
                  <a:pt x="1974931" y="5100668"/>
                  <a:pt x="1965708" y="5114503"/>
                </a:cubicBezTo>
                <a:cubicBezTo>
                  <a:pt x="1984730" y="5119115"/>
                  <a:pt x="2003177" y="5123726"/>
                  <a:pt x="2022200" y="5128338"/>
                </a:cubicBezTo>
                <a:cubicBezTo>
                  <a:pt x="2045835" y="5119115"/>
                  <a:pt x="2055058" y="5095480"/>
                  <a:pt x="2078693" y="5081645"/>
                </a:cubicBezTo>
                <a:cubicBezTo>
                  <a:pt x="2130574" y="5016506"/>
                  <a:pt x="2225112" y="4988260"/>
                  <a:pt x="2295439" y="4941567"/>
                </a:cubicBezTo>
                <a:cubicBezTo>
                  <a:pt x="2328298" y="4960014"/>
                  <a:pt x="2356543" y="4904098"/>
                  <a:pt x="2380178" y="4885651"/>
                </a:cubicBezTo>
                <a:cubicBezTo>
                  <a:pt x="2394590" y="4885651"/>
                  <a:pt x="2399201" y="4899486"/>
                  <a:pt x="2417648" y="4894874"/>
                </a:cubicBezTo>
                <a:cubicBezTo>
                  <a:pt x="2417648" y="4862017"/>
                  <a:pt x="2464917" y="4866628"/>
                  <a:pt x="2474140" y="4871816"/>
                </a:cubicBezTo>
                <a:cubicBezTo>
                  <a:pt x="2455117" y="4862593"/>
                  <a:pt x="2488551" y="4834347"/>
                  <a:pt x="2502386" y="4829735"/>
                </a:cubicBezTo>
                <a:cubicBezTo>
                  <a:pt x="2502386" y="4857981"/>
                  <a:pt x="2549655" y="4871816"/>
                  <a:pt x="2554267" y="4909286"/>
                </a:cubicBezTo>
                <a:cubicBezTo>
                  <a:pt x="2539856" y="4904674"/>
                  <a:pt x="2535244" y="4923121"/>
                  <a:pt x="2516798" y="4909286"/>
                </a:cubicBezTo>
                <a:cubicBezTo>
                  <a:pt x="2512186" y="4937532"/>
                  <a:pt x="2516798" y="4946755"/>
                  <a:pt x="2516798" y="4974425"/>
                </a:cubicBezTo>
                <a:cubicBezTo>
                  <a:pt x="2535821" y="4974425"/>
                  <a:pt x="2535821" y="4997483"/>
                  <a:pt x="2554267" y="4997483"/>
                </a:cubicBezTo>
                <a:cubicBezTo>
                  <a:pt x="2558879" y="4979037"/>
                  <a:pt x="2549655" y="4969237"/>
                  <a:pt x="2573290" y="4969237"/>
                </a:cubicBezTo>
                <a:cubicBezTo>
                  <a:pt x="2573290" y="4983072"/>
                  <a:pt x="2549655" y="4992295"/>
                  <a:pt x="2573290" y="4992295"/>
                </a:cubicBezTo>
                <a:cubicBezTo>
                  <a:pt x="2582514" y="4996907"/>
                  <a:pt x="2568679" y="4973848"/>
                  <a:pt x="2577902" y="4973848"/>
                </a:cubicBezTo>
                <a:cubicBezTo>
                  <a:pt x="2592313" y="4978460"/>
                  <a:pt x="2610760" y="4978460"/>
                  <a:pt x="2610760" y="4996907"/>
                </a:cubicBezTo>
                <a:cubicBezTo>
                  <a:pt x="2601536" y="4996907"/>
                  <a:pt x="2601536" y="4987684"/>
                  <a:pt x="2587125" y="4992295"/>
                </a:cubicBezTo>
                <a:cubicBezTo>
                  <a:pt x="2587125" y="5010742"/>
                  <a:pt x="2587125" y="5029765"/>
                  <a:pt x="2572713" y="5029765"/>
                </a:cubicBezTo>
                <a:cubicBezTo>
                  <a:pt x="2577325" y="5006706"/>
                  <a:pt x="2553691" y="5034376"/>
                  <a:pt x="2553691" y="5015930"/>
                </a:cubicBezTo>
                <a:cubicBezTo>
                  <a:pt x="2558302" y="5006706"/>
                  <a:pt x="2568102" y="5002095"/>
                  <a:pt x="2553691" y="4997483"/>
                </a:cubicBezTo>
                <a:cubicBezTo>
                  <a:pt x="2544468" y="5002095"/>
                  <a:pt x="2553691" y="5015930"/>
                  <a:pt x="2539280" y="5015930"/>
                </a:cubicBezTo>
                <a:cubicBezTo>
                  <a:pt x="2553691" y="5002095"/>
                  <a:pt x="2515645" y="5015930"/>
                  <a:pt x="2511033" y="4997483"/>
                </a:cubicBezTo>
                <a:cubicBezTo>
                  <a:pt x="2506421" y="5006706"/>
                  <a:pt x="2501810" y="5015930"/>
                  <a:pt x="2496622" y="5030341"/>
                </a:cubicBezTo>
                <a:cubicBezTo>
                  <a:pt x="2515645" y="5030341"/>
                  <a:pt x="2529479" y="5044176"/>
                  <a:pt x="2515645" y="5053399"/>
                </a:cubicBezTo>
                <a:cubicBezTo>
                  <a:pt x="2520256" y="5058011"/>
                  <a:pt x="2539280" y="5048787"/>
                  <a:pt x="2539280" y="5058011"/>
                </a:cubicBezTo>
                <a:cubicBezTo>
                  <a:pt x="2496622" y="5076457"/>
                  <a:pt x="2421683" y="5067234"/>
                  <a:pt x="2398048" y="5104704"/>
                </a:cubicBezTo>
                <a:cubicBezTo>
                  <a:pt x="2445317" y="5104704"/>
                  <a:pt x="2501810" y="5067234"/>
                  <a:pt x="2544468" y="5086257"/>
                </a:cubicBezTo>
                <a:cubicBezTo>
                  <a:pt x="2539856" y="5114503"/>
                  <a:pt x="2511609" y="5086257"/>
                  <a:pt x="2506998" y="5104704"/>
                </a:cubicBezTo>
                <a:cubicBezTo>
                  <a:pt x="2516221" y="5118539"/>
                  <a:pt x="2554267" y="5104704"/>
                  <a:pt x="2554267" y="5127762"/>
                </a:cubicBezTo>
                <a:cubicBezTo>
                  <a:pt x="2554267" y="5136985"/>
                  <a:pt x="2535244" y="5132373"/>
                  <a:pt x="2535244" y="5146208"/>
                </a:cubicBezTo>
                <a:cubicBezTo>
                  <a:pt x="2568102" y="5141597"/>
                  <a:pt x="2606148" y="5117962"/>
                  <a:pt x="2606148" y="5090292"/>
                </a:cubicBezTo>
                <a:cubicBezTo>
                  <a:pt x="2690887" y="5062046"/>
                  <a:pt x="2738156" y="5020541"/>
                  <a:pt x="2837306" y="5020541"/>
                </a:cubicBezTo>
                <a:cubicBezTo>
                  <a:pt x="2870164" y="5002095"/>
                  <a:pt x="2931845" y="5020541"/>
                  <a:pt x="2960091" y="5043600"/>
                </a:cubicBezTo>
                <a:cubicBezTo>
                  <a:pt x="3016583" y="5043600"/>
                  <a:pt x="3011972" y="4978460"/>
                  <a:pt x="3073076" y="4978460"/>
                </a:cubicBezTo>
                <a:cubicBezTo>
                  <a:pt x="3077688" y="4992295"/>
                  <a:pt x="3068464" y="4992295"/>
                  <a:pt x="3068464" y="5001518"/>
                </a:cubicBezTo>
                <a:cubicBezTo>
                  <a:pt x="3139368" y="4987684"/>
                  <a:pt x="3195861" y="4959437"/>
                  <a:pt x="3247742" y="4931767"/>
                </a:cubicBezTo>
                <a:cubicBezTo>
                  <a:pt x="3275987" y="4931767"/>
                  <a:pt x="3299622" y="4927156"/>
                  <a:pt x="3308846" y="4908709"/>
                </a:cubicBezTo>
                <a:cubicBezTo>
                  <a:pt x="3271376" y="4899486"/>
                  <a:pt x="3219495" y="4946179"/>
                  <a:pt x="3172226" y="4913321"/>
                </a:cubicBezTo>
                <a:cubicBezTo>
                  <a:pt x="3224106" y="4880463"/>
                  <a:pt x="3280599" y="4857405"/>
                  <a:pt x="3351503" y="4838382"/>
                </a:cubicBezTo>
                <a:cubicBezTo>
                  <a:pt x="3360726" y="4829159"/>
                  <a:pt x="3360726" y="4815324"/>
                  <a:pt x="3370526" y="4810136"/>
                </a:cubicBezTo>
                <a:cubicBezTo>
                  <a:pt x="3407995" y="4819359"/>
                  <a:pt x="3441430" y="4796301"/>
                  <a:pt x="3469676" y="4777278"/>
                </a:cubicBezTo>
                <a:cubicBezTo>
                  <a:pt x="3474288" y="4795724"/>
                  <a:pt x="3460452" y="4800336"/>
                  <a:pt x="3469676" y="4810136"/>
                </a:cubicBezTo>
                <a:cubicBezTo>
                  <a:pt x="3478899" y="4819359"/>
                  <a:pt x="3488699" y="4810136"/>
                  <a:pt x="3502534" y="4810136"/>
                </a:cubicBezTo>
                <a:cubicBezTo>
                  <a:pt x="3502534" y="4819359"/>
                  <a:pt x="3493311" y="4819359"/>
                  <a:pt x="3502534" y="4823970"/>
                </a:cubicBezTo>
                <a:cubicBezTo>
                  <a:pt x="3563638" y="4791113"/>
                  <a:pt x="3643765" y="4777278"/>
                  <a:pt x="3695646" y="4730585"/>
                </a:cubicBezTo>
                <a:cubicBezTo>
                  <a:pt x="3719280" y="4725973"/>
                  <a:pt x="3742915" y="4739808"/>
                  <a:pt x="3761938" y="4725973"/>
                </a:cubicBezTo>
                <a:cubicBezTo>
                  <a:pt x="3757326" y="4744420"/>
                  <a:pt x="3776349" y="4739808"/>
                  <a:pt x="3776349" y="4749031"/>
                </a:cubicBezTo>
                <a:cubicBezTo>
                  <a:pt x="3743492" y="4781889"/>
                  <a:pt x="3681811" y="4762866"/>
                  <a:pt x="3667976" y="4818783"/>
                </a:cubicBezTo>
                <a:cubicBezTo>
                  <a:pt x="3554991" y="4874698"/>
                  <a:pt x="3417795" y="4912168"/>
                  <a:pt x="3314610" y="4977307"/>
                </a:cubicBezTo>
                <a:cubicBezTo>
                  <a:pt x="3305387" y="4977307"/>
                  <a:pt x="3305387" y="4972695"/>
                  <a:pt x="3300199" y="4972695"/>
                </a:cubicBezTo>
                <a:cubicBezTo>
                  <a:pt x="3210848" y="5005553"/>
                  <a:pt x="3120922" y="5028612"/>
                  <a:pt x="3045406" y="5070693"/>
                </a:cubicBezTo>
                <a:cubicBezTo>
                  <a:pt x="3097287" y="5061470"/>
                  <a:pt x="3139944" y="5037835"/>
                  <a:pt x="3177414" y="5037835"/>
                </a:cubicBezTo>
                <a:cubicBezTo>
                  <a:pt x="3168191" y="5070693"/>
                  <a:pt x="3130145" y="5084528"/>
                  <a:pt x="3101898" y="5075305"/>
                </a:cubicBezTo>
                <a:cubicBezTo>
                  <a:pt x="3101898" y="5079916"/>
                  <a:pt x="3111122" y="5079916"/>
                  <a:pt x="3111122" y="5084528"/>
                </a:cubicBezTo>
                <a:cubicBezTo>
                  <a:pt x="3082875" y="5098363"/>
                  <a:pt x="3050018" y="5102974"/>
                  <a:pt x="3026383" y="5117386"/>
                </a:cubicBezTo>
                <a:cubicBezTo>
                  <a:pt x="3111122" y="5131220"/>
                  <a:pt x="3143980" y="5052246"/>
                  <a:pt x="3210272" y="5084528"/>
                </a:cubicBezTo>
                <a:cubicBezTo>
                  <a:pt x="3210272" y="5089139"/>
                  <a:pt x="3201048" y="5102974"/>
                  <a:pt x="3210272" y="5102974"/>
                </a:cubicBezTo>
                <a:cubicBezTo>
                  <a:pt x="3214883" y="5093751"/>
                  <a:pt x="3229295" y="5102974"/>
                  <a:pt x="3238518" y="5102974"/>
                </a:cubicBezTo>
                <a:cubicBezTo>
                  <a:pt x="3243130" y="5093751"/>
                  <a:pt x="3247742" y="5084528"/>
                  <a:pt x="3247742" y="5070116"/>
                </a:cubicBezTo>
                <a:cubicBezTo>
                  <a:pt x="3275987" y="5070116"/>
                  <a:pt x="3280599" y="5032647"/>
                  <a:pt x="3308846" y="5041870"/>
                </a:cubicBezTo>
                <a:cubicBezTo>
                  <a:pt x="3308846" y="5037258"/>
                  <a:pt x="3308846" y="5032647"/>
                  <a:pt x="3313457" y="5032647"/>
                </a:cubicBezTo>
                <a:lnTo>
                  <a:pt x="3308846" y="5032647"/>
                </a:lnTo>
                <a:cubicBezTo>
                  <a:pt x="3299622" y="5032647"/>
                  <a:pt x="3294434" y="5028035"/>
                  <a:pt x="3294434" y="5018812"/>
                </a:cubicBezTo>
                <a:cubicBezTo>
                  <a:pt x="3308846" y="5000366"/>
                  <a:pt x="3331904" y="4990566"/>
                  <a:pt x="3346315" y="4967508"/>
                </a:cubicBezTo>
                <a:cubicBezTo>
                  <a:pt x="3473711" y="4949061"/>
                  <a:pt x="3563062" y="4869510"/>
                  <a:pt x="3685847" y="4855675"/>
                </a:cubicBezTo>
                <a:cubicBezTo>
                  <a:pt x="3676623" y="4883922"/>
                  <a:pt x="3671435" y="4906980"/>
                  <a:pt x="3676623" y="4925427"/>
                </a:cubicBezTo>
                <a:cubicBezTo>
                  <a:pt x="3695646" y="4930038"/>
                  <a:pt x="3704869" y="4925427"/>
                  <a:pt x="3719280" y="4920815"/>
                </a:cubicBezTo>
                <a:cubicBezTo>
                  <a:pt x="3738304" y="4878734"/>
                  <a:pt x="3785573" y="4883345"/>
                  <a:pt x="3813819" y="4864899"/>
                </a:cubicBezTo>
                <a:cubicBezTo>
                  <a:pt x="3804596" y="4818206"/>
                  <a:pt x="3832842" y="4855675"/>
                  <a:pt x="3865700" y="4841841"/>
                </a:cubicBezTo>
                <a:cubicBezTo>
                  <a:pt x="3856477" y="4799759"/>
                  <a:pt x="3804596" y="4846452"/>
                  <a:pt x="3785573" y="4832617"/>
                </a:cubicBezTo>
                <a:cubicBezTo>
                  <a:pt x="3790185" y="4818783"/>
                  <a:pt x="3799984" y="4804371"/>
                  <a:pt x="3785573" y="4799759"/>
                </a:cubicBezTo>
                <a:cubicBezTo>
                  <a:pt x="3809207" y="4790536"/>
                  <a:pt x="3828230" y="4776701"/>
                  <a:pt x="3842065" y="4757678"/>
                </a:cubicBezTo>
                <a:cubicBezTo>
                  <a:pt x="3837453" y="4753067"/>
                  <a:pt x="3832842" y="4753067"/>
                  <a:pt x="3832842" y="4743844"/>
                </a:cubicBezTo>
                <a:cubicBezTo>
                  <a:pt x="3813819" y="4748455"/>
                  <a:pt x="3795373" y="4753067"/>
                  <a:pt x="3785573" y="4766902"/>
                </a:cubicBezTo>
                <a:cubicBezTo>
                  <a:pt x="3785573" y="4734044"/>
                  <a:pt x="3766550" y="4724820"/>
                  <a:pt x="3761938" y="4701762"/>
                </a:cubicBezTo>
                <a:cubicBezTo>
                  <a:pt x="3809207" y="4692539"/>
                  <a:pt x="3861088" y="4683316"/>
                  <a:pt x="3874923" y="4641235"/>
                </a:cubicBezTo>
                <a:cubicBezTo>
                  <a:pt x="3846677" y="4650458"/>
                  <a:pt x="3823042" y="4664293"/>
                  <a:pt x="3794796" y="4678704"/>
                </a:cubicBezTo>
                <a:cubicBezTo>
                  <a:pt x="3790185" y="4678704"/>
                  <a:pt x="3785573" y="4674092"/>
                  <a:pt x="3775773" y="4669481"/>
                </a:cubicBezTo>
                <a:cubicBezTo>
                  <a:pt x="3691034" y="4706950"/>
                  <a:pt x="3610907" y="4744420"/>
                  <a:pt x="3530780" y="4781313"/>
                </a:cubicBezTo>
                <a:cubicBezTo>
                  <a:pt x="3521557" y="4781313"/>
                  <a:pt x="3516369" y="4776701"/>
                  <a:pt x="3502534" y="4772090"/>
                </a:cubicBezTo>
                <a:cubicBezTo>
                  <a:pt x="3507146" y="4790536"/>
                  <a:pt x="3493311" y="4795148"/>
                  <a:pt x="3474288" y="4795148"/>
                </a:cubicBezTo>
                <a:cubicBezTo>
                  <a:pt x="3474288" y="4776701"/>
                  <a:pt x="3474288" y="4776701"/>
                  <a:pt x="3474288" y="4776701"/>
                </a:cubicBezTo>
                <a:cubicBezTo>
                  <a:pt x="3511757" y="4772090"/>
                  <a:pt x="3535391" y="4748455"/>
                  <a:pt x="3568826" y="4734620"/>
                </a:cubicBezTo>
                <a:cubicBezTo>
                  <a:pt x="3559603" y="4734620"/>
                  <a:pt x="3573438" y="4730009"/>
                  <a:pt x="3568826" y="4716174"/>
                </a:cubicBezTo>
                <a:cubicBezTo>
                  <a:pt x="3549803" y="4725397"/>
                  <a:pt x="3516945" y="4734620"/>
                  <a:pt x="3516945" y="4749031"/>
                </a:cubicBezTo>
                <a:cubicBezTo>
                  <a:pt x="3507722" y="4720785"/>
                  <a:pt x="3484088" y="4758255"/>
                  <a:pt x="3469676" y="4735197"/>
                </a:cubicBezTo>
                <a:cubicBezTo>
                  <a:pt x="3512333" y="4721362"/>
                  <a:pt x="3549803" y="4693115"/>
                  <a:pt x="3597072" y="4679281"/>
                </a:cubicBezTo>
                <a:cubicBezTo>
                  <a:pt x="3601684" y="4707527"/>
                  <a:pt x="3648953" y="4683892"/>
                  <a:pt x="3658176" y="4702339"/>
                </a:cubicBezTo>
                <a:cubicBezTo>
                  <a:pt x="3681811" y="4688504"/>
                  <a:pt x="3681811" y="4660258"/>
                  <a:pt x="3710057" y="4655646"/>
                </a:cubicBezTo>
                <a:cubicBezTo>
                  <a:pt x="3714669" y="4664869"/>
                  <a:pt x="3691034" y="4674092"/>
                  <a:pt x="3705445" y="4678704"/>
                </a:cubicBezTo>
                <a:cubicBezTo>
                  <a:pt x="3724469" y="4655646"/>
                  <a:pt x="3742915" y="4632011"/>
                  <a:pt x="3780961" y="4627400"/>
                </a:cubicBezTo>
                <a:cubicBezTo>
                  <a:pt x="3776349" y="4655646"/>
                  <a:pt x="3818431" y="4632011"/>
                  <a:pt x="3795373" y="4655646"/>
                </a:cubicBezTo>
                <a:cubicBezTo>
                  <a:pt x="3832842" y="4651034"/>
                  <a:pt x="3866276" y="4641811"/>
                  <a:pt x="3870888" y="4622788"/>
                </a:cubicBezTo>
                <a:cubicBezTo>
                  <a:pt x="3856477" y="4627400"/>
                  <a:pt x="3842642" y="4632011"/>
                  <a:pt x="3828230" y="4641235"/>
                </a:cubicBezTo>
                <a:cubicBezTo>
                  <a:pt x="3828230" y="4627400"/>
                  <a:pt x="3828230" y="4608377"/>
                  <a:pt x="3832842" y="4599153"/>
                </a:cubicBezTo>
                <a:cubicBezTo>
                  <a:pt x="3875499" y="4608377"/>
                  <a:pt x="3950438" y="4576095"/>
                  <a:pt x="3969462" y="4534014"/>
                </a:cubicBezTo>
                <a:cubicBezTo>
                  <a:pt x="3978685" y="4534014"/>
                  <a:pt x="3983873" y="4529403"/>
                  <a:pt x="3993096" y="4529403"/>
                </a:cubicBezTo>
                <a:cubicBezTo>
                  <a:pt x="3983873" y="4506345"/>
                  <a:pt x="4021342" y="4510956"/>
                  <a:pt x="4054200" y="4510956"/>
                </a:cubicBezTo>
                <a:cubicBezTo>
                  <a:pt x="4054200" y="4487898"/>
                  <a:pt x="4082446" y="4478098"/>
                  <a:pt x="4096858" y="4482710"/>
                </a:cubicBezTo>
                <a:cubicBezTo>
                  <a:pt x="4096858" y="4501156"/>
                  <a:pt x="4082446" y="4478098"/>
                  <a:pt x="4082446" y="4496545"/>
                </a:cubicBezTo>
                <a:cubicBezTo>
                  <a:pt x="4115305" y="4496545"/>
                  <a:pt x="4181597" y="4487322"/>
                  <a:pt x="4181597" y="4449852"/>
                </a:cubicBezTo>
                <a:cubicBezTo>
                  <a:pt x="4196008" y="4445240"/>
                  <a:pt x="4196008" y="4459075"/>
                  <a:pt x="4196008" y="4468298"/>
                </a:cubicBezTo>
                <a:cubicBezTo>
                  <a:pt x="4224254" y="4459075"/>
                  <a:pt x="4233478" y="4430829"/>
                  <a:pt x="4271524" y="4426217"/>
                </a:cubicBezTo>
                <a:cubicBezTo>
                  <a:pt x="4276135" y="4416994"/>
                  <a:pt x="4257112" y="4412383"/>
                  <a:pt x="4271524" y="4407771"/>
                </a:cubicBezTo>
                <a:cubicBezTo>
                  <a:pt x="4280747" y="4398548"/>
                  <a:pt x="4290546" y="4416994"/>
                  <a:pt x="4299770" y="4416994"/>
                </a:cubicBezTo>
                <a:cubicBezTo>
                  <a:pt x="4295158" y="4421606"/>
                  <a:pt x="4276135" y="4426217"/>
                  <a:pt x="4290546" y="4430829"/>
                </a:cubicBezTo>
                <a:cubicBezTo>
                  <a:pt x="4290546" y="4426217"/>
                  <a:pt x="4299770" y="4426217"/>
                  <a:pt x="4304958" y="4426217"/>
                </a:cubicBezTo>
                <a:cubicBezTo>
                  <a:pt x="4304958" y="4407771"/>
                  <a:pt x="4304958" y="4388748"/>
                  <a:pt x="4319369" y="4384136"/>
                </a:cubicBezTo>
                <a:cubicBezTo>
                  <a:pt x="4333780" y="4379525"/>
                  <a:pt x="4333780" y="4388748"/>
                  <a:pt x="4338392" y="4397971"/>
                </a:cubicBezTo>
                <a:cubicBezTo>
                  <a:pt x="4338392" y="4407194"/>
                  <a:pt x="4329169" y="4402583"/>
                  <a:pt x="4329169" y="4411806"/>
                </a:cubicBezTo>
                <a:cubicBezTo>
                  <a:pt x="4357415" y="4425641"/>
                  <a:pt x="4366639" y="4393359"/>
                  <a:pt x="4381050" y="4378948"/>
                </a:cubicBezTo>
                <a:cubicBezTo>
                  <a:pt x="4413907" y="4374336"/>
                  <a:pt x="4432931" y="4346090"/>
                  <a:pt x="4456565" y="4327644"/>
                </a:cubicBezTo>
                <a:cubicBezTo>
                  <a:pt x="4480200" y="4332255"/>
                  <a:pt x="4494035" y="4318420"/>
                  <a:pt x="4517669" y="4336867"/>
                </a:cubicBezTo>
                <a:cubicBezTo>
                  <a:pt x="4522281" y="4323032"/>
                  <a:pt x="4508446" y="4323032"/>
                  <a:pt x="4513058" y="4308621"/>
                </a:cubicBezTo>
                <a:cubicBezTo>
                  <a:pt x="4532081" y="4304009"/>
                  <a:pt x="4536692" y="4290174"/>
                  <a:pt x="4555715" y="4285563"/>
                </a:cubicBezTo>
                <a:cubicBezTo>
                  <a:pt x="4570126" y="4280951"/>
                  <a:pt x="4574738" y="4308621"/>
                  <a:pt x="4588573" y="4290174"/>
                </a:cubicBezTo>
                <a:cubicBezTo>
                  <a:pt x="4564939" y="4243481"/>
                  <a:pt x="4635842" y="4220423"/>
                  <a:pt x="4640454" y="4173730"/>
                </a:cubicBezTo>
                <a:cubicBezTo>
                  <a:pt x="4659477" y="4169119"/>
                  <a:pt x="4664089" y="4187565"/>
                  <a:pt x="4673312" y="4192177"/>
                </a:cubicBezTo>
                <a:cubicBezTo>
                  <a:pt x="4673312" y="4196789"/>
                  <a:pt x="4664089" y="4201400"/>
                  <a:pt x="4664089" y="4206012"/>
                </a:cubicBezTo>
                <a:cubicBezTo>
                  <a:pt x="4683112" y="4215235"/>
                  <a:pt x="4701558" y="4215235"/>
                  <a:pt x="4720581" y="4206012"/>
                </a:cubicBezTo>
                <a:cubicBezTo>
                  <a:pt x="4720581" y="4215235"/>
                  <a:pt x="4706170" y="4210624"/>
                  <a:pt x="4701558" y="4219847"/>
                </a:cubicBezTo>
                <a:cubicBezTo>
                  <a:pt x="4710781" y="4219847"/>
                  <a:pt x="4720581" y="4219847"/>
                  <a:pt x="4725193" y="4224458"/>
                </a:cubicBezTo>
                <a:cubicBezTo>
                  <a:pt x="4725193" y="4242905"/>
                  <a:pt x="4706170" y="4247517"/>
                  <a:pt x="4715969" y="4257316"/>
                </a:cubicBezTo>
                <a:cubicBezTo>
                  <a:pt x="4744216" y="4252705"/>
                  <a:pt x="4763238" y="4234258"/>
                  <a:pt x="4758627" y="4210624"/>
                </a:cubicBezTo>
                <a:cubicBezTo>
                  <a:pt x="4739604" y="4215235"/>
                  <a:pt x="4725769" y="4210624"/>
                  <a:pt x="4721158" y="4192177"/>
                </a:cubicBezTo>
                <a:cubicBezTo>
                  <a:pt x="4740180" y="4187565"/>
                  <a:pt x="4740180" y="4163931"/>
                  <a:pt x="4768427" y="4163931"/>
                </a:cubicBezTo>
                <a:cubicBezTo>
                  <a:pt x="4763815" y="4150096"/>
                  <a:pt x="4777650" y="4150096"/>
                  <a:pt x="4777650" y="4135685"/>
                </a:cubicBezTo>
                <a:cubicBezTo>
                  <a:pt x="4763238" y="4126461"/>
                  <a:pt x="4768427" y="4107438"/>
                  <a:pt x="4768427" y="4088992"/>
                </a:cubicBezTo>
                <a:cubicBezTo>
                  <a:pt x="4811084" y="4084380"/>
                  <a:pt x="4824919" y="4004830"/>
                  <a:pt x="4881411" y="4014053"/>
                </a:cubicBezTo>
                <a:cubicBezTo>
                  <a:pt x="4886023" y="4042299"/>
                  <a:pt x="4857777" y="4042299"/>
                  <a:pt x="4848554" y="4056134"/>
                </a:cubicBezTo>
                <a:cubicBezTo>
                  <a:pt x="4848554" y="4074580"/>
                  <a:pt x="4867577" y="4074580"/>
                  <a:pt x="4862965" y="4093603"/>
                </a:cubicBezTo>
                <a:cubicBezTo>
                  <a:pt x="4858353" y="4093603"/>
                  <a:pt x="4843942" y="4088992"/>
                  <a:pt x="4848554" y="4102827"/>
                </a:cubicBezTo>
                <a:cubicBezTo>
                  <a:pt x="4867577" y="4102827"/>
                  <a:pt x="4853166" y="4116661"/>
                  <a:pt x="4867577" y="4131073"/>
                </a:cubicBezTo>
                <a:cubicBezTo>
                  <a:pt x="4853166" y="4126461"/>
                  <a:pt x="4848554" y="4135685"/>
                  <a:pt x="4848554" y="4144908"/>
                </a:cubicBezTo>
                <a:cubicBezTo>
                  <a:pt x="4872188" y="4140296"/>
                  <a:pt x="4881411" y="4163354"/>
                  <a:pt x="4881411" y="4167966"/>
                </a:cubicBezTo>
                <a:cubicBezTo>
                  <a:pt x="4881411" y="4158743"/>
                  <a:pt x="4895823" y="4158743"/>
                  <a:pt x="4905047" y="4158743"/>
                </a:cubicBezTo>
                <a:cubicBezTo>
                  <a:pt x="4909658" y="4172577"/>
                  <a:pt x="4895823" y="4181801"/>
                  <a:pt x="4905047" y="4191600"/>
                </a:cubicBezTo>
                <a:cubicBezTo>
                  <a:pt x="4909658" y="4182377"/>
                  <a:pt x="4909658" y="4173154"/>
                  <a:pt x="4914270" y="4168542"/>
                </a:cubicBezTo>
                <a:cubicBezTo>
                  <a:pt x="4914270" y="4177766"/>
                  <a:pt x="4928681" y="4173154"/>
                  <a:pt x="4928681" y="4177766"/>
                </a:cubicBezTo>
                <a:cubicBezTo>
                  <a:pt x="4919458" y="4200824"/>
                  <a:pt x="4919458" y="4182377"/>
                  <a:pt x="4914270" y="4206012"/>
                </a:cubicBezTo>
                <a:cubicBezTo>
                  <a:pt x="4928681" y="4206012"/>
                  <a:pt x="4942516" y="4219847"/>
                  <a:pt x="4956927" y="4210624"/>
                </a:cubicBezTo>
                <a:cubicBezTo>
                  <a:pt x="4952316" y="4206012"/>
                  <a:pt x="4952316" y="4201400"/>
                  <a:pt x="4947704" y="4192177"/>
                </a:cubicBezTo>
                <a:cubicBezTo>
                  <a:pt x="4962115" y="4178342"/>
                  <a:pt x="4966727" y="4178342"/>
                  <a:pt x="4985173" y="4187565"/>
                </a:cubicBezTo>
                <a:cubicBezTo>
                  <a:pt x="4985173" y="4178342"/>
                  <a:pt x="4975950" y="4173730"/>
                  <a:pt x="4980562" y="4164507"/>
                </a:cubicBezTo>
                <a:cubicBezTo>
                  <a:pt x="4956927" y="4150672"/>
                  <a:pt x="4952316" y="4178342"/>
                  <a:pt x="4937904" y="4182954"/>
                </a:cubicBezTo>
                <a:cubicBezTo>
                  <a:pt x="4933292" y="4164507"/>
                  <a:pt x="4928681" y="4150096"/>
                  <a:pt x="4928681" y="4136261"/>
                </a:cubicBezTo>
                <a:cubicBezTo>
                  <a:pt x="4928681" y="4145484"/>
                  <a:pt x="4909658" y="4140873"/>
                  <a:pt x="4909658" y="4131649"/>
                </a:cubicBezTo>
                <a:cubicBezTo>
                  <a:pt x="4937904" y="4122426"/>
                  <a:pt x="4942516" y="4103403"/>
                  <a:pt x="4942516" y="4075733"/>
                </a:cubicBezTo>
                <a:cubicBezTo>
                  <a:pt x="4914270" y="4084956"/>
                  <a:pt x="4918881" y="4127038"/>
                  <a:pt x="4886023" y="4131649"/>
                </a:cubicBezTo>
                <a:cubicBezTo>
                  <a:pt x="4876800" y="4103403"/>
                  <a:pt x="4862389" y="4089568"/>
                  <a:pt x="4881411" y="4071122"/>
                </a:cubicBezTo>
                <a:cubicBezTo>
                  <a:pt x="4886023" y="4071122"/>
                  <a:pt x="4890635" y="4071122"/>
                  <a:pt x="4895823" y="4066510"/>
                </a:cubicBezTo>
                <a:cubicBezTo>
                  <a:pt x="4895823" y="4075733"/>
                  <a:pt x="4895823" y="4084956"/>
                  <a:pt x="4900435" y="4089568"/>
                </a:cubicBezTo>
                <a:cubicBezTo>
                  <a:pt x="4905047" y="4075733"/>
                  <a:pt x="4905047" y="4066510"/>
                  <a:pt x="4900435" y="4052099"/>
                </a:cubicBezTo>
                <a:cubicBezTo>
                  <a:pt x="4914846" y="4065934"/>
                  <a:pt x="4919458" y="4033652"/>
                  <a:pt x="4943092" y="4038264"/>
                </a:cubicBezTo>
                <a:cubicBezTo>
                  <a:pt x="4943092" y="4029041"/>
                  <a:pt x="4938481" y="4029041"/>
                  <a:pt x="4938481" y="4019817"/>
                </a:cubicBezTo>
                <a:cubicBezTo>
                  <a:pt x="4981138" y="3982348"/>
                  <a:pt x="5023220" y="3959290"/>
                  <a:pt x="5079712" y="3954678"/>
                </a:cubicBezTo>
                <a:cubicBezTo>
                  <a:pt x="5060689" y="3940843"/>
                  <a:pt x="5088935" y="3926432"/>
                  <a:pt x="5084324" y="3921820"/>
                </a:cubicBezTo>
                <a:cubicBezTo>
                  <a:pt x="5079712" y="3935655"/>
                  <a:pt x="5056077" y="3912597"/>
                  <a:pt x="5056077" y="3921820"/>
                </a:cubicBezTo>
                <a:cubicBezTo>
                  <a:pt x="5070489" y="3935655"/>
                  <a:pt x="5037054" y="3959290"/>
                  <a:pt x="5027831" y="3954678"/>
                </a:cubicBezTo>
                <a:cubicBezTo>
                  <a:pt x="5032443" y="3926432"/>
                  <a:pt x="5065300" y="3907985"/>
                  <a:pt x="5060689" y="3889539"/>
                </a:cubicBezTo>
                <a:cubicBezTo>
                  <a:pt x="5056077" y="3884927"/>
                  <a:pt x="5037054" y="3894150"/>
                  <a:pt x="5032443" y="3875704"/>
                </a:cubicBezTo>
                <a:cubicBezTo>
                  <a:pt x="5027831" y="3884927"/>
                  <a:pt x="5027831" y="3894150"/>
                  <a:pt x="5013420" y="3894150"/>
                </a:cubicBezTo>
                <a:cubicBezTo>
                  <a:pt x="5013420" y="3880315"/>
                  <a:pt x="5004196" y="3875704"/>
                  <a:pt x="4999008" y="3861292"/>
                </a:cubicBezTo>
                <a:cubicBezTo>
                  <a:pt x="5022643" y="3852069"/>
                  <a:pt x="5069912" y="3819211"/>
                  <a:pt x="5083747" y="3847458"/>
                </a:cubicBezTo>
                <a:cubicBezTo>
                  <a:pt x="5083747" y="3856681"/>
                  <a:pt x="5064724" y="3870516"/>
                  <a:pt x="5079135" y="3880315"/>
                </a:cubicBezTo>
                <a:cubicBezTo>
                  <a:pt x="5079135" y="3875704"/>
                  <a:pt x="5083747" y="3871092"/>
                  <a:pt x="5088359" y="3866481"/>
                </a:cubicBezTo>
                <a:cubicBezTo>
                  <a:pt x="5102770" y="3875704"/>
                  <a:pt x="5079135" y="3884927"/>
                  <a:pt x="5088359" y="3889539"/>
                </a:cubicBezTo>
                <a:cubicBezTo>
                  <a:pt x="5102770" y="3880315"/>
                  <a:pt x="5102770" y="3852069"/>
                  <a:pt x="5121217" y="3847458"/>
                </a:cubicBezTo>
                <a:cubicBezTo>
                  <a:pt x="5111993" y="3824400"/>
                  <a:pt x="5125828" y="3809988"/>
                  <a:pt x="5149463" y="3809988"/>
                </a:cubicBezTo>
                <a:cubicBezTo>
                  <a:pt x="5149463" y="3814600"/>
                  <a:pt x="5149463" y="3814600"/>
                  <a:pt x="5154074" y="3819211"/>
                </a:cubicBezTo>
                <a:cubicBezTo>
                  <a:pt x="5154074" y="3833046"/>
                  <a:pt x="5139663" y="3828434"/>
                  <a:pt x="5144851" y="3842270"/>
                </a:cubicBezTo>
                <a:cubicBezTo>
                  <a:pt x="5154074" y="3846881"/>
                  <a:pt x="5154074" y="3837658"/>
                  <a:pt x="5159263" y="3851493"/>
                </a:cubicBezTo>
                <a:cubicBezTo>
                  <a:pt x="5178285" y="3842270"/>
                  <a:pt x="5154651" y="3828434"/>
                  <a:pt x="5173674" y="3823247"/>
                </a:cubicBezTo>
                <a:cubicBezTo>
                  <a:pt x="5178285" y="3837081"/>
                  <a:pt x="5197308" y="3846305"/>
                  <a:pt x="5206532" y="3860716"/>
                </a:cubicBezTo>
                <a:cubicBezTo>
                  <a:pt x="5220943" y="3837658"/>
                  <a:pt x="5277436" y="3832470"/>
                  <a:pt x="5267636" y="3804800"/>
                </a:cubicBezTo>
                <a:cubicBezTo>
                  <a:pt x="5253224" y="3818635"/>
                  <a:pt x="5244001" y="3786353"/>
                  <a:pt x="5230166" y="3781742"/>
                </a:cubicBezTo>
                <a:cubicBezTo>
                  <a:pt x="5244577" y="3767907"/>
                  <a:pt x="5249189" y="3790965"/>
                  <a:pt x="5258412" y="3795577"/>
                </a:cubicBezTo>
                <a:cubicBezTo>
                  <a:pt x="5267636" y="3772519"/>
                  <a:pt x="5282047" y="3748884"/>
                  <a:pt x="5314905" y="3739661"/>
                </a:cubicBezTo>
                <a:cubicBezTo>
                  <a:pt x="5324128" y="3767907"/>
                  <a:pt x="5329317" y="3777130"/>
                  <a:pt x="5347763" y="3772519"/>
                </a:cubicBezTo>
                <a:cubicBezTo>
                  <a:pt x="5343152" y="3781742"/>
                  <a:pt x="5324128" y="3790965"/>
                  <a:pt x="5333351" y="3800765"/>
                </a:cubicBezTo>
                <a:cubicBezTo>
                  <a:pt x="5352375" y="3791542"/>
                  <a:pt x="5366210" y="3782318"/>
                  <a:pt x="5389844" y="3791542"/>
                </a:cubicBezTo>
                <a:cubicBezTo>
                  <a:pt x="5389844" y="3796153"/>
                  <a:pt x="5380621" y="3800765"/>
                  <a:pt x="5380621" y="3809988"/>
                </a:cubicBezTo>
                <a:cubicBezTo>
                  <a:pt x="5399644" y="3809988"/>
                  <a:pt x="5404256" y="3796153"/>
                  <a:pt x="5418091" y="3796153"/>
                </a:cubicBezTo>
                <a:cubicBezTo>
                  <a:pt x="5422702" y="3814600"/>
                  <a:pt x="5403679" y="3809988"/>
                  <a:pt x="5408867" y="3829011"/>
                </a:cubicBezTo>
                <a:cubicBezTo>
                  <a:pt x="5413479" y="3842846"/>
                  <a:pt x="5427890" y="3842846"/>
                  <a:pt x="5427890" y="3861869"/>
                </a:cubicBezTo>
                <a:cubicBezTo>
                  <a:pt x="5408867" y="3861869"/>
                  <a:pt x="5418667" y="3871092"/>
                  <a:pt x="5413479" y="3884927"/>
                </a:cubicBezTo>
                <a:cubicBezTo>
                  <a:pt x="5404256" y="3866481"/>
                  <a:pt x="5394455" y="3898762"/>
                  <a:pt x="5380621" y="3884927"/>
                </a:cubicBezTo>
                <a:cubicBezTo>
                  <a:pt x="5380621" y="3903373"/>
                  <a:pt x="5376009" y="3917785"/>
                  <a:pt x="5361598" y="3922397"/>
                </a:cubicBezTo>
                <a:cubicBezTo>
                  <a:pt x="5366210" y="3899339"/>
                  <a:pt x="5342575" y="3927008"/>
                  <a:pt x="5356986" y="3917785"/>
                </a:cubicBezTo>
                <a:cubicBezTo>
                  <a:pt x="5371397" y="3936231"/>
                  <a:pt x="5324128" y="3931620"/>
                  <a:pt x="5319516" y="3931620"/>
                </a:cubicBezTo>
                <a:cubicBezTo>
                  <a:pt x="5324128" y="3945455"/>
                  <a:pt x="5347763" y="3945455"/>
                  <a:pt x="5352375" y="3945455"/>
                </a:cubicBezTo>
                <a:cubicBezTo>
                  <a:pt x="5361598" y="3973701"/>
                  <a:pt x="5328740" y="3973701"/>
                  <a:pt x="5333351" y="3978312"/>
                </a:cubicBezTo>
                <a:cubicBezTo>
                  <a:pt x="5347763" y="3978312"/>
                  <a:pt x="5352375" y="3973701"/>
                  <a:pt x="5356986" y="3969089"/>
                </a:cubicBezTo>
                <a:cubicBezTo>
                  <a:pt x="5356986" y="3973701"/>
                  <a:pt x="5366210" y="3992148"/>
                  <a:pt x="5366210" y="3978312"/>
                </a:cubicBezTo>
                <a:cubicBezTo>
                  <a:pt x="5380621" y="3959866"/>
                  <a:pt x="5413479" y="3927008"/>
                  <a:pt x="5446336" y="3913173"/>
                </a:cubicBezTo>
                <a:cubicBezTo>
                  <a:pt x="5446336" y="3936231"/>
                  <a:pt x="5446336" y="3936231"/>
                  <a:pt x="5446336" y="3936231"/>
                </a:cubicBezTo>
                <a:cubicBezTo>
                  <a:pt x="5427314" y="3936231"/>
                  <a:pt x="5431925" y="3954678"/>
                  <a:pt x="5418091" y="3959290"/>
                </a:cubicBezTo>
                <a:cubicBezTo>
                  <a:pt x="5422702" y="3973125"/>
                  <a:pt x="5437113" y="3973125"/>
                  <a:pt x="5432502" y="3996759"/>
                </a:cubicBezTo>
                <a:cubicBezTo>
                  <a:pt x="5423278" y="3996759"/>
                  <a:pt x="5423278" y="4005983"/>
                  <a:pt x="5413479" y="4001371"/>
                </a:cubicBezTo>
                <a:cubicBezTo>
                  <a:pt x="5413479" y="3992148"/>
                  <a:pt x="5408867" y="3987536"/>
                  <a:pt x="5404256" y="3982924"/>
                </a:cubicBezTo>
                <a:cubicBezTo>
                  <a:pt x="5395032" y="4005983"/>
                  <a:pt x="5404256" y="4011170"/>
                  <a:pt x="5404256" y="4034229"/>
                </a:cubicBezTo>
                <a:cubicBezTo>
                  <a:pt x="5376009" y="4052675"/>
                  <a:pt x="5337963" y="4062475"/>
                  <a:pt x="5319516" y="4094756"/>
                </a:cubicBezTo>
                <a:cubicBezTo>
                  <a:pt x="5328740" y="4094756"/>
                  <a:pt x="5347763" y="4090145"/>
                  <a:pt x="5352375" y="4108591"/>
                </a:cubicBezTo>
                <a:cubicBezTo>
                  <a:pt x="5343152" y="4122426"/>
                  <a:pt x="5324128" y="4127038"/>
                  <a:pt x="5333351" y="4146061"/>
                </a:cubicBezTo>
                <a:cubicBezTo>
                  <a:pt x="5356986" y="4127614"/>
                  <a:pt x="5394455" y="4123003"/>
                  <a:pt x="5376009" y="4076310"/>
                </a:cubicBezTo>
                <a:cubicBezTo>
                  <a:pt x="5390421" y="4053251"/>
                  <a:pt x="5432502" y="4025005"/>
                  <a:pt x="5451525" y="4048064"/>
                </a:cubicBezTo>
                <a:cubicBezTo>
                  <a:pt x="5442301" y="4057287"/>
                  <a:pt x="5423278" y="4057287"/>
                  <a:pt x="5423278" y="4076310"/>
                </a:cubicBezTo>
                <a:cubicBezTo>
                  <a:pt x="5442301" y="4076310"/>
                  <a:pt x="5451525" y="4062475"/>
                  <a:pt x="5465936" y="4071698"/>
                </a:cubicBezTo>
                <a:cubicBezTo>
                  <a:pt x="5480347" y="4043452"/>
                  <a:pt x="5517817" y="4038840"/>
                  <a:pt x="5532228" y="4015782"/>
                </a:cubicBezTo>
                <a:cubicBezTo>
                  <a:pt x="5546639" y="4020394"/>
                  <a:pt x="5551251" y="4011170"/>
                  <a:pt x="5560474" y="4011170"/>
                </a:cubicBezTo>
                <a:cubicBezTo>
                  <a:pt x="5555863" y="3988112"/>
                  <a:pt x="5579498" y="3992724"/>
                  <a:pt x="5593332" y="3988112"/>
                </a:cubicBezTo>
                <a:cubicBezTo>
                  <a:pt x="5593332" y="3997336"/>
                  <a:pt x="5593332" y="4001947"/>
                  <a:pt x="5597944" y="4006559"/>
                </a:cubicBezTo>
                <a:cubicBezTo>
                  <a:pt x="5626190" y="3997336"/>
                  <a:pt x="5626190" y="3959866"/>
                  <a:pt x="5659048" y="3950643"/>
                </a:cubicBezTo>
                <a:cubicBezTo>
                  <a:pt x="5668271" y="3955254"/>
                  <a:pt x="5654437" y="3964478"/>
                  <a:pt x="5663660" y="3969089"/>
                </a:cubicBezTo>
                <a:cubicBezTo>
                  <a:pt x="5663660" y="3959866"/>
                  <a:pt x="5668271" y="3959866"/>
                  <a:pt x="5678071" y="3959866"/>
                </a:cubicBezTo>
                <a:cubicBezTo>
                  <a:pt x="5682682" y="3973701"/>
                  <a:pt x="5678071" y="3978312"/>
                  <a:pt x="5673459" y="3988112"/>
                </a:cubicBezTo>
                <a:cubicBezTo>
                  <a:pt x="5678071" y="3997336"/>
                  <a:pt x="5701706" y="3988112"/>
                  <a:pt x="5706318" y="3997336"/>
                </a:cubicBezTo>
                <a:cubicBezTo>
                  <a:pt x="5682682" y="4044028"/>
                  <a:pt x="5640025" y="4076886"/>
                  <a:pt x="5616967" y="4118967"/>
                </a:cubicBezTo>
                <a:cubicBezTo>
                  <a:pt x="5654437" y="4118967"/>
                  <a:pt x="5687871" y="4058440"/>
                  <a:pt x="5716117" y="4090721"/>
                </a:cubicBezTo>
                <a:cubicBezTo>
                  <a:pt x="5716117" y="4072275"/>
                  <a:pt x="5730528" y="4081498"/>
                  <a:pt x="5735140" y="4076886"/>
                </a:cubicBezTo>
                <a:cubicBezTo>
                  <a:pt x="5763386" y="4053828"/>
                  <a:pt x="5772610" y="4001947"/>
                  <a:pt x="5824491" y="4001947"/>
                </a:cubicBezTo>
                <a:cubicBezTo>
                  <a:pt x="5824491" y="4015782"/>
                  <a:pt x="5824491" y="4015782"/>
                  <a:pt x="5824491" y="4015782"/>
                </a:cubicBezTo>
                <a:cubicBezTo>
                  <a:pt x="5843513" y="4011170"/>
                  <a:pt x="5861960" y="3978312"/>
                  <a:pt x="5852736" y="3964478"/>
                </a:cubicBezTo>
                <a:cubicBezTo>
                  <a:pt x="5805467" y="3959866"/>
                  <a:pt x="5781833" y="3982924"/>
                  <a:pt x="5748975" y="4001947"/>
                </a:cubicBezTo>
                <a:cubicBezTo>
                  <a:pt x="5739751" y="4001947"/>
                  <a:pt x="5744363" y="3988112"/>
                  <a:pt x="5734563" y="3988112"/>
                </a:cubicBezTo>
                <a:cubicBezTo>
                  <a:pt x="5729952" y="4001947"/>
                  <a:pt x="5720152" y="3997336"/>
                  <a:pt x="5710929" y="3992724"/>
                </a:cubicBezTo>
                <a:cubicBezTo>
                  <a:pt x="5720152" y="3959866"/>
                  <a:pt x="5777221" y="3950643"/>
                  <a:pt x="5781833" y="3922973"/>
                </a:cubicBezTo>
                <a:cubicBezTo>
                  <a:pt x="5758198" y="3936808"/>
                  <a:pt x="5715541" y="3946031"/>
                  <a:pt x="5682682" y="3965054"/>
                </a:cubicBezTo>
                <a:cubicBezTo>
                  <a:pt x="5682682" y="3936808"/>
                  <a:pt x="5706318" y="3932196"/>
                  <a:pt x="5710929" y="3913750"/>
                </a:cubicBezTo>
                <a:cubicBezTo>
                  <a:pt x="5696517" y="3909138"/>
                  <a:pt x="5691906" y="3918361"/>
                  <a:pt x="5682682" y="3918361"/>
                </a:cubicBezTo>
                <a:cubicBezTo>
                  <a:pt x="5701706" y="3890115"/>
                  <a:pt x="5734563" y="3895303"/>
                  <a:pt x="5758198" y="3867057"/>
                </a:cubicBezTo>
                <a:cubicBezTo>
                  <a:pt x="5743787" y="3853222"/>
                  <a:pt x="5772610" y="3843999"/>
                  <a:pt x="5777221" y="3834199"/>
                </a:cubicBezTo>
                <a:cubicBezTo>
                  <a:pt x="5781833" y="3820364"/>
                  <a:pt x="5772610" y="3815753"/>
                  <a:pt x="5772610" y="3805953"/>
                </a:cubicBezTo>
                <a:cubicBezTo>
                  <a:pt x="5781833" y="3801341"/>
                  <a:pt x="5796244" y="3792118"/>
                  <a:pt x="5810079" y="3787506"/>
                </a:cubicBezTo>
                <a:cubicBezTo>
                  <a:pt x="5810079" y="3773671"/>
                  <a:pt x="5805467" y="3754648"/>
                  <a:pt x="5819302" y="3754648"/>
                </a:cubicBezTo>
                <a:cubicBezTo>
                  <a:pt x="5828525" y="3754648"/>
                  <a:pt x="5828525" y="3763872"/>
                  <a:pt x="5842937" y="3759260"/>
                </a:cubicBezTo>
                <a:cubicBezTo>
                  <a:pt x="5842937" y="3740814"/>
                  <a:pt x="5875794" y="3736202"/>
                  <a:pt x="5871183" y="3726402"/>
                </a:cubicBezTo>
                <a:cubicBezTo>
                  <a:pt x="5856772" y="3735626"/>
                  <a:pt x="5833714" y="3721791"/>
                  <a:pt x="5852160" y="3712567"/>
                </a:cubicBezTo>
                <a:cubicBezTo>
                  <a:pt x="5814690" y="3721791"/>
                  <a:pt x="5814690" y="3773095"/>
                  <a:pt x="5762810" y="3768483"/>
                </a:cubicBezTo>
                <a:cubicBezTo>
                  <a:pt x="5762810" y="3763872"/>
                  <a:pt x="5767422" y="3763872"/>
                  <a:pt x="5767422" y="3754648"/>
                </a:cubicBezTo>
                <a:cubicBezTo>
                  <a:pt x="5743787" y="3768483"/>
                  <a:pt x="5715541" y="3773095"/>
                  <a:pt x="5691906" y="3773095"/>
                </a:cubicBezTo>
                <a:cubicBezTo>
                  <a:pt x="5687294" y="3786930"/>
                  <a:pt x="5696517" y="3786930"/>
                  <a:pt x="5701129" y="3796153"/>
                </a:cubicBezTo>
                <a:cubicBezTo>
                  <a:pt x="5682106" y="3791542"/>
                  <a:pt x="5682106" y="3809988"/>
                  <a:pt x="5668271" y="3809988"/>
                </a:cubicBezTo>
                <a:cubicBezTo>
                  <a:pt x="5668271" y="3823823"/>
                  <a:pt x="5668271" y="3838234"/>
                  <a:pt x="5663660" y="3842846"/>
                </a:cubicBezTo>
                <a:cubicBezTo>
                  <a:pt x="5668271" y="3842846"/>
                  <a:pt x="5672883" y="3833623"/>
                  <a:pt x="5672883" y="3842846"/>
                </a:cubicBezTo>
                <a:cubicBezTo>
                  <a:pt x="5672883" y="3847458"/>
                  <a:pt x="5668271" y="3852069"/>
                  <a:pt x="5668271" y="3856681"/>
                </a:cubicBezTo>
                <a:cubicBezTo>
                  <a:pt x="5672883" y="3865904"/>
                  <a:pt x="5687294" y="3865904"/>
                  <a:pt x="5682682" y="3879739"/>
                </a:cubicBezTo>
                <a:cubicBezTo>
                  <a:pt x="5611779" y="3893574"/>
                  <a:pt x="5583533" y="3949490"/>
                  <a:pt x="5531652" y="3977736"/>
                </a:cubicBezTo>
                <a:cubicBezTo>
                  <a:pt x="5517240" y="3968513"/>
                  <a:pt x="5522429" y="3959290"/>
                  <a:pt x="5508017" y="3954678"/>
                </a:cubicBezTo>
                <a:cubicBezTo>
                  <a:pt x="5508017" y="3945455"/>
                  <a:pt x="5512628" y="3936231"/>
                  <a:pt x="5522429" y="3936231"/>
                </a:cubicBezTo>
                <a:cubicBezTo>
                  <a:pt x="5536840" y="3931620"/>
                  <a:pt x="5536840" y="3945455"/>
                  <a:pt x="5546063" y="3945455"/>
                </a:cubicBezTo>
                <a:cubicBezTo>
                  <a:pt x="5555286" y="3931620"/>
                  <a:pt x="5593332" y="3922397"/>
                  <a:pt x="5578921" y="3903373"/>
                </a:cubicBezTo>
                <a:cubicBezTo>
                  <a:pt x="5578921" y="3912597"/>
                  <a:pt x="5559898" y="3926432"/>
                  <a:pt x="5555286" y="3921820"/>
                </a:cubicBezTo>
                <a:cubicBezTo>
                  <a:pt x="5569698" y="3898762"/>
                  <a:pt x="5592756" y="3861292"/>
                  <a:pt x="5621578" y="3865904"/>
                </a:cubicBezTo>
                <a:cubicBezTo>
                  <a:pt x="5602556" y="3875127"/>
                  <a:pt x="5593332" y="3884351"/>
                  <a:pt x="5588721" y="3907985"/>
                </a:cubicBezTo>
                <a:cubicBezTo>
                  <a:pt x="5616967" y="3903373"/>
                  <a:pt x="5626190" y="3889539"/>
                  <a:pt x="5645213" y="3875127"/>
                </a:cubicBezTo>
                <a:cubicBezTo>
                  <a:pt x="5630802" y="3870516"/>
                  <a:pt x="5626190" y="3879739"/>
                  <a:pt x="5621578" y="3870516"/>
                </a:cubicBezTo>
                <a:cubicBezTo>
                  <a:pt x="5630802" y="3870516"/>
                  <a:pt x="5621578" y="3852069"/>
                  <a:pt x="5621578" y="3847458"/>
                </a:cubicBezTo>
                <a:cubicBezTo>
                  <a:pt x="5584109" y="3842846"/>
                  <a:pt x="5574309" y="3884927"/>
                  <a:pt x="5546063" y="3861292"/>
                </a:cubicBezTo>
                <a:cubicBezTo>
                  <a:pt x="5531652" y="3903373"/>
                  <a:pt x="5489570" y="3889539"/>
                  <a:pt x="5470548" y="3912597"/>
                </a:cubicBezTo>
                <a:cubicBezTo>
                  <a:pt x="5465936" y="3903373"/>
                  <a:pt x="5461325" y="3894150"/>
                  <a:pt x="5451525" y="3889539"/>
                </a:cubicBezTo>
                <a:cubicBezTo>
                  <a:pt x="5460748" y="3889539"/>
                  <a:pt x="5460748" y="3884927"/>
                  <a:pt x="5465936" y="3880315"/>
                </a:cubicBezTo>
                <a:cubicBezTo>
                  <a:pt x="5470548" y="3880315"/>
                  <a:pt x="5470548" y="3894150"/>
                  <a:pt x="5480347" y="3889539"/>
                </a:cubicBezTo>
                <a:cubicBezTo>
                  <a:pt x="5480347" y="3871092"/>
                  <a:pt x="5494759" y="3871092"/>
                  <a:pt x="5508594" y="3861292"/>
                </a:cubicBezTo>
                <a:cubicBezTo>
                  <a:pt x="5503982" y="3847458"/>
                  <a:pt x="5513205" y="3847458"/>
                  <a:pt x="5508594" y="3833046"/>
                </a:cubicBezTo>
                <a:cubicBezTo>
                  <a:pt x="5517817" y="3819211"/>
                  <a:pt x="5536840" y="3819211"/>
                  <a:pt x="5546063" y="3804800"/>
                </a:cubicBezTo>
                <a:cubicBezTo>
                  <a:pt x="5527040" y="3804800"/>
                  <a:pt x="5503405" y="3842270"/>
                  <a:pt x="5465936" y="3837658"/>
                </a:cubicBezTo>
                <a:cubicBezTo>
                  <a:pt x="5475159" y="3809412"/>
                  <a:pt x="5465936" y="3828434"/>
                  <a:pt x="5456713" y="3819211"/>
                </a:cubicBezTo>
                <a:cubicBezTo>
                  <a:pt x="5461325" y="3809988"/>
                  <a:pt x="5456713" y="3809988"/>
                  <a:pt x="5461325" y="3796153"/>
                </a:cubicBezTo>
                <a:cubicBezTo>
                  <a:pt x="5446913" y="3800765"/>
                  <a:pt x="5437689" y="3800765"/>
                  <a:pt x="5437689" y="3791542"/>
                </a:cubicBezTo>
                <a:cubicBezTo>
                  <a:pt x="5446913" y="3786930"/>
                  <a:pt x="5446913" y="3777707"/>
                  <a:pt x="5446913" y="3768483"/>
                </a:cubicBezTo>
                <a:cubicBezTo>
                  <a:pt x="5432502" y="3773095"/>
                  <a:pt x="5418667" y="3782318"/>
                  <a:pt x="5404256" y="3791542"/>
                </a:cubicBezTo>
                <a:cubicBezTo>
                  <a:pt x="5389844" y="3777707"/>
                  <a:pt x="5366786" y="3773095"/>
                  <a:pt x="5385232" y="3754072"/>
                </a:cubicBezTo>
                <a:cubicBezTo>
                  <a:pt x="5394455" y="3754072"/>
                  <a:pt x="5389844" y="3767907"/>
                  <a:pt x="5399644" y="3767907"/>
                </a:cubicBezTo>
                <a:cubicBezTo>
                  <a:pt x="5399644" y="3754072"/>
                  <a:pt x="5404256" y="3744849"/>
                  <a:pt x="5414055" y="3739661"/>
                </a:cubicBezTo>
                <a:cubicBezTo>
                  <a:pt x="5423278" y="3739661"/>
                  <a:pt x="5418667" y="3753495"/>
                  <a:pt x="5433078" y="3748884"/>
                </a:cubicBezTo>
                <a:cubicBezTo>
                  <a:pt x="5437689" y="3720638"/>
                  <a:pt x="5470548" y="3725826"/>
                  <a:pt x="5494182" y="3720638"/>
                </a:cubicBezTo>
                <a:cubicBezTo>
                  <a:pt x="5461325" y="3692391"/>
                  <a:pt x="5508594" y="3678556"/>
                  <a:pt x="5522429" y="3660110"/>
                </a:cubicBezTo>
                <a:cubicBezTo>
                  <a:pt x="5513205" y="3660110"/>
                  <a:pt x="5513205" y="3650887"/>
                  <a:pt x="5513205" y="3641664"/>
                </a:cubicBezTo>
                <a:cubicBezTo>
                  <a:pt x="5536840" y="3632440"/>
                  <a:pt x="5527617" y="3627829"/>
                  <a:pt x="5527617" y="3608806"/>
                </a:cubicBezTo>
                <a:cubicBezTo>
                  <a:pt x="5542028" y="3608806"/>
                  <a:pt x="5542028" y="3599583"/>
                  <a:pt x="5551251" y="3599583"/>
                </a:cubicBezTo>
                <a:cubicBezTo>
                  <a:pt x="5555863" y="3604194"/>
                  <a:pt x="5555863" y="3618029"/>
                  <a:pt x="5565663" y="3618029"/>
                </a:cubicBezTo>
                <a:cubicBezTo>
                  <a:pt x="5561051" y="3627252"/>
                  <a:pt x="5551251" y="3631864"/>
                  <a:pt x="5551251" y="3641087"/>
                </a:cubicBezTo>
                <a:cubicBezTo>
                  <a:pt x="5565663" y="3641087"/>
                  <a:pt x="5565663" y="3650310"/>
                  <a:pt x="5574886" y="3664145"/>
                </a:cubicBezTo>
                <a:cubicBezTo>
                  <a:pt x="5631379" y="3659534"/>
                  <a:pt x="5659624" y="3612841"/>
                  <a:pt x="5702282" y="3584595"/>
                </a:cubicBezTo>
                <a:cubicBezTo>
                  <a:pt x="5730528" y="3566148"/>
                  <a:pt x="5782409" y="3566148"/>
                  <a:pt x="5791632" y="3528678"/>
                </a:cubicBezTo>
                <a:cubicBezTo>
                  <a:pt x="5777221" y="3542513"/>
                  <a:pt x="5744363" y="3547125"/>
                  <a:pt x="5725340" y="3551737"/>
                </a:cubicBezTo>
                <a:cubicBezTo>
                  <a:pt x="5729952" y="3542513"/>
                  <a:pt x="5744363" y="3542513"/>
                  <a:pt x="5748975" y="3537902"/>
                </a:cubicBezTo>
                <a:cubicBezTo>
                  <a:pt x="5744363" y="3524067"/>
                  <a:pt x="5748975" y="3524067"/>
                  <a:pt x="5744363" y="3514844"/>
                </a:cubicBezTo>
                <a:cubicBezTo>
                  <a:pt x="5763386" y="3505620"/>
                  <a:pt x="5777221" y="3496397"/>
                  <a:pt x="5781833" y="3481986"/>
                </a:cubicBezTo>
                <a:cubicBezTo>
                  <a:pt x="5748975" y="3477374"/>
                  <a:pt x="5758198" y="3528678"/>
                  <a:pt x="5720729" y="3510232"/>
                </a:cubicBezTo>
                <a:cubicBezTo>
                  <a:pt x="5720729" y="3514844"/>
                  <a:pt x="5716117" y="3524067"/>
                  <a:pt x="5711505" y="3528678"/>
                </a:cubicBezTo>
                <a:cubicBezTo>
                  <a:pt x="5730528" y="3561536"/>
                  <a:pt x="5706894" y="3584595"/>
                  <a:pt x="5664236" y="3566148"/>
                </a:cubicBezTo>
                <a:cubicBezTo>
                  <a:pt x="5678647" y="3552313"/>
                  <a:pt x="5659624" y="3552313"/>
                  <a:pt x="5649825" y="3543090"/>
                </a:cubicBezTo>
                <a:cubicBezTo>
                  <a:pt x="5668848" y="3533867"/>
                  <a:pt x="5673459" y="3501009"/>
                  <a:pt x="5701706" y="3514844"/>
                </a:cubicBezTo>
                <a:cubicBezTo>
                  <a:pt x="5716117" y="3510232"/>
                  <a:pt x="5706318" y="3481986"/>
                  <a:pt x="5716117" y="3477374"/>
                </a:cubicBezTo>
                <a:cubicBezTo>
                  <a:pt x="5735140" y="3472763"/>
                  <a:pt x="5735140" y="3491209"/>
                  <a:pt x="5753586" y="3491209"/>
                </a:cubicBezTo>
                <a:cubicBezTo>
                  <a:pt x="5758198" y="3472763"/>
                  <a:pt x="5758198" y="3468151"/>
                  <a:pt x="5762810" y="3449128"/>
                </a:cubicBezTo>
                <a:cubicBezTo>
                  <a:pt x="5715541" y="3462963"/>
                  <a:pt x="5673459" y="3486597"/>
                  <a:pt x="5630802" y="3505044"/>
                </a:cubicBezTo>
                <a:cubicBezTo>
                  <a:pt x="5645213" y="3491209"/>
                  <a:pt x="5654437" y="3472186"/>
                  <a:pt x="5682682" y="3472186"/>
                </a:cubicBezTo>
                <a:cubicBezTo>
                  <a:pt x="5710929" y="3425493"/>
                  <a:pt x="5777221" y="3411658"/>
                  <a:pt x="5814690" y="3374189"/>
                </a:cubicBezTo>
                <a:cubicBezTo>
                  <a:pt x="5758198" y="3392635"/>
                  <a:pt x="5706318" y="3430105"/>
                  <a:pt x="5649825" y="3453739"/>
                </a:cubicBezTo>
                <a:cubicBezTo>
                  <a:pt x="5649825" y="3444516"/>
                  <a:pt x="5635413" y="3449128"/>
                  <a:pt x="5635413" y="3439905"/>
                </a:cubicBezTo>
                <a:cubicBezTo>
                  <a:pt x="5640025" y="3435293"/>
                  <a:pt x="5640025" y="3426070"/>
                  <a:pt x="5644637" y="3421458"/>
                </a:cubicBezTo>
                <a:cubicBezTo>
                  <a:pt x="5621002" y="3421458"/>
                  <a:pt x="5616390" y="3444516"/>
                  <a:pt x="5592756" y="3430681"/>
                </a:cubicBezTo>
                <a:cubicBezTo>
                  <a:pt x="5601979" y="3407623"/>
                  <a:pt x="5573733" y="3421458"/>
                  <a:pt x="5569121" y="3416847"/>
                </a:cubicBezTo>
                <a:cubicBezTo>
                  <a:pt x="5573733" y="3393788"/>
                  <a:pt x="5601979" y="3403012"/>
                  <a:pt x="5601979" y="3374766"/>
                </a:cubicBezTo>
                <a:cubicBezTo>
                  <a:pt x="5587567" y="3379377"/>
                  <a:pt x="5573733" y="3388600"/>
                  <a:pt x="5564509" y="3379377"/>
                </a:cubicBezTo>
                <a:cubicBezTo>
                  <a:pt x="5569121" y="3374766"/>
                  <a:pt x="5569121" y="3365542"/>
                  <a:pt x="5573733" y="3360931"/>
                </a:cubicBezTo>
                <a:cubicBezTo>
                  <a:pt x="5564509" y="3360931"/>
                  <a:pt x="5559322" y="3356319"/>
                  <a:pt x="5559322" y="3351707"/>
                </a:cubicBezTo>
                <a:cubicBezTo>
                  <a:pt x="5568545" y="3337872"/>
                  <a:pt x="5573733" y="3314238"/>
                  <a:pt x="5578344" y="3295791"/>
                </a:cubicBezTo>
                <a:cubicBezTo>
                  <a:pt x="5563933" y="3295791"/>
                  <a:pt x="5554710" y="3305014"/>
                  <a:pt x="5554710" y="3286568"/>
                </a:cubicBezTo>
                <a:cubicBezTo>
                  <a:pt x="5569121" y="3272733"/>
                  <a:pt x="5578344" y="3258322"/>
                  <a:pt x="5582956" y="3239875"/>
                </a:cubicBezTo>
                <a:cubicBezTo>
                  <a:pt x="5559322" y="3249098"/>
                  <a:pt x="5521852" y="3268122"/>
                  <a:pt x="5540299" y="3295791"/>
                </a:cubicBezTo>
                <a:cubicBezTo>
                  <a:pt x="5531075" y="3305014"/>
                  <a:pt x="5525887" y="3291180"/>
                  <a:pt x="5516664" y="3300403"/>
                </a:cubicBezTo>
                <a:cubicBezTo>
                  <a:pt x="5525887" y="3318849"/>
                  <a:pt x="5516664" y="3356319"/>
                  <a:pt x="5516664" y="3375342"/>
                </a:cubicBezTo>
                <a:cubicBezTo>
                  <a:pt x="5531075" y="3370730"/>
                  <a:pt x="5544910" y="3366119"/>
                  <a:pt x="5563933" y="3366119"/>
                </a:cubicBezTo>
                <a:cubicBezTo>
                  <a:pt x="5554710" y="3408200"/>
                  <a:pt x="5512052" y="3431258"/>
                  <a:pt x="5474583" y="3431258"/>
                </a:cubicBezTo>
                <a:cubicBezTo>
                  <a:pt x="5469971" y="3459504"/>
                  <a:pt x="5413479" y="3482562"/>
                  <a:pt x="5413479" y="3449705"/>
                </a:cubicBezTo>
                <a:cubicBezTo>
                  <a:pt x="5413479" y="3454316"/>
                  <a:pt x="5399067" y="3463539"/>
                  <a:pt x="5399067" y="3454316"/>
                </a:cubicBezTo>
                <a:cubicBezTo>
                  <a:pt x="5431925" y="3407623"/>
                  <a:pt x="5399067" y="3454316"/>
                  <a:pt x="5375433" y="3435870"/>
                </a:cubicBezTo>
                <a:cubicBezTo>
                  <a:pt x="5375433" y="3435870"/>
                  <a:pt x="5370821" y="3412811"/>
                  <a:pt x="5370821" y="3407623"/>
                </a:cubicBezTo>
                <a:cubicBezTo>
                  <a:pt x="5375433" y="3403012"/>
                  <a:pt x="5394455" y="3412235"/>
                  <a:pt x="5389844" y="3398400"/>
                </a:cubicBezTo>
                <a:cubicBezTo>
                  <a:pt x="5370821" y="3393788"/>
                  <a:pt x="5370821" y="3407623"/>
                  <a:pt x="5361598" y="3407623"/>
                </a:cubicBezTo>
                <a:cubicBezTo>
                  <a:pt x="5361598" y="3384565"/>
                  <a:pt x="5356986" y="3374766"/>
                  <a:pt x="5347186" y="3374766"/>
                </a:cubicBezTo>
                <a:cubicBezTo>
                  <a:pt x="5347186" y="3318849"/>
                  <a:pt x="5441725" y="3332684"/>
                  <a:pt x="5436537" y="3281380"/>
                </a:cubicBezTo>
                <a:cubicBezTo>
                  <a:pt x="5393879" y="3309626"/>
                  <a:pt x="5351798" y="3337296"/>
                  <a:pt x="5304529" y="3356319"/>
                </a:cubicBezTo>
                <a:cubicBezTo>
                  <a:pt x="5299918" y="3347095"/>
                  <a:pt x="5295306" y="3347095"/>
                  <a:pt x="5295306" y="3342484"/>
                </a:cubicBezTo>
                <a:cubicBezTo>
                  <a:pt x="5309717" y="3314238"/>
                  <a:pt x="5351798" y="3305014"/>
                  <a:pt x="5380044" y="3291180"/>
                </a:cubicBezTo>
                <a:cubicBezTo>
                  <a:pt x="5370821" y="3253710"/>
                  <a:pt x="5394455" y="3249098"/>
                  <a:pt x="5412902" y="3249098"/>
                </a:cubicBezTo>
                <a:cubicBezTo>
                  <a:pt x="5422125" y="3230652"/>
                  <a:pt x="5403679" y="3235264"/>
                  <a:pt x="5408290" y="3220852"/>
                </a:cubicBezTo>
                <a:cubicBezTo>
                  <a:pt x="5427314" y="3187994"/>
                  <a:pt x="5455560" y="3155713"/>
                  <a:pt x="5479195" y="3141302"/>
                </a:cubicBezTo>
                <a:cubicBezTo>
                  <a:pt x="5469971" y="3127467"/>
                  <a:pt x="5479195" y="3103832"/>
                  <a:pt x="5455560" y="3099220"/>
                </a:cubicBezTo>
                <a:cubicBezTo>
                  <a:pt x="5455560" y="3080774"/>
                  <a:pt x="5464783" y="3070974"/>
                  <a:pt x="5483806" y="3070974"/>
                </a:cubicBezTo>
                <a:cubicBezTo>
                  <a:pt x="5483806" y="3024281"/>
                  <a:pt x="5582956" y="3061751"/>
                  <a:pt x="5550098" y="3005835"/>
                </a:cubicBezTo>
                <a:cubicBezTo>
                  <a:pt x="5517240" y="3019670"/>
                  <a:pt x="5493606" y="3043305"/>
                  <a:pt x="5469971" y="3061751"/>
                </a:cubicBezTo>
                <a:cubicBezTo>
                  <a:pt x="5455560" y="3061751"/>
                  <a:pt x="5460748" y="3043305"/>
                  <a:pt x="5450948" y="3033505"/>
                </a:cubicBezTo>
                <a:cubicBezTo>
                  <a:pt x="5436537" y="3051951"/>
                  <a:pt x="5450948" y="3061751"/>
                  <a:pt x="5455560" y="3075586"/>
                </a:cubicBezTo>
                <a:cubicBezTo>
                  <a:pt x="5427314" y="3098644"/>
                  <a:pt x="5412902" y="3066363"/>
                  <a:pt x="5403679" y="3047339"/>
                </a:cubicBezTo>
                <a:cubicBezTo>
                  <a:pt x="5403679" y="3042728"/>
                  <a:pt x="5422702" y="3028893"/>
                  <a:pt x="5412902" y="3024281"/>
                </a:cubicBezTo>
                <a:cubicBezTo>
                  <a:pt x="5408290" y="3038116"/>
                  <a:pt x="5398491" y="3047339"/>
                  <a:pt x="5389268" y="3052528"/>
                </a:cubicBezTo>
                <a:cubicBezTo>
                  <a:pt x="5384656" y="3038693"/>
                  <a:pt x="5398491" y="3043305"/>
                  <a:pt x="5398491" y="3029470"/>
                </a:cubicBezTo>
                <a:cubicBezTo>
                  <a:pt x="5379468" y="3034081"/>
                  <a:pt x="5374857" y="3052528"/>
                  <a:pt x="5361022" y="3062328"/>
                </a:cubicBezTo>
                <a:cubicBezTo>
                  <a:pt x="5370245" y="3076162"/>
                  <a:pt x="5380044" y="3043881"/>
                  <a:pt x="5384656" y="3057716"/>
                </a:cubicBezTo>
                <a:cubicBezTo>
                  <a:pt x="5370245" y="3085962"/>
                  <a:pt x="5332775" y="3095185"/>
                  <a:pt x="5323552" y="3127467"/>
                </a:cubicBezTo>
                <a:cubicBezTo>
                  <a:pt x="5337963" y="3127467"/>
                  <a:pt x="5337963" y="3118244"/>
                  <a:pt x="5356410" y="3118244"/>
                </a:cubicBezTo>
                <a:cubicBezTo>
                  <a:pt x="5356410" y="3122855"/>
                  <a:pt x="5361022" y="3122855"/>
                  <a:pt x="5361022" y="3127467"/>
                </a:cubicBezTo>
                <a:cubicBezTo>
                  <a:pt x="5346610" y="3136690"/>
                  <a:pt x="5341998" y="3145913"/>
                  <a:pt x="5328163" y="3136690"/>
                </a:cubicBezTo>
                <a:cubicBezTo>
                  <a:pt x="5318940" y="3159748"/>
                  <a:pt x="5276282" y="3183383"/>
                  <a:pt x="5248037" y="3183383"/>
                </a:cubicBezTo>
                <a:cubicBezTo>
                  <a:pt x="5257260" y="3169548"/>
                  <a:pt x="5267059" y="3155136"/>
                  <a:pt x="5276282" y="3141302"/>
                </a:cubicBezTo>
                <a:cubicBezTo>
                  <a:pt x="5267059" y="3122855"/>
                  <a:pt x="5257260" y="3103832"/>
                  <a:pt x="5261871" y="3089997"/>
                </a:cubicBezTo>
                <a:cubicBezTo>
                  <a:pt x="5257260" y="3118244"/>
                  <a:pt x="5238237" y="3085386"/>
                  <a:pt x="5229013" y="3103832"/>
                </a:cubicBezTo>
                <a:cubicBezTo>
                  <a:pt x="5224402" y="3117667"/>
                  <a:pt x="5233625" y="3117667"/>
                  <a:pt x="5238237" y="3126890"/>
                </a:cubicBezTo>
                <a:cubicBezTo>
                  <a:pt x="5219214" y="3131502"/>
                  <a:pt x="5219214" y="3140725"/>
                  <a:pt x="5223825" y="3164360"/>
                </a:cubicBezTo>
                <a:cubicBezTo>
                  <a:pt x="5190968" y="3178195"/>
                  <a:pt x="5181167" y="3164360"/>
                  <a:pt x="5152922" y="3173583"/>
                </a:cubicBezTo>
                <a:cubicBezTo>
                  <a:pt x="5209414" y="3220276"/>
                  <a:pt x="5148310" y="3285415"/>
                  <a:pt x="5096429" y="3299827"/>
                </a:cubicBezTo>
                <a:cubicBezTo>
                  <a:pt x="5101041" y="3285992"/>
                  <a:pt x="5082018" y="3295215"/>
                  <a:pt x="5087206" y="3281380"/>
                </a:cubicBezTo>
                <a:cubicBezTo>
                  <a:pt x="5096429" y="3276768"/>
                  <a:pt x="5106228" y="3272156"/>
                  <a:pt x="5110840" y="3285992"/>
                </a:cubicBezTo>
                <a:cubicBezTo>
                  <a:pt x="5115452" y="3267545"/>
                  <a:pt x="5134475" y="3267545"/>
                  <a:pt x="5134475" y="3248522"/>
                </a:cubicBezTo>
                <a:cubicBezTo>
                  <a:pt x="5091817" y="3225464"/>
                  <a:pt x="5073371" y="3323461"/>
                  <a:pt x="5035325" y="3276768"/>
                </a:cubicBezTo>
                <a:cubicBezTo>
                  <a:pt x="5044548" y="3262933"/>
                  <a:pt x="5058960" y="3243910"/>
                  <a:pt x="5058960" y="3220852"/>
                </a:cubicBezTo>
                <a:cubicBezTo>
                  <a:pt x="5039936" y="3225464"/>
                  <a:pt x="5039936" y="3253710"/>
                  <a:pt x="5016302" y="3253710"/>
                </a:cubicBezTo>
                <a:cubicBezTo>
                  <a:pt x="5011691" y="3239875"/>
                  <a:pt x="5030713" y="3249098"/>
                  <a:pt x="5025525" y="3235264"/>
                </a:cubicBezTo>
                <a:cubicBezTo>
                  <a:pt x="5001890" y="3253710"/>
                  <a:pt x="4988055" y="3244487"/>
                  <a:pt x="4959233" y="3249098"/>
                </a:cubicBezTo>
                <a:cubicBezTo>
                  <a:pt x="4968457" y="3235264"/>
                  <a:pt x="4978256" y="3226040"/>
                  <a:pt x="4987479" y="3216241"/>
                </a:cubicBezTo>
                <a:cubicBezTo>
                  <a:pt x="4978256" y="3202406"/>
                  <a:pt x="4968457" y="3225464"/>
                  <a:pt x="4963845" y="3216241"/>
                </a:cubicBezTo>
                <a:cubicBezTo>
                  <a:pt x="4973068" y="3197794"/>
                  <a:pt x="4968457" y="3174159"/>
                  <a:pt x="4996702" y="3174159"/>
                </a:cubicBezTo>
                <a:cubicBezTo>
                  <a:pt x="5005926" y="3178771"/>
                  <a:pt x="5001314" y="3197217"/>
                  <a:pt x="5015725" y="3192606"/>
                </a:cubicBezTo>
                <a:cubicBezTo>
                  <a:pt x="5030137" y="3178771"/>
                  <a:pt x="5039360" y="3169548"/>
                  <a:pt x="5058383" y="3174159"/>
                </a:cubicBezTo>
                <a:cubicBezTo>
                  <a:pt x="5058383" y="3145913"/>
                  <a:pt x="5086630" y="3145913"/>
                  <a:pt x="5091241" y="3127467"/>
                </a:cubicBezTo>
                <a:cubicBezTo>
                  <a:pt x="5076829" y="3122855"/>
                  <a:pt x="5082018" y="3136690"/>
                  <a:pt x="5067606" y="3132078"/>
                </a:cubicBezTo>
                <a:cubicBezTo>
                  <a:pt x="5067606" y="3122855"/>
                  <a:pt x="5058383" y="3113632"/>
                  <a:pt x="5053195" y="3103832"/>
                </a:cubicBezTo>
                <a:cubicBezTo>
                  <a:pt x="5076829" y="3089997"/>
                  <a:pt x="5076829" y="3066363"/>
                  <a:pt x="5109688" y="3057139"/>
                </a:cubicBezTo>
                <a:cubicBezTo>
                  <a:pt x="5109688" y="3080197"/>
                  <a:pt x="5109688" y="3108444"/>
                  <a:pt x="5128710" y="3117667"/>
                </a:cubicBezTo>
                <a:cubicBezTo>
                  <a:pt x="5128710" y="3103832"/>
                  <a:pt x="5147734" y="3113055"/>
                  <a:pt x="5152345" y="3117667"/>
                </a:cubicBezTo>
                <a:cubicBezTo>
                  <a:pt x="5156957" y="3103832"/>
                  <a:pt x="5166756" y="3089421"/>
                  <a:pt x="5171368" y="3075586"/>
                </a:cubicBezTo>
                <a:cubicBezTo>
                  <a:pt x="5204226" y="3075586"/>
                  <a:pt x="5214026" y="3057139"/>
                  <a:pt x="5223249" y="3047339"/>
                </a:cubicBezTo>
                <a:cubicBezTo>
                  <a:pt x="5199614" y="3038116"/>
                  <a:pt x="5232472" y="3033505"/>
                  <a:pt x="5237660" y="3009870"/>
                </a:cubicBezTo>
                <a:cubicBezTo>
                  <a:pt x="5228437" y="3005258"/>
                  <a:pt x="5218637" y="3019093"/>
                  <a:pt x="5214026" y="3000647"/>
                </a:cubicBezTo>
                <a:cubicBezTo>
                  <a:pt x="5218637" y="2982200"/>
                  <a:pt x="5233048" y="2972400"/>
                  <a:pt x="5256684" y="2967789"/>
                </a:cubicBezTo>
                <a:cubicBezTo>
                  <a:pt x="5261295" y="2963177"/>
                  <a:pt x="5247460" y="2949343"/>
                  <a:pt x="5256684" y="2939543"/>
                </a:cubicBezTo>
                <a:cubicBezTo>
                  <a:pt x="5271095" y="2948766"/>
                  <a:pt x="5308564" y="2944154"/>
                  <a:pt x="5294153" y="2972400"/>
                </a:cubicBezTo>
                <a:cubicBezTo>
                  <a:pt x="5336810" y="2953954"/>
                  <a:pt x="5365056" y="2921096"/>
                  <a:pt x="5402526" y="2897462"/>
                </a:cubicBezTo>
                <a:cubicBezTo>
                  <a:pt x="5397915" y="2879015"/>
                  <a:pt x="5397915" y="2874404"/>
                  <a:pt x="5402526" y="2855380"/>
                </a:cubicBezTo>
                <a:cubicBezTo>
                  <a:pt x="5383503" y="2855380"/>
                  <a:pt x="5378891" y="2873827"/>
                  <a:pt x="5359868" y="2873827"/>
                </a:cubicBezTo>
                <a:cubicBezTo>
                  <a:pt x="5355257" y="2864604"/>
                  <a:pt x="5350645" y="2864604"/>
                  <a:pt x="5355257" y="2859992"/>
                </a:cubicBezTo>
                <a:cubicBezTo>
                  <a:pt x="5355257" y="2846157"/>
                  <a:pt x="5388115" y="2846157"/>
                  <a:pt x="5374280" y="2831746"/>
                </a:cubicBezTo>
                <a:cubicBezTo>
                  <a:pt x="5374280" y="2850192"/>
                  <a:pt x="5346034" y="2836358"/>
                  <a:pt x="5341422" y="2831746"/>
                </a:cubicBezTo>
                <a:cubicBezTo>
                  <a:pt x="5332199" y="2817911"/>
                  <a:pt x="5355833" y="2808688"/>
                  <a:pt x="5350645" y="2780441"/>
                </a:cubicBezTo>
                <a:cubicBezTo>
                  <a:pt x="5359868" y="2771218"/>
                  <a:pt x="5365056" y="2785053"/>
                  <a:pt x="5369668" y="2775830"/>
                </a:cubicBezTo>
                <a:cubicBezTo>
                  <a:pt x="5378891" y="2757383"/>
                  <a:pt x="5388691" y="2719914"/>
                  <a:pt x="5416937" y="2733749"/>
                </a:cubicBezTo>
                <a:cubicBezTo>
                  <a:pt x="5426160" y="2710691"/>
                  <a:pt x="5459595" y="2687056"/>
                  <a:pt x="5483229" y="2682444"/>
                </a:cubicBezTo>
                <a:cubicBezTo>
                  <a:pt x="5530499" y="2668609"/>
                  <a:pt x="5577768" y="2626528"/>
                  <a:pt x="5582380" y="2649587"/>
                </a:cubicBezTo>
                <a:cubicBezTo>
                  <a:pt x="5601403" y="2616729"/>
                  <a:pt x="5643484" y="2607505"/>
                  <a:pt x="5667118" y="2574648"/>
                </a:cubicBezTo>
                <a:cubicBezTo>
                  <a:pt x="5634261" y="2570036"/>
                  <a:pt x="5643484" y="2597706"/>
                  <a:pt x="5615238" y="2593094"/>
                </a:cubicBezTo>
                <a:cubicBezTo>
                  <a:pt x="5606014" y="2574648"/>
                  <a:pt x="5624461" y="2579259"/>
                  <a:pt x="5619849" y="2570036"/>
                </a:cubicBezTo>
                <a:cubicBezTo>
                  <a:pt x="5610626" y="2574648"/>
                  <a:pt x="5596214" y="2560813"/>
                  <a:pt x="5582380" y="2546978"/>
                </a:cubicBezTo>
                <a:cubicBezTo>
                  <a:pt x="5586991" y="2533143"/>
                  <a:pt x="5606014" y="2533143"/>
                  <a:pt x="5606014" y="2514120"/>
                </a:cubicBezTo>
                <a:cubicBezTo>
                  <a:pt x="5591603" y="2514120"/>
                  <a:pt x="5591603" y="2527955"/>
                  <a:pt x="5573156" y="2527955"/>
                </a:cubicBezTo>
                <a:cubicBezTo>
                  <a:pt x="5577768" y="2509508"/>
                  <a:pt x="5554134" y="2523343"/>
                  <a:pt x="5549522" y="2514120"/>
                </a:cubicBezTo>
                <a:cubicBezTo>
                  <a:pt x="5549522" y="2491062"/>
                  <a:pt x="5563933" y="2472039"/>
                  <a:pt x="5544910" y="2453592"/>
                </a:cubicBezTo>
                <a:cubicBezTo>
                  <a:pt x="5549522" y="2420734"/>
                  <a:pt x="5625037" y="2448980"/>
                  <a:pt x="5620426" y="2458204"/>
                </a:cubicBezTo>
                <a:cubicBezTo>
                  <a:pt x="5663084" y="2453592"/>
                  <a:pt x="5667695" y="2406899"/>
                  <a:pt x="5709776" y="2393065"/>
                </a:cubicBezTo>
                <a:cubicBezTo>
                  <a:pt x="5714387" y="2411511"/>
                  <a:pt x="5724187" y="2393065"/>
                  <a:pt x="5733411" y="2393065"/>
                </a:cubicBezTo>
                <a:cubicBezTo>
                  <a:pt x="5728799" y="2360207"/>
                  <a:pt x="5785291" y="2341760"/>
                  <a:pt x="5818149" y="2346372"/>
                </a:cubicBezTo>
                <a:cubicBezTo>
                  <a:pt x="5818149" y="2332537"/>
                  <a:pt x="5822761" y="2327925"/>
                  <a:pt x="5837172" y="2332537"/>
                </a:cubicBezTo>
                <a:cubicBezTo>
                  <a:pt x="5870030" y="2304291"/>
                  <a:pt x="5912688" y="2267398"/>
                  <a:pt x="5964569" y="2272009"/>
                </a:cubicBezTo>
                <a:cubicBezTo>
                  <a:pt x="5973792" y="2267398"/>
                  <a:pt x="5973792" y="2253563"/>
                  <a:pt x="5992815" y="2258174"/>
                </a:cubicBezTo>
                <a:cubicBezTo>
                  <a:pt x="5988780" y="2216670"/>
                  <a:pt x="6045273" y="2230504"/>
                  <a:pt x="6054495" y="2198223"/>
                </a:cubicBezTo>
                <a:lnTo>
                  <a:pt x="6054495" y="2198223"/>
                </a:lnTo>
                <a:close/>
                <a:moveTo>
                  <a:pt x="4937328" y="2286421"/>
                </a:moveTo>
                <a:cubicBezTo>
                  <a:pt x="4946551" y="2277197"/>
                  <a:pt x="4951739" y="2291032"/>
                  <a:pt x="4965574" y="2286421"/>
                </a:cubicBezTo>
                <a:cubicBezTo>
                  <a:pt x="4965574" y="2300255"/>
                  <a:pt x="4956350" y="2300255"/>
                  <a:pt x="4941939" y="2304867"/>
                </a:cubicBezTo>
                <a:cubicBezTo>
                  <a:pt x="4941939" y="2296220"/>
                  <a:pt x="4932140" y="2300832"/>
                  <a:pt x="4937328" y="2286421"/>
                </a:cubicBezTo>
                <a:lnTo>
                  <a:pt x="4937328" y="2286421"/>
                </a:lnTo>
                <a:close/>
                <a:moveTo>
                  <a:pt x="5408290" y="1712849"/>
                </a:moveTo>
                <a:cubicBezTo>
                  <a:pt x="5408290" y="1722072"/>
                  <a:pt x="5403679" y="1731295"/>
                  <a:pt x="5389268" y="1726684"/>
                </a:cubicBezTo>
                <a:cubicBezTo>
                  <a:pt x="5389844" y="1717460"/>
                  <a:pt x="5394455" y="1707661"/>
                  <a:pt x="5408290" y="1712849"/>
                </a:cubicBezTo>
                <a:lnTo>
                  <a:pt x="5408290" y="1712849"/>
                </a:lnTo>
                <a:close/>
                <a:moveTo>
                  <a:pt x="5031289" y="1479385"/>
                </a:moveTo>
                <a:cubicBezTo>
                  <a:pt x="5045701" y="1488608"/>
                  <a:pt x="5026678" y="1502443"/>
                  <a:pt x="5016878" y="1497832"/>
                </a:cubicBezTo>
                <a:cubicBezTo>
                  <a:pt x="5012267" y="1483997"/>
                  <a:pt x="5026678" y="1488608"/>
                  <a:pt x="5031289" y="1479385"/>
                </a:cubicBezTo>
                <a:lnTo>
                  <a:pt x="5031289" y="1479385"/>
                </a:lnTo>
                <a:close/>
                <a:moveTo>
                  <a:pt x="5003044" y="1077597"/>
                </a:moveTo>
                <a:cubicBezTo>
                  <a:pt x="5022066" y="1082208"/>
                  <a:pt x="5007655" y="1105843"/>
                  <a:pt x="4993820" y="1091432"/>
                </a:cubicBezTo>
                <a:cubicBezTo>
                  <a:pt x="4998432" y="1087397"/>
                  <a:pt x="5003044" y="1082785"/>
                  <a:pt x="5003044" y="1077597"/>
                </a:cubicBezTo>
                <a:lnTo>
                  <a:pt x="5003044" y="1077597"/>
                </a:lnTo>
                <a:close/>
                <a:moveTo>
                  <a:pt x="4970186" y="1805658"/>
                </a:moveTo>
                <a:cubicBezTo>
                  <a:pt x="4970186" y="1824104"/>
                  <a:pt x="4941939" y="1828716"/>
                  <a:pt x="4941939" y="1810270"/>
                </a:cubicBezTo>
                <a:cubicBezTo>
                  <a:pt x="4955774" y="1815458"/>
                  <a:pt x="4955774" y="1805658"/>
                  <a:pt x="4970186" y="1805658"/>
                </a:cubicBezTo>
                <a:lnTo>
                  <a:pt x="4970186" y="1805658"/>
                </a:lnTo>
                <a:close/>
                <a:moveTo>
                  <a:pt x="4852012" y="1558359"/>
                </a:moveTo>
                <a:cubicBezTo>
                  <a:pt x="4837601" y="1586606"/>
                  <a:pt x="4804744" y="1572194"/>
                  <a:pt x="4776497" y="1586606"/>
                </a:cubicBezTo>
                <a:cubicBezTo>
                  <a:pt x="4781685" y="1558359"/>
                  <a:pt x="4823766" y="1539913"/>
                  <a:pt x="4852012" y="1558359"/>
                </a:cubicBezTo>
                <a:lnTo>
                  <a:pt x="4852012" y="1558359"/>
                </a:lnTo>
                <a:close/>
                <a:moveTo>
                  <a:pt x="966713" y="1068374"/>
                </a:moveTo>
                <a:cubicBezTo>
                  <a:pt x="962102" y="1063762"/>
                  <a:pt x="985736" y="1049927"/>
                  <a:pt x="999571" y="1045315"/>
                </a:cubicBezTo>
                <a:cubicBezTo>
                  <a:pt x="994959" y="1059150"/>
                  <a:pt x="976513" y="1059150"/>
                  <a:pt x="966713" y="1068374"/>
                </a:cubicBezTo>
                <a:lnTo>
                  <a:pt x="966713" y="1068374"/>
                </a:lnTo>
                <a:close/>
                <a:moveTo>
                  <a:pt x="730943" y="2216670"/>
                </a:moveTo>
                <a:cubicBezTo>
                  <a:pt x="726332" y="2174589"/>
                  <a:pt x="745355" y="2160754"/>
                  <a:pt x="749966" y="2123284"/>
                </a:cubicBezTo>
                <a:cubicBezTo>
                  <a:pt x="764378" y="2114061"/>
                  <a:pt x="764378" y="2127896"/>
                  <a:pt x="782824" y="2127896"/>
                </a:cubicBezTo>
                <a:cubicBezTo>
                  <a:pt x="778213" y="2165365"/>
                  <a:pt x="759766" y="2198223"/>
                  <a:pt x="730943" y="2216670"/>
                </a:cubicBezTo>
                <a:lnTo>
                  <a:pt x="730943" y="2216670"/>
                </a:lnTo>
                <a:close/>
                <a:moveTo>
                  <a:pt x="1084886" y="2370583"/>
                </a:moveTo>
                <a:cubicBezTo>
                  <a:pt x="1070475" y="2370583"/>
                  <a:pt x="1070475" y="2356748"/>
                  <a:pt x="1056640" y="2352136"/>
                </a:cubicBezTo>
                <a:cubicBezTo>
                  <a:pt x="1042228" y="2291609"/>
                  <a:pt x="1084886" y="2282385"/>
                  <a:pt x="1136767" y="2272586"/>
                </a:cubicBezTo>
                <a:cubicBezTo>
                  <a:pt x="1141379" y="2310055"/>
                  <a:pt x="1122356" y="2361360"/>
                  <a:pt x="1084886" y="2370583"/>
                </a:cubicBezTo>
                <a:lnTo>
                  <a:pt x="1084886" y="2370583"/>
                </a:lnTo>
                <a:close/>
                <a:moveTo>
                  <a:pt x="1136767" y="2417276"/>
                </a:moveTo>
                <a:cubicBezTo>
                  <a:pt x="1136767" y="2408052"/>
                  <a:pt x="1145990" y="2403441"/>
                  <a:pt x="1155790" y="2403441"/>
                </a:cubicBezTo>
                <a:cubicBezTo>
                  <a:pt x="1155790" y="2417276"/>
                  <a:pt x="1150602" y="2417276"/>
                  <a:pt x="1136767" y="2417276"/>
                </a:cubicBezTo>
                <a:lnTo>
                  <a:pt x="1136767" y="2417276"/>
                </a:lnTo>
                <a:close/>
                <a:moveTo>
                  <a:pt x="1165013" y="2394217"/>
                </a:moveTo>
                <a:cubicBezTo>
                  <a:pt x="1165013" y="2384994"/>
                  <a:pt x="1160401" y="2384994"/>
                  <a:pt x="1160401" y="2375771"/>
                </a:cubicBezTo>
                <a:cubicBezTo>
                  <a:pt x="1174813" y="2380382"/>
                  <a:pt x="1174813" y="2371159"/>
                  <a:pt x="1184037" y="2371159"/>
                </a:cubicBezTo>
                <a:cubicBezTo>
                  <a:pt x="1188648" y="2384418"/>
                  <a:pt x="1174236" y="2389606"/>
                  <a:pt x="1165013" y="2394217"/>
                </a:cubicBezTo>
                <a:lnTo>
                  <a:pt x="1165013" y="2394217"/>
                </a:lnTo>
                <a:close/>
                <a:moveTo>
                  <a:pt x="896386" y="3546549"/>
                </a:moveTo>
                <a:cubicBezTo>
                  <a:pt x="896386" y="3528102"/>
                  <a:pt x="910797" y="3528102"/>
                  <a:pt x="924632" y="3523491"/>
                </a:cubicBezTo>
                <a:cubicBezTo>
                  <a:pt x="924632" y="3541937"/>
                  <a:pt x="910221" y="3541937"/>
                  <a:pt x="896386" y="3546549"/>
                </a:cubicBezTo>
                <a:lnTo>
                  <a:pt x="896386" y="3546549"/>
                </a:lnTo>
                <a:close/>
                <a:moveTo>
                  <a:pt x="806459" y="3761566"/>
                </a:moveTo>
                <a:cubicBezTo>
                  <a:pt x="815682" y="3761566"/>
                  <a:pt x="806459" y="3780013"/>
                  <a:pt x="806459" y="3784624"/>
                </a:cubicBezTo>
                <a:cubicBezTo>
                  <a:pt x="797235" y="3784624"/>
                  <a:pt x="797235" y="3780013"/>
                  <a:pt x="792048" y="3780013"/>
                </a:cubicBezTo>
                <a:cubicBezTo>
                  <a:pt x="792624" y="3770789"/>
                  <a:pt x="801847" y="3766178"/>
                  <a:pt x="806459" y="3761566"/>
                </a:cubicBezTo>
                <a:lnTo>
                  <a:pt x="806459" y="3761566"/>
                </a:lnTo>
                <a:close/>
                <a:moveTo>
                  <a:pt x="797235" y="3826705"/>
                </a:moveTo>
                <a:cubicBezTo>
                  <a:pt x="792624" y="3817482"/>
                  <a:pt x="801847" y="3812870"/>
                  <a:pt x="792624" y="3798459"/>
                </a:cubicBezTo>
                <a:cubicBezTo>
                  <a:pt x="816259" y="3780013"/>
                  <a:pt x="849116" y="3756378"/>
                  <a:pt x="887163" y="3770213"/>
                </a:cubicBezTo>
                <a:cubicBezTo>
                  <a:pt x="853728" y="3784624"/>
                  <a:pt x="820871" y="3799035"/>
                  <a:pt x="797235" y="3826705"/>
                </a:cubicBezTo>
                <a:lnTo>
                  <a:pt x="797235" y="3826705"/>
                </a:lnTo>
                <a:close/>
                <a:moveTo>
                  <a:pt x="924632" y="3822094"/>
                </a:moveTo>
                <a:cubicBezTo>
                  <a:pt x="920020" y="3812870"/>
                  <a:pt x="905609" y="3817482"/>
                  <a:pt x="910221" y="3799035"/>
                </a:cubicBezTo>
                <a:cubicBezTo>
                  <a:pt x="900997" y="3799035"/>
                  <a:pt x="900997" y="3799035"/>
                  <a:pt x="900997" y="3799035"/>
                </a:cubicBezTo>
                <a:cubicBezTo>
                  <a:pt x="920020" y="3766178"/>
                  <a:pt x="924632" y="3822094"/>
                  <a:pt x="943655" y="3803647"/>
                </a:cubicBezTo>
                <a:cubicBezTo>
                  <a:pt x="938467" y="3812870"/>
                  <a:pt x="933855" y="3822094"/>
                  <a:pt x="924632" y="3822094"/>
                </a:cubicBezTo>
                <a:lnTo>
                  <a:pt x="924632" y="3822094"/>
                </a:lnTo>
                <a:close/>
                <a:moveTo>
                  <a:pt x="1141379" y="3835929"/>
                </a:moveTo>
                <a:cubicBezTo>
                  <a:pt x="1136767" y="3868786"/>
                  <a:pt x="1108520" y="3905679"/>
                  <a:pt x="1080275" y="3891844"/>
                </a:cubicBezTo>
                <a:cubicBezTo>
                  <a:pt x="1113132" y="3887809"/>
                  <a:pt x="1113132" y="3845728"/>
                  <a:pt x="1141379" y="3835929"/>
                </a:cubicBezTo>
                <a:lnTo>
                  <a:pt x="1141379" y="3835929"/>
                </a:lnTo>
                <a:close/>
                <a:moveTo>
                  <a:pt x="905609" y="4097638"/>
                </a:moveTo>
                <a:cubicBezTo>
                  <a:pt x="896386" y="4088415"/>
                  <a:pt x="920020" y="4074580"/>
                  <a:pt x="929243" y="4069392"/>
                </a:cubicBezTo>
                <a:cubicBezTo>
                  <a:pt x="924632" y="4083804"/>
                  <a:pt x="914832" y="4088415"/>
                  <a:pt x="905609" y="4097638"/>
                </a:cubicBezTo>
                <a:lnTo>
                  <a:pt x="905609" y="4097638"/>
                </a:lnTo>
                <a:close/>
                <a:moveTo>
                  <a:pt x="900997" y="4167390"/>
                </a:moveTo>
                <a:cubicBezTo>
                  <a:pt x="900997" y="4153555"/>
                  <a:pt x="920020" y="4158166"/>
                  <a:pt x="929243" y="4153555"/>
                </a:cubicBezTo>
                <a:cubicBezTo>
                  <a:pt x="929243" y="4167390"/>
                  <a:pt x="914832" y="4167390"/>
                  <a:pt x="900997" y="4167390"/>
                </a:cubicBezTo>
                <a:lnTo>
                  <a:pt x="900997" y="4167390"/>
                </a:lnTo>
                <a:close/>
                <a:moveTo>
                  <a:pt x="929243" y="4106862"/>
                </a:moveTo>
                <a:cubicBezTo>
                  <a:pt x="924632" y="4106862"/>
                  <a:pt x="929243" y="4102250"/>
                  <a:pt x="924632" y="4102250"/>
                </a:cubicBezTo>
                <a:cubicBezTo>
                  <a:pt x="943655" y="4088415"/>
                  <a:pt x="957490" y="4079192"/>
                  <a:pt x="981124" y="4064781"/>
                </a:cubicBezTo>
                <a:cubicBezTo>
                  <a:pt x="971901" y="4088415"/>
                  <a:pt x="948267" y="4093027"/>
                  <a:pt x="929243" y="4106862"/>
                </a:cubicBezTo>
                <a:lnTo>
                  <a:pt x="929243" y="4106862"/>
                </a:lnTo>
                <a:close/>
                <a:moveTo>
                  <a:pt x="985736" y="4228494"/>
                </a:moveTo>
                <a:cubicBezTo>
                  <a:pt x="985736" y="4219271"/>
                  <a:pt x="1000148" y="4214659"/>
                  <a:pt x="1009371" y="4214659"/>
                </a:cubicBezTo>
                <a:cubicBezTo>
                  <a:pt x="1009371" y="4223305"/>
                  <a:pt x="1000148" y="4233105"/>
                  <a:pt x="985736" y="4228494"/>
                </a:cubicBezTo>
                <a:lnTo>
                  <a:pt x="985736" y="4228494"/>
                </a:lnTo>
                <a:close/>
                <a:moveTo>
                  <a:pt x="948267" y="4162778"/>
                </a:moveTo>
                <a:cubicBezTo>
                  <a:pt x="943655" y="4158166"/>
                  <a:pt x="943655" y="4148943"/>
                  <a:pt x="939044" y="4148943"/>
                </a:cubicBezTo>
                <a:cubicBezTo>
                  <a:pt x="948267" y="4125885"/>
                  <a:pt x="971901" y="4116085"/>
                  <a:pt x="990924" y="4106862"/>
                </a:cubicBezTo>
                <a:cubicBezTo>
                  <a:pt x="962678" y="4106862"/>
                  <a:pt x="1019170" y="4078616"/>
                  <a:pt x="1033581" y="4088415"/>
                </a:cubicBezTo>
                <a:cubicBezTo>
                  <a:pt x="1004759" y="4111474"/>
                  <a:pt x="994959" y="4153555"/>
                  <a:pt x="948267" y="4162778"/>
                </a:cubicBezTo>
                <a:lnTo>
                  <a:pt x="948267" y="4162778"/>
                </a:lnTo>
                <a:close/>
                <a:moveTo>
                  <a:pt x="1013983" y="4046334"/>
                </a:moveTo>
                <a:cubicBezTo>
                  <a:pt x="1013983" y="4060169"/>
                  <a:pt x="1009371" y="4064781"/>
                  <a:pt x="994959" y="4064781"/>
                </a:cubicBezTo>
                <a:cubicBezTo>
                  <a:pt x="985736" y="4055557"/>
                  <a:pt x="1000148" y="4041722"/>
                  <a:pt x="1013983" y="4046334"/>
                </a:cubicBezTo>
                <a:lnTo>
                  <a:pt x="1013983" y="4046334"/>
                </a:lnTo>
                <a:close/>
                <a:moveTo>
                  <a:pt x="948267" y="4055557"/>
                </a:moveTo>
                <a:cubicBezTo>
                  <a:pt x="976513" y="4037111"/>
                  <a:pt x="990924" y="3999641"/>
                  <a:pt x="1033005" y="3990418"/>
                </a:cubicBezTo>
                <a:cubicBezTo>
                  <a:pt x="1018594" y="4022699"/>
                  <a:pt x="981124" y="4037111"/>
                  <a:pt x="948267" y="4055557"/>
                </a:cubicBezTo>
                <a:lnTo>
                  <a:pt x="948267" y="4055557"/>
                </a:lnTo>
                <a:close/>
                <a:moveTo>
                  <a:pt x="1052028" y="3845728"/>
                </a:moveTo>
                <a:cubicBezTo>
                  <a:pt x="1071051" y="3831893"/>
                  <a:pt x="1103909" y="3817482"/>
                  <a:pt x="1127544" y="3827282"/>
                </a:cubicBezTo>
                <a:cubicBezTo>
                  <a:pt x="1132156" y="3845728"/>
                  <a:pt x="1084886" y="3855528"/>
                  <a:pt x="1066440" y="3860139"/>
                </a:cubicBezTo>
                <a:cubicBezTo>
                  <a:pt x="1065863" y="3850340"/>
                  <a:pt x="1046840" y="3859563"/>
                  <a:pt x="1052028" y="3845728"/>
                </a:cubicBezTo>
                <a:lnTo>
                  <a:pt x="1052028" y="3845728"/>
                </a:lnTo>
                <a:close/>
                <a:moveTo>
                  <a:pt x="1122356" y="3943725"/>
                </a:moveTo>
                <a:cubicBezTo>
                  <a:pt x="1107944" y="3948337"/>
                  <a:pt x="1089498" y="3962172"/>
                  <a:pt x="1075087" y="3948337"/>
                </a:cubicBezTo>
                <a:cubicBezTo>
                  <a:pt x="1094109" y="3925279"/>
                  <a:pt x="1103333" y="3897033"/>
                  <a:pt x="1150602" y="3901644"/>
                </a:cubicBezTo>
                <a:cubicBezTo>
                  <a:pt x="1141379" y="3915479"/>
                  <a:pt x="1117744" y="3920091"/>
                  <a:pt x="1122356" y="3943725"/>
                </a:cubicBezTo>
                <a:lnTo>
                  <a:pt x="1122356" y="3943725"/>
                </a:lnTo>
                <a:close/>
                <a:moveTo>
                  <a:pt x="1145990" y="4400854"/>
                </a:moveTo>
                <a:cubicBezTo>
                  <a:pt x="1150602" y="4391630"/>
                  <a:pt x="1155214" y="4391630"/>
                  <a:pt x="1155214" y="4387019"/>
                </a:cubicBezTo>
                <a:cubicBezTo>
                  <a:pt x="1164437" y="4387019"/>
                  <a:pt x="1164437" y="4396242"/>
                  <a:pt x="1169625" y="4405465"/>
                </a:cubicBezTo>
                <a:cubicBezTo>
                  <a:pt x="1155790" y="4405465"/>
                  <a:pt x="1155790" y="4396242"/>
                  <a:pt x="1145990" y="4400854"/>
                </a:cubicBezTo>
                <a:lnTo>
                  <a:pt x="1145990" y="4400854"/>
                </a:lnTo>
                <a:close/>
                <a:moveTo>
                  <a:pt x="1273387" y="4363384"/>
                </a:moveTo>
                <a:cubicBezTo>
                  <a:pt x="1273387" y="4358772"/>
                  <a:pt x="1268775" y="4354161"/>
                  <a:pt x="1264163" y="4349549"/>
                </a:cubicBezTo>
                <a:cubicBezTo>
                  <a:pt x="1268775" y="4349549"/>
                  <a:pt x="1283186" y="4349549"/>
                  <a:pt x="1292409" y="4349549"/>
                </a:cubicBezTo>
                <a:cubicBezTo>
                  <a:pt x="1297021" y="4363384"/>
                  <a:pt x="1282610" y="4358772"/>
                  <a:pt x="1273387" y="4363384"/>
                </a:cubicBezTo>
                <a:lnTo>
                  <a:pt x="1273387" y="4363384"/>
                </a:lnTo>
                <a:close/>
                <a:moveTo>
                  <a:pt x="1348902" y="4316691"/>
                </a:moveTo>
                <a:cubicBezTo>
                  <a:pt x="1344290" y="4330526"/>
                  <a:pt x="1334491" y="4316691"/>
                  <a:pt x="1334491" y="4302856"/>
                </a:cubicBezTo>
                <a:cubicBezTo>
                  <a:pt x="1343714" y="4302856"/>
                  <a:pt x="1343714" y="4307468"/>
                  <a:pt x="1353513" y="4307468"/>
                </a:cubicBezTo>
                <a:cubicBezTo>
                  <a:pt x="1353513" y="4312080"/>
                  <a:pt x="1344290" y="4316691"/>
                  <a:pt x="1348902" y="4316691"/>
                </a:cubicBezTo>
                <a:lnTo>
                  <a:pt x="1348902" y="4316691"/>
                </a:lnTo>
                <a:close/>
                <a:moveTo>
                  <a:pt x="1221506" y="4779007"/>
                </a:moveTo>
                <a:cubicBezTo>
                  <a:pt x="1216894" y="4779007"/>
                  <a:pt x="1216894" y="4769784"/>
                  <a:pt x="1212282" y="4769784"/>
                </a:cubicBezTo>
                <a:cubicBezTo>
                  <a:pt x="1216894" y="4760561"/>
                  <a:pt x="1226694" y="4751337"/>
                  <a:pt x="1235917" y="4751337"/>
                </a:cubicBezTo>
                <a:cubicBezTo>
                  <a:pt x="1245140" y="4765172"/>
                  <a:pt x="1240529" y="4779007"/>
                  <a:pt x="1221506" y="4779007"/>
                </a:cubicBezTo>
                <a:lnTo>
                  <a:pt x="1221506" y="4779007"/>
                </a:lnTo>
                <a:close/>
                <a:moveTo>
                  <a:pt x="1546625" y="4186413"/>
                </a:moveTo>
                <a:cubicBezTo>
                  <a:pt x="1542014" y="4195636"/>
                  <a:pt x="1522991" y="4195636"/>
                  <a:pt x="1518380" y="4204859"/>
                </a:cubicBezTo>
                <a:cubicBezTo>
                  <a:pt x="1509156" y="4204859"/>
                  <a:pt x="1513768" y="4191024"/>
                  <a:pt x="1503968" y="4191024"/>
                </a:cubicBezTo>
                <a:cubicBezTo>
                  <a:pt x="1513768" y="4186413"/>
                  <a:pt x="1537402" y="4176613"/>
                  <a:pt x="1546625" y="4186413"/>
                </a:cubicBezTo>
                <a:lnTo>
                  <a:pt x="1546625" y="4186413"/>
                </a:lnTo>
                <a:close/>
                <a:moveTo>
                  <a:pt x="1396171" y="4275186"/>
                </a:moveTo>
                <a:cubicBezTo>
                  <a:pt x="1381760" y="4275186"/>
                  <a:pt x="1396171" y="4284410"/>
                  <a:pt x="1386948" y="4293633"/>
                </a:cubicBezTo>
                <a:cubicBezTo>
                  <a:pt x="1372537" y="4293633"/>
                  <a:pt x="1372537" y="4293633"/>
                  <a:pt x="1363314" y="4289021"/>
                </a:cubicBezTo>
                <a:cubicBezTo>
                  <a:pt x="1363314" y="4270575"/>
                  <a:pt x="1386948" y="4260775"/>
                  <a:pt x="1400783" y="4275186"/>
                </a:cubicBezTo>
                <a:cubicBezTo>
                  <a:pt x="1400783" y="4279798"/>
                  <a:pt x="1396171" y="4275186"/>
                  <a:pt x="1396171" y="4275186"/>
                </a:cubicBezTo>
                <a:lnTo>
                  <a:pt x="1396171" y="4275186"/>
                </a:lnTo>
                <a:close/>
                <a:moveTo>
                  <a:pt x="1438253" y="4265387"/>
                </a:moveTo>
                <a:cubicBezTo>
                  <a:pt x="1419229" y="4265387"/>
                  <a:pt x="1419229" y="4265387"/>
                  <a:pt x="1419229" y="4265387"/>
                </a:cubicBezTo>
                <a:cubicBezTo>
                  <a:pt x="1423841" y="4237141"/>
                  <a:pt x="1400207" y="4246940"/>
                  <a:pt x="1395595" y="4227917"/>
                </a:cubicBezTo>
                <a:cubicBezTo>
                  <a:pt x="1404818" y="4232529"/>
                  <a:pt x="1419229" y="4237141"/>
                  <a:pt x="1419229" y="4223305"/>
                </a:cubicBezTo>
                <a:cubicBezTo>
                  <a:pt x="1423841" y="4218694"/>
                  <a:pt x="1423841" y="4223305"/>
                  <a:pt x="1423841" y="4227917"/>
                </a:cubicBezTo>
                <a:cubicBezTo>
                  <a:pt x="1423841" y="4237141"/>
                  <a:pt x="1447476" y="4223305"/>
                  <a:pt x="1452088" y="4232529"/>
                </a:cubicBezTo>
                <a:cubicBezTo>
                  <a:pt x="1452664" y="4251552"/>
                  <a:pt x="1443441" y="4251552"/>
                  <a:pt x="1438253" y="4265387"/>
                </a:cubicBezTo>
                <a:lnTo>
                  <a:pt x="1438253" y="4265387"/>
                </a:lnTo>
                <a:close/>
                <a:moveTo>
                  <a:pt x="1457275" y="4204859"/>
                </a:moveTo>
                <a:cubicBezTo>
                  <a:pt x="1452664" y="4204859"/>
                  <a:pt x="1452664" y="4209471"/>
                  <a:pt x="1452664" y="4214082"/>
                </a:cubicBezTo>
                <a:cubicBezTo>
                  <a:pt x="1448052" y="4209471"/>
                  <a:pt x="1452664" y="4204859"/>
                  <a:pt x="1452664" y="4200247"/>
                </a:cubicBezTo>
                <a:cubicBezTo>
                  <a:pt x="1471686" y="4200247"/>
                  <a:pt x="1480910" y="4214082"/>
                  <a:pt x="1490133" y="4228494"/>
                </a:cubicBezTo>
                <a:cubicBezTo>
                  <a:pt x="1485521" y="4233105"/>
                  <a:pt x="1475722" y="4223882"/>
                  <a:pt x="1471110" y="4237717"/>
                </a:cubicBezTo>
                <a:cubicBezTo>
                  <a:pt x="1471686" y="4223305"/>
                  <a:pt x="1457275" y="4223305"/>
                  <a:pt x="1457275" y="4204859"/>
                </a:cubicBezTo>
                <a:lnTo>
                  <a:pt x="1457275" y="4204859"/>
                </a:lnTo>
                <a:close/>
                <a:moveTo>
                  <a:pt x="1495322" y="4480404"/>
                </a:moveTo>
                <a:cubicBezTo>
                  <a:pt x="1486098" y="4480404"/>
                  <a:pt x="1499933" y="4466569"/>
                  <a:pt x="1495322" y="4461958"/>
                </a:cubicBezTo>
                <a:cubicBezTo>
                  <a:pt x="1495322" y="4452734"/>
                  <a:pt x="1480910" y="4466569"/>
                  <a:pt x="1476298" y="4457346"/>
                </a:cubicBezTo>
                <a:cubicBezTo>
                  <a:pt x="1467075" y="4406041"/>
                  <a:pt x="1537402" y="4401430"/>
                  <a:pt x="1532791" y="4443511"/>
                </a:cubicBezTo>
                <a:cubicBezTo>
                  <a:pt x="1551814" y="4443511"/>
                  <a:pt x="1551814" y="4443511"/>
                  <a:pt x="1551814" y="4443511"/>
                </a:cubicBezTo>
                <a:cubicBezTo>
                  <a:pt x="1556426" y="4452734"/>
                  <a:pt x="1542591" y="4457346"/>
                  <a:pt x="1556426" y="4457346"/>
                </a:cubicBezTo>
                <a:cubicBezTo>
                  <a:pt x="1542014" y="4471181"/>
                  <a:pt x="1518380" y="4480404"/>
                  <a:pt x="1495322" y="4480404"/>
                </a:cubicBezTo>
                <a:lnTo>
                  <a:pt x="1495322" y="4480404"/>
                </a:lnTo>
                <a:close/>
                <a:moveTo>
                  <a:pt x="2253935" y="736913"/>
                </a:moveTo>
                <a:cubicBezTo>
                  <a:pt x="2244712" y="736913"/>
                  <a:pt x="2234912" y="736913"/>
                  <a:pt x="2230300" y="732301"/>
                </a:cubicBezTo>
                <a:cubicBezTo>
                  <a:pt x="2230300" y="709243"/>
                  <a:pt x="2259123" y="709243"/>
                  <a:pt x="2253935" y="736913"/>
                </a:cubicBezTo>
                <a:lnTo>
                  <a:pt x="2253935" y="736913"/>
                </a:lnTo>
                <a:close/>
                <a:moveTo>
                  <a:pt x="2216465" y="4914474"/>
                </a:moveTo>
                <a:cubicBezTo>
                  <a:pt x="2272957" y="4872393"/>
                  <a:pt x="2339250" y="4844723"/>
                  <a:pt x="2395742" y="4802642"/>
                </a:cubicBezTo>
                <a:cubicBezTo>
                  <a:pt x="2400354" y="4802642"/>
                  <a:pt x="2404966" y="4807254"/>
                  <a:pt x="2410154" y="4807254"/>
                </a:cubicBezTo>
                <a:cubicBezTo>
                  <a:pt x="2357697" y="4858558"/>
                  <a:pt x="2291981" y="4881616"/>
                  <a:pt x="2216465" y="4914474"/>
                </a:cubicBezTo>
                <a:lnTo>
                  <a:pt x="2216465" y="4914474"/>
                </a:lnTo>
                <a:close/>
                <a:moveTo>
                  <a:pt x="2419377" y="4545543"/>
                </a:moveTo>
                <a:cubicBezTo>
                  <a:pt x="2419377" y="4531708"/>
                  <a:pt x="2419377" y="4531708"/>
                  <a:pt x="2419377" y="4531708"/>
                </a:cubicBezTo>
                <a:cubicBezTo>
                  <a:pt x="2428600" y="4527097"/>
                  <a:pt x="2443011" y="4531708"/>
                  <a:pt x="2447623" y="4536320"/>
                </a:cubicBezTo>
                <a:cubicBezTo>
                  <a:pt x="2447623" y="4559378"/>
                  <a:pt x="2433212" y="4545543"/>
                  <a:pt x="2419377" y="4545543"/>
                </a:cubicBezTo>
                <a:lnTo>
                  <a:pt x="2419377" y="4545543"/>
                </a:lnTo>
                <a:close/>
                <a:moveTo>
                  <a:pt x="2541586" y="938095"/>
                </a:moveTo>
                <a:cubicBezTo>
                  <a:pt x="2579055" y="849321"/>
                  <a:pt x="2720863" y="811852"/>
                  <a:pt x="2800990" y="746712"/>
                </a:cubicBezTo>
                <a:cubicBezTo>
                  <a:pt x="2838459" y="718466"/>
                  <a:pt x="2857482" y="671773"/>
                  <a:pt x="2913975" y="695408"/>
                </a:cubicBezTo>
                <a:cubicBezTo>
                  <a:pt x="2913975" y="709243"/>
                  <a:pt x="2918586" y="718466"/>
                  <a:pt x="2932997" y="723654"/>
                </a:cubicBezTo>
                <a:cubicBezTo>
                  <a:pt x="2876505" y="788793"/>
                  <a:pt x="2824624" y="854509"/>
                  <a:pt x="2749109" y="891402"/>
                </a:cubicBezTo>
                <a:cubicBezTo>
                  <a:pt x="2683393" y="914460"/>
                  <a:pt x="2607878" y="928295"/>
                  <a:pt x="2541586" y="938095"/>
                </a:cubicBezTo>
                <a:lnTo>
                  <a:pt x="2541586" y="938095"/>
                </a:lnTo>
                <a:close/>
                <a:moveTo>
                  <a:pt x="2626900" y="4853370"/>
                </a:moveTo>
                <a:cubicBezTo>
                  <a:pt x="2622289" y="4839535"/>
                  <a:pt x="2655147" y="4825123"/>
                  <a:pt x="2655147" y="4848758"/>
                </a:cubicBezTo>
                <a:cubicBezTo>
                  <a:pt x="2645347" y="4853370"/>
                  <a:pt x="2631512" y="4863169"/>
                  <a:pt x="2626900" y="4853370"/>
                </a:cubicBezTo>
                <a:lnTo>
                  <a:pt x="2626900" y="4853370"/>
                </a:lnTo>
                <a:close/>
                <a:moveTo>
                  <a:pt x="3140521" y="4615871"/>
                </a:moveTo>
                <a:cubicBezTo>
                  <a:pt x="3145132" y="4625094"/>
                  <a:pt x="3149744" y="4629705"/>
                  <a:pt x="3140521" y="4638929"/>
                </a:cubicBezTo>
                <a:cubicBezTo>
                  <a:pt x="3079417" y="4643540"/>
                  <a:pt x="3041371" y="4634317"/>
                  <a:pt x="3003901" y="4676398"/>
                </a:cubicBezTo>
                <a:cubicBezTo>
                  <a:pt x="3008513" y="4657952"/>
                  <a:pt x="2989490" y="4667175"/>
                  <a:pt x="2989490" y="4657952"/>
                </a:cubicBezTo>
                <a:cubicBezTo>
                  <a:pt x="2965855" y="4667175"/>
                  <a:pt x="2942221" y="4676398"/>
                  <a:pt x="2909363" y="4681010"/>
                </a:cubicBezTo>
                <a:cubicBezTo>
                  <a:pt x="2923774" y="4699457"/>
                  <a:pt x="2909363" y="4690233"/>
                  <a:pt x="2900140" y="4709256"/>
                </a:cubicBezTo>
                <a:cubicBezTo>
                  <a:pt x="2914551" y="4709256"/>
                  <a:pt x="2914551" y="4700033"/>
                  <a:pt x="2928386" y="4704644"/>
                </a:cubicBezTo>
                <a:cubicBezTo>
                  <a:pt x="2928386" y="4713868"/>
                  <a:pt x="2913975" y="4709256"/>
                  <a:pt x="2913975" y="4713868"/>
                </a:cubicBezTo>
                <a:cubicBezTo>
                  <a:pt x="2937609" y="4727703"/>
                  <a:pt x="2989490" y="4700033"/>
                  <a:pt x="3026959" y="4695421"/>
                </a:cubicBezTo>
                <a:cubicBezTo>
                  <a:pt x="3026959" y="4704644"/>
                  <a:pt x="3022348" y="4704644"/>
                  <a:pt x="3022348" y="4713868"/>
                </a:cubicBezTo>
                <a:cubicBezTo>
                  <a:pt x="2989490" y="4700033"/>
                  <a:pt x="2946832" y="4736926"/>
                  <a:pt x="2909363" y="4751337"/>
                </a:cubicBezTo>
                <a:cubicBezTo>
                  <a:pt x="2852871" y="4723091"/>
                  <a:pt x="2796378" y="4784195"/>
                  <a:pt x="2744497" y="4769784"/>
                </a:cubicBezTo>
                <a:cubicBezTo>
                  <a:pt x="2744497" y="4774396"/>
                  <a:pt x="2753720" y="4769784"/>
                  <a:pt x="2763520" y="4774396"/>
                </a:cubicBezTo>
                <a:cubicBezTo>
                  <a:pt x="2749109" y="4802642"/>
                  <a:pt x="2688004" y="4788230"/>
                  <a:pt x="2678781" y="4811865"/>
                </a:cubicBezTo>
                <a:cubicBezTo>
                  <a:pt x="2674170" y="4788807"/>
                  <a:pt x="2688004" y="4779007"/>
                  <a:pt x="2702416" y="4769784"/>
                </a:cubicBezTo>
                <a:cubicBezTo>
                  <a:pt x="2697804" y="4760561"/>
                  <a:pt x="2688004" y="4760561"/>
                  <a:pt x="2678781" y="4760561"/>
                </a:cubicBezTo>
                <a:cubicBezTo>
                  <a:pt x="2697804" y="4737502"/>
                  <a:pt x="2730662" y="4737502"/>
                  <a:pt x="2777932" y="4742114"/>
                </a:cubicBezTo>
                <a:cubicBezTo>
                  <a:pt x="2796954" y="4719056"/>
                  <a:pt x="2858058" y="4719056"/>
                  <a:pt x="2881693" y="4713868"/>
                </a:cubicBezTo>
                <a:cubicBezTo>
                  <a:pt x="2877081" y="4709256"/>
                  <a:pt x="2872469" y="4704644"/>
                  <a:pt x="2877081" y="4695421"/>
                </a:cubicBezTo>
                <a:cubicBezTo>
                  <a:pt x="2825201" y="4709256"/>
                  <a:pt x="2782543" y="4723668"/>
                  <a:pt x="2735850" y="4728279"/>
                </a:cubicBezTo>
                <a:cubicBezTo>
                  <a:pt x="2787731" y="4695421"/>
                  <a:pt x="2844224" y="4672363"/>
                  <a:pt x="2928962" y="4667752"/>
                </a:cubicBezTo>
                <a:cubicBezTo>
                  <a:pt x="2924350" y="4663140"/>
                  <a:pt x="2919739" y="4663140"/>
                  <a:pt x="2919739" y="4658528"/>
                </a:cubicBezTo>
                <a:cubicBezTo>
                  <a:pt x="2900716" y="4653917"/>
                  <a:pt x="2896105" y="4667752"/>
                  <a:pt x="2882270" y="4667752"/>
                </a:cubicBezTo>
                <a:cubicBezTo>
                  <a:pt x="2957785" y="4630282"/>
                  <a:pt x="3028689" y="4598000"/>
                  <a:pt x="3099016" y="4560531"/>
                </a:cubicBezTo>
                <a:cubicBezTo>
                  <a:pt x="3146285" y="4583589"/>
                  <a:pt x="3198166" y="4527673"/>
                  <a:pt x="3240247" y="4532285"/>
                </a:cubicBezTo>
                <a:cubicBezTo>
                  <a:pt x="3244859" y="4509227"/>
                  <a:pt x="3259271" y="4494815"/>
                  <a:pt x="3292128" y="4494815"/>
                </a:cubicBezTo>
                <a:cubicBezTo>
                  <a:pt x="3282905" y="4517874"/>
                  <a:pt x="3292128" y="4532285"/>
                  <a:pt x="3273105" y="4536897"/>
                </a:cubicBezTo>
                <a:cubicBezTo>
                  <a:pt x="3292128" y="4555343"/>
                  <a:pt x="3329598" y="4523061"/>
                  <a:pt x="3362455" y="4527673"/>
                </a:cubicBezTo>
                <a:cubicBezTo>
                  <a:pt x="3291552" y="4578401"/>
                  <a:pt x="3201625" y="4592236"/>
                  <a:pt x="3140521" y="4615871"/>
                </a:cubicBezTo>
                <a:lnTo>
                  <a:pt x="3140521" y="4615871"/>
                </a:lnTo>
                <a:close/>
                <a:moveTo>
                  <a:pt x="3220648" y="5030918"/>
                </a:moveTo>
                <a:cubicBezTo>
                  <a:pt x="3216037" y="5026306"/>
                  <a:pt x="3239671" y="5007859"/>
                  <a:pt x="3258117" y="5017083"/>
                </a:cubicBezTo>
                <a:cubicBezTo>
                  <a:pt x="3253506" y="5040141"/>
                  <a:pt x="3230448" y="5030918"/>
                  <a:pt x="3220648" y="5030918"/>
                </a:cubicBezTo>
                <a:lnTo>
                  <a:pt x="3220648" y="5030918"/>
                </a:lnTo>
                <a:close/>
                <a:moveTo>
                  <a:pt x="3418948" y="4354161"/>
                </a:moveTo>
                <a:cubicBezTo>
                  <a:pt x="3433359" y="4354161"/>
                  <a:pt x="3437971" y="4349549"/>
                  <a:pt x="3451806" y="4354161"/>
                </a:cubicBezTo>
                <a:cubicBezTo>
                  <a:pt x="3451806" y="4372607"/>
                  <a:pt x="3451806" y="4372607"/>
                  <a:pt x="3451806" y="4372607"/>
                </a:cubicBezTo>
                <a:cubicBezTo>
                  <a:pt x="3442583" y="4386442"/>
                  <a:pt x="3423560" y="4363384"/>
                  <a:pt x="3423560" y="4386442"/>
                </a:cubicBezTo>
                <a:cubicBezTo>
                  <a:pt x="3414336" y="4387019"/>
                  <a:pt x="3423560" y="4363384"/>
                  <a:pt x="3418948" y="4354161"/>
                </a:cubicBezTo>
                <a:lnTo>
                  <a:pt x="3418948" y="4354161"/>
                </a:lnTo>
                <a:close/>
                <a:moveTo>
                  <a:pt x="3470829" y="4387019"/>
                </a:moveTo>
                <a:cubicBezTo>
                  <a:pt x="3475441" y="4410077"/>
                  <a:pt x="3442583" y="4400854"/>
                  <a:pt x="3428171" y="4410077"/>
                </a:cubicBezTo>
                <a:cubicBezTo>
                  <a:pt x="3432783" y="4396242"/>
                  <a:pt x="3447194" y="4387019"/>
                  <a:pt x="3470829" y="4387019"/>
                </a:cubicBezTo>
                <a:lnTo>
                  <a:pt x="3470829" y="4387019"/>
                </a:lnTo>
                <a:close/>
                <a:moveTo>
                  <a:pt x="3428171" y="4774396"/>
                </a:moveTo>
                <a:cubicBezTo>
                  <a:pt x="3413760" y="4760561"/>
                  <a:pt x="3413760" y="4783619"/>
                  <a:pt x="3395314" y="4779007"/>
                </a:cubicBezTo>
                <a:cubicBezTo>
                  <a:pt x="3404537" y="4769784"/>
                  <a:pt x="3414336" y="4760561"/>
                  <a:pt x="3432783" y="4760561"/>
                </a:cubicBezTo>
                <a:cubicBezTo>
                  <a:pt x="3428171" y="4765172"/>
                  <a:pt x="3428171" y="4765172"/>
                  <a:pt x="3428171" y="4774396"/>
                </a:cubicBezTo>
                <a:lnTo>
                  <a:pt x="3428171" y="4774396"/>
                </a:lnTo>
                <a:close/>
                <a:moveTo>
                  <a:pt x="3579203" y="4424488"/>
                </a:moveTo>
                <a:cubicBezTo>
                  <a:pt x="3564791" y="4424488"/>
                  <a:pt x="3564791" y="4433711"/>
                  <a:pt x="3555567" y="4424488"/>
                </a:cubicBezTo>
                <a:cubicBezTo>
                  <a:pt x="3550956" y="4433711"/>
                  <a:pt x="3560179" y="4433711"/>
                  <a:pt x="3555567" y="4447546"/>
                </a:cubicBezTo>
                <a:cubicBezTo>
                  <a:pt x="3522710" y="4447546"/>
                  <a:pt x="3484664" y="4470604"/>
                  <a:pt x="3475441" y="4447546"/>
                </a:cubicBezTo>
                <a:cubicBezTo>
                  <a:pt x="3461029" y="4452158"/>
                  <a:pt x="3475441" y="4456769"/>
                  <a:pt x="3470829" y="4470604"/>
                </a:cubicBezTo>
                <a:cubicBezTo>
                  <a:pt x="3442583" y="4498851"/>
                  <a:pt x="3414336" y="4479827"/>
                  <a:pt x="3390702" y="4470604"/>
                </a:cubicBezTo>
                <a:cubicBezTo>
                  <a:pt x="3395314" y="4452158"/>
                  <a:pt x="3428171" y="4456769"/>
                  <a:pt x="3423560" y="4428523"/>
                </a:cubicBezTo>
                <a:cubicBezTo>
                  <a:pt x="3437971" y="4428523"/>
                  <a:pt x="3447194" y="4419300"/>
                  <a:pt x="3461029" y="4414688"/>
                </a:cubicBezTo>
                <a:cubicBezTo>
                  <a:pt x="3451806" y="4433135"/>
                  <a:pt x="3470253" y="4423912"/>
                  <a:pt x="3470253" y="4437746"/>
                </a:cubicBezTo>
                <a:cubicBezTo>
                  <a:pt x="3503110" y="4419300"/>
                  <a:pt x="3531357" y="4400277"/>
                  <a:pt x="3587849" y="4404888"/>
                </a:cubicBezTo>
                <a:cubicBezTo>
                  <a:pt x="3583814" y="4410077"/>
                  <a:pt x="3574591" y="4410077"/>
                  <a:pt x="3579203" y="4424488"/>
                </a:cubicBezTo>
                <a:lnTo>
                  <a:pt x="3579203" y="4424488"/>
                </a:lnTo>
                <a:close/>
                <a:moveTo>
                  <a:pt x="3602837" y="4410077"/>
                </a:moveTo>
                <a:cubicBezTo>
                  <a:pt x="3607448" y="4400854"/>
                  <a:pt x="3607448" y="4387019"/>
                  <a:pt x="3626471" y="4391630"/>
                </a:cubicBezTo>
                <a:cubicBezTo>
                  <a:pt x="3626471" y="4405465"/>
                  <a:pt x="3616672" y="4410077"/>
                  <a:pt x="3602837" y="4410077"/>
                </a:cubicBezTo>
                <a:lnTo>
                  <a:pt x="3602837" y="4410077"/>
                </a:lnTo>
                <a:close/>
                <a:moveTo>
                  <a:pt x="3631083" y="4391630"/>
                </a:moveTo>
                <a:cubicBezTo>
                  <a:pt x="3631083" y="4363384"/>
                  <a:pt x="3673740" y="4387019"/>
                  <a:pt x="3668553" y="4368572"/>
                </a:cubicBezTo>
                <a:cubicBezTo>
                  <a:pt x="3687575" y="4377795"/>
                  <a:pt x="3650106" y="4391630"/>
                  <a:pt x="3631083" y="4391630"/>
                </a:cubicBezTo>
                <a:lnTo>
                  <a:pt x="3631083" y="4391630"/>
                </a:lnTo>
                <a:close/>
                <a:moveTo>
                  <a:pt x="3734845" y="704631"/>
                </a:moveTo>
                <a:cubicBezTo>
                  <a:pt x="3711210" y="718466"/>
                  <a:pt x="3687575" y="695408"/>
                  <a:pt x="3663941" y="704631"/>
                </a:cubicBezTo>
                <a:cubicBezTo>
                  <a:pt x="3682964" y="700019"/>
                  <a:pt x="3696799" y="653327"/>
                  <a:pt x="3734845" y="653327"/>
                </a:cubicBezTo>
                <a:cubicBezTo>
                  <a:pt x="3748679" y="662550"/>
                  <a:pt x="3739456" y="690220"/>
                  <a:pt x="3734845" y="704631"/>
                </a:cubicBezTo>
                <a:lnTo>
                  <a:pt x="3734845" y="704631"/>
                </a:lnTo>
                <a:close/>
                <a:moveTo>
                  <a:pt x="3805172" y="3799035"/>
                </a:moveTo>
                <a:cubicBezTo>
                  <a:pt x="3786149" y="3799035"/>
                  <a:pt x="3781538" y="3794424"/>
                  <a:pt x="3772315" y="3789812"/>
                </a:cubicBezTo>
                <a:cubicBezTo>
                  <a:pt x="3772315" y="3785200"/>
                  <a:pt x="3776926" y="3785200"/>
                  <a:pt x="3776926" y="3789812"/>
                </a:cubicBezTo>
                <a:cubicBezTo>
                  <a:pt x="3791337" y="3789812"/>
                  <a:pt x="3786149" y="3775977"/>
                  <a:pt x="3800560" y="3775977"/>
                </a:cubicBezTo>
                <a:cubicBezTo>
                  <a:pt x="3800560" y="3762142"/>
                  <a:pt x="3795949" y="3762142"/>
                  <a:pt x="3795949" y="3747731"/>
                </a:cubicBezTo>
                <a:cubicBezTo>
                  <a:pt x="3810360" y="3743119"/>
                  <a:pt x="3824195" y="3738508"/>
                  <a:pt x="3814972" y="3719485"/>
                </a:cubicBezTo>
                <a:cubicBezTo>
                  <a:pt x="3829383" y="3710261"/>
                  <a:pt x="3843218" y="3710261"/>
                  <a:pt x="3852441" y="3701038"/>
                </a:cubicBezTo>
                <a:cubicBezTo>
                  <a:pt x="3847830" y="3696427"/>
                  <a:pt x="3843218" y="3691815"/>
                  <a:pt x="3847830" y="3677980"/>
                </a:cubicBezTo>
                <a:cubicBezTo>
                  <a:pt x="3857053" y="3677980"/>
                  <a:pt x="3862241" y="3682592"/>
                  <a:pt x="3862241" y="3691815"/>
                </a:cubicBezTo>
                <a:cubicBezTo>
                  <a:pt x="3866852" y="3691815"/>
                  <a:pt x="3866852" y="3682592"/>
                  <a:pt x="3876653" y="3682592"/>
                </a:cubicBezTo>
                <a:cubicBezTo>
                  <a:pt x="3872041" y="3673369"/>
                  <a:pt x="3867429" y="3664145"/>
                  <a:pt x="3872041" y="3649734"/>
                </a:cubicBezTo>
                <a:cubicBezTo>
                  <a:pt x="3900287" y="3649734"/>
                  <a:pt x="3904899" y="3645122"/>
                  <a:pt x="3919310" y="3658957"/>
                </a:cubicBezTo>
                <a:cubicBezTo>
                  <a:pt x="3914698" y="3677404"/>
                  <a:pt x="3900287" y="3687203"/>
                  <a:pt x="3891064" y="3701038"/>
                </a:cubicBezTo>
                <a:cubicBezTo>
                  <a:pt x="3891064" y="3710261"/>
                  <a:pt x="3905475" y="3705650"/>
                  <a:pt x="3900287" y="3719485"/>
                </a:cubicBezTo>
                <a:cubicBezTo>
                  <a:pt x="3914698" y="3714873"/>
                  <a:pt x="3914698" y="3691239"/>
                  <a:pt x="3933145" y="3691239"/>
                </a:cubicBezTo>
                <a:cubicBezTo>
                  <a:pt x="3904322" y="3743119"/>
                  <a:pt x="3843218" y="3756954"/>
                  <a:pt x="3805172" y="3799035"/>
                </a:cubicBezTo>
                <a:lnTo>
                  <a:pt x="3805172" y="3799035"/>
                </a:lnTo>
                <a:close/>
                <a:moveTo>
                  <a:pt x="3927957" y="4312080"/>
                </a:moveTo>
                <a:cubicBezTo>
                  <a:pt x="3932568" y="4307468"/>
                  <a:pt x="3942368" y="4302856"/>
                  <a:pt x="3942368" y="4293633"/>
                </a:cubicBezTo>
                <a:cubicBezTo>
                  <a:pt x="3946980" y="4293633"/>
                  <a:pt x="3951592" y="4298244"/>
                  <a:pt x="3956780" y="4298244"/>
                </a:cubicBezTo>
                <a:cubicBezTo>
                  <a:pt x="3956203" y="4312080"/>
                  <a:pt x="3937180" y="4321303"/>
                  <a:pt x="3927957" y="4312080"/>
                </a:cubicBezTo>
                <a:lnTo>
                  <a:pt x="3927957" y="4312080"/>
                </a:lnTo>
                <a:close/>
                <a:moveTo>
                  <a:pt x="3890488" y="4246940"/>
                </a:moveTo>
                <a:cubicBezTo>
                  <a:pt x="3899711" y="4228494"/>
                  <a:pt x="3918733" y="4218694"/>
                  <a:pt x="3956780" y="4223882"/>
                </a:cubicBezTo>
                <a:cubicBezTo>
                  <a:pt x="3946980" y="4251552"/>
                  <a:pt x="3914122" y="4251552"/>
                  <a:pt x="3890488" y="4246940"/>
                </a:cubicBezTo>
                <a:lnTo>
                  <a:pt x="3890488" y="4246940"/>
                </a:lnTo>
                <a:close/>
                <a:moveTo>
                  <a:pt x="3970614" y="4293633"/>
                </a:moveTo>
                <a:cubicBezTo>
                  <a:pt x="3970614" y="4284410"/>
                  <a:pt x="3975226" y="4279798"/>
                  <a:pt x="3975226" y="4275186"/>
                </a:cubicBezTo>
                <a:cubicBezTo>
                  <a:pt x="3994249" y="4275186"/>
                  <a:pt x="3989061" y="4298244"/>
                  <a:pt x="3970614" y="4293633"/>
                </a:cubicBezTo>
                <a:lnTo>
                  <a:pt x="3970614" y="4293633"/>
                </a:lnTo>
                <a:close/>
                <a:moveTo>
                  <a:pt x="5714964" y="3873398"/>
                </a:moveTo>
                <a:cubicBezTo>
                  <a:pt x="5700553" y="3887233"/>
                  <a:pt x="5691329" y="3906256"/>
                  <a:pt x="5667695" y="3906256"/>
                </a:cubicBezTo>
                <a:cubicBezTo>
                  <a:pt x="5686718" y="3897033"/>
                  <a:pt x="5691329" y="3878010"/>
                  <a:pt x="5714964" y="3873398"/>
                </a:cubicBezTo>
                <a:lnTo>
                  <a:pt x="5714964" y="3873398"/>
                </a:lnTo>
                <a:close/>
                <a:moveTo>
                  <a:pt x="5507441" y="3976007"/>
                </a:moveTo>
                <a:cubicBezTo>
                  <a:pt x="5507441" y="3994453"/>
                  <a:pt x="5483806" y="3989842"/>
                  <a:pt x="5469971" y="3994453"/>
                </a:cubicBezTo>
                <a:cubicBezTo>
                  <a:pt x="5479195" y="3985807"/>
                  <a:pt x="5488418" y="3976007"/>
                  <a:pt x="5507441" y="3976007"/>
                </a:cubicBezTo>
                <a:lnTo>
                  <a:pt x="5507441" y="3976007"/>
                </a:lnTo>
                <a:close/>
                <a:moveTo>
                  <a:pt x="5450948" y="3831317"/>
                </a:moveTo>
                <a:cubicBezTo>
                  <a:pt x="5460171" y="3831317"/>
                  <a:pt x="5460171" y="3845152"/>
                  <a:pt x="5455560" y="3854375"/>
                </a:cubicBezTo>
                <a:cubicBezTo>
                  <a:pt x="5441725" y="3854952"/>
                  <a:pt x="5441725" y="3835929"/>
                  <a:pt x="5450948" y="3831317"/>
                </a:cubicBezTo>
                <a:lnTo>
                  <a:pt x="5450948" y="3831317"/>
                </a:lnTo>
                <a:close/>
                <a:moveTo>
                  <a:pt x="5606591" y="3509656"/>
                </a:moveTo>
                <a:cubicBezTo>
                  <a:pt x="5621002" y="3509656"/>
                  <a:pt x="5621002" y="3509656"/>
                  <a:pt x="5621002" y="3509656"/>
                </a:cubicBezTo>
                <a:cubicBezTo>
                  <a:pt x="5625614" y="3532714"/>
                  <a:pt x="5597368" y="3532714"/>
                  <a:pt x="5606591" y="3509656"/>
                </a:cubicBezTo>
                <a:lnTo>
                  <a:pt x="5606591" y="3509656"/>
                </a:lnTo>
                <a:close/>
                <a:moveTo>
                  <a:pt x="5625614" y="3584018"/>
                </a:moveTo>
                <a:cubicBezTo>
                  <a:pt x="5625614" y="3588630"/>
                  <a:pt x="5621002" y="3593241"/>
                  <a:pt x="5621002" y="3602465"/>
                </a:cubicBezTo>
                <a:cubicBezTo>
                  <a:pt x="5606591" y="3597853"/>
                  <a:pt x="5606591" y="3611688"/>
                  <a:pt x="5597368" y="3602465"/>
                </a:cubicBezTo>
                <a:cubicBezTo>
                  <a:pt x="5592179" y="3584018"/>
                  <a:pt x="5615814" y="3588630"/>
                  <a:pt x="5625614" y="3584018"/>
                </a:cubicBezTo>
                <a:lnTo>
                  <a:pt x="5625614" y="3584018"/>
                </a:lnTo>
                <a:close/>
                <a:moveTo>
                  <a:pt x="5446336" y="3626099"/>
                </a:moveTo>
                <a:cubicBezTo>
                  <a:pt x="5437113" y="3607653"/>
                  <a:pt x="5450948" y="3574795"/>
                  <a:pt x="5479195" y="3574795"/>
                </a:cubicBezTo>
                <a:cubicBezTo>
                  <a:pt x="5465360" y="3593241"/>
                  <a:pt x="5465360" y="3621488"/>
                  <a:pt x="5446336" y="3626099"/>
                </a:cubicBezTo>
                <a:lnTo>
                  <a:pt x="5446336" y="3626099"/>
                </a:lnTo>
                <a:close/>
                <a:moveTo>
                  <a:pt x="5493606" y="3486021"/>
                </a:moveTo>
                <a:cubicBezTo>
                  <a:pt x="5502829" y="3476798"/>
                  <a:pt x="5521852" y="3467574"/>
                  <a:pt x="5540875" y="3467574"/>
                </a:cubicBezTo>
                <a:cubicBezTo>
                  <a:pt x="5540875" y="3472186"/>
                  <a:pt x="5540875" y="3481410"/>
                  <a:pt x="5545487" y="3481410"/>
                </a:cubicBezTo>
                <a:cubicBezTo>
                  <a:pt x="5526464" y="3499856"/>
                  <a:pt x="5502829" y="3514267"/>
                  <a:pt x="5474583" y="3523491"/>
                </a:cubicBezTo>
                <a:cubicBezTo>
                  <a:pt x="5474583" y="3532714"/>
                  <a:pt x="5479195" y="3532714"/>
                  <a:pt x="5479195" y="3541937"/>
                </a:cubicBezTo>
                <a:cubicBezTo>
                  <a:pt x="5460171" y="3551160"/>
                  <a:pt x="5441725" y="3570183"/>
                  <a:pt x="5408290" y="3570183"/>
                </a:cubicBezTo>
                <a:cubicBezTo>
                  <a:pt x="5403679" y="3547125"/>
                  <a:pt x="5403679" y="3537325"/>
                  <a:pt x="5399067" y="3518879"/>
                </a:cubicBezTo>
                <a:cubicBezTo>
                  <a:pt x="5413479" y="3495244"/>
                  <a:pt x="5469971" y="3425493"/>
                  <a:pt x="5493606" y="3486021"/>
                </a:cubicBezTo>
                <a:lnTo>
                  <a:pt x="5493606" y="3486021"/>
                </a:lnTo>
                <a:close/>
                <a:moveTo>
                  <a:pt x="5399067" y="3084809"/>
                </a:moveTo>
                <a:cubicBezTo>
                  <a:pt x="5399067" y="3089421"/>
                  <a:pt x="5394455" y="3122278"/>
                  <a:pt x="5375433" y="3126890"/>
                </a:cubicBezTo>
                <a:cubicBezTo>
                  <a:pt x="5380044" y="3113055"/>
                  <a:pt x="5370821" y="3103832"/>
                  <a:pt x="5370821" y="3094032"/>
                </a:cubicBezTo>
                <a:cubicBezTo>
                  <a:pt x="5380044" y="3084809"/>
                  <a:pt x="5389844" y="3094032"/>
                  <a:pt x="5399067" y="3084809"/>
                </a:cubicBezTo>
                <a:lnTo>
                  <a:pt x="5399067" y="3084809"/>
                </a:lnTo>
                <a:close/>
                <a:moveTo>
                  <a:pt x="4885447" y="2254139"/>
                </a:moveTo>
                <a:cubicBezTo>
                  <a:pt x="4894670" y="2249528"/>
                  <a:pt x="4890058" y="2267974"/>
                  <a:pt x="4904470" y="2263362"/>
                </a:cubicBezTo>
                <a:cubicBezTo>
                  <a:pt x="4904470" y="2277197"/>
                  <a:pt x="4895246" y="2277197"/>
                  <a:pt x="4880835" y="2277197"/>
                </a:cubicBezTo>
                <a:cubicBezTo>
                  <a:pt x="4880259" y="2267974"/>
                  <a:pt x="4880259" y="2258751"/>
                  <a:pt x="4885447" y="2254139"/>
                </a:cubicBezTo>
                <a:lnTo>
                  <a:pt x="4885447" y="2254139"/>
                </a:lnTo>
                <a:close/>
                <a:moveTo>
                  <a:pt x="4819155" y="2249528"/>
                </a:moveTo>
                <a:cubicBezTo>
                  <a:pt x="4838177" y="2249528"/>
                  <a:pt x="4842789" y="2267974"/>
                  <a:pt x="4861813" y="2267974"/>
                </a:cubicBezTo>
                <a:cubicBezTo>
                  <a:pt x="4847401" y="2286421"/>
                  <a:pt x="4866424" y="2286421"/>
                  <a:pt x="4852589" y="2305443"/>
                </a:cubicBezTo>
                <a:cubicBezTo>
                  <a:pt x="4838177" y="2305443"/>
                  <a:pt x="4819731" y="2310055"/>
                  <a:pt x="4819731" y="2296220"/>
                </a:cubicBezTo>
                <a:cubicBezTo>
                  <a:pt x="4819731" y="2305443"/>
                  <a:pt x="4800708" y="2319278"/>
                  <a:pt x="4786874" y="2324467"/>
                </a:cubicBezTo>
                <a:cubicBezTo>
                  <a:pt x="4786874" y="2315243"/>
                  <a:pt x="4796097" y="2306020"/>
                  <a:pt x="4782262" y="2301408"/>
                </a:cubicBezTo>
                <a:cubicBezTo>
                  <a:pt x="4786297" y="2277197"/>
                  <a:pt x="4814543" y="2277197"/>
                  <a:pt x="4819155" y="2249528"/>
                </a:cubicBezTo>
                <a:lnTo>
                  <a:pt x="4819155" y="2249528"/>
                </a:lnTo>
                <a:close/>
                <a:moveTo>
                  <a:pt x="4804744" y="2590212"/>
                </a:moveTo>
                <a:cubicBezTo>
                  <a:pt x="4809355" y="2608658"/>
                  <a:pt x="4767274" y="2604047"/>
                  <a:pt x="4781109" y="2613270"/>
                </a:cubicBezTo>
                <a:cubicBezTo>
                  <a:pt x="4776497" y="2617882"/>
                  <a:pt x="4762086" y="2617882"/>
                  <a:pt x="4752863" y="2622493"/>
                </a:cubicBezTo>
                <a:cubicBezTo>
                  <a:pt x="4762662" y="2599435"/>
                  <a:pt x="4790908" y="2604047"/>
                  <a:pt x="4804744" y="2590212"/>
                </a:cubicBezTo>
                <a:lnTo>
                  <a:pt x="4804744" y="2590212"/>
                </a:lnTo>
                <a:close/>
                <a:moveTo>
                  <a:pt x="4767274" y="3374189"/>
                </a:moveTo>
                <a:cubicBezTo>
                  <a:pt x="4795520" y="3383412"/>
                  <a:pt x="4804744" y="3364966"/>
                  <a:pt x="4823766" y="3364966"/>
                </a:cubicBezTo>
                <a:cubicBezTo>
                  <a:pt x="4823766" y="3388024"/>
                  <a:pt x="4823766" y="3388024"/>
                  <a:pt x="4823766" y="3388024"/>
                </a:cubicBezTo>
                <a:cubicBezTo>
                  <a:pt x="4804744" y="3401859"/>
                  <a:pt x="4790908" y="3411082"/>
                  <a:pt x="4771885" y="3420882"/>
                </a:cubicBezTo>
                <a:cubicBezTo>
                  <a:pt x="4762662" y="3416270"/>
                  <a:pt x="4771885" y="3416270"/>
                  <a:pt x="4781109" y="3416270"/>
                </a:cubicBezTo>
                <a:cubicBezTo>
                  <a:pt x="4767274" y="3401859"/>
                  <a:pt x="4767274" y="3397247"/>
                  <a:pt x="4767274" y="3374189"/>
                </a:cubicBezTo>
                <a:lnTo>
                  <a:pt x="4767274" y="3374189"/>
                </a:lnTo>
                <a:close/>
                <a:moveTo>
                  <a:pt x="4701558" y="3309050"/>
                </a:moveTo>
                <a:cubicBezTo>
                  <a:pt x="4720581" y="3309050"/>
                  <a:pt x="4725193" y="3295215"/>
                  <a:pt x="4739028" y="3299827"/>
                </a:cubicBezTo>
                <a:cubicBezTo>
                  <a:pt x="4739028" y="3322885"/>
                  <a:pt x="4762662" y="3318273"/>
                  <a:pt x="4776497" y="3328073"/>
                </a:cubicBezTo>
                <a:cubicBezTo>
                  <a:pt x="4776497" y="3346519"/>
                  <a:pt x="4762086" y="3341908"/>
                  <a:pt x="4752863" y="3351131"/>
                </a:cubicBezTo>
                <a:cubicBezTo>
                  <a:pt x="4748251" y="3351131"/>
                  <a:pt x="4743640" y="3341908"/>
                  <a:pt x="4743640" y="3332684"/>
                </a:cubicBezTo>
                <a:cubicBezTo>
                  <a:pt x="4729228" y="3341908"/>
                  <a:pt x="4724616" y="3355742"/>
                  <a:pt x="4706170" y="3360931"/>
                </a:cubicBezTo>
                <a:cubicBezTo>
                  <a:pt x="4706170" y="3347095"/>
                  <a:pt x="4729805" y="3342484"/>
                  <a:pt x="4720581" y="3328073"/>
                </a:cubicBezTo>
                <a:cubicBezTo>
                  <a:pt x="4715969" y="3328073"/>
                  <a:pt x="4715969" y="3337296"/>
                  <a:pt x="4715969" y="3341908"/>
                </a:cubicBezTo>
                <a:cubicBezTo>
                  <a:pt x="4691759" y="3336719"/>
                  <a:pt x="4701558" y="3327496"/>
                  <a:pt x="4701558" y="3309050"/>
                </a:cubicBezTo>
                <a:lnTo>
                  <a:pt x="4701558" y="3309050"/>
                </a:lnTo>
                <a:close/>
                <a:moveTo>
                  <a:pt x="4715393" y="3472186"/>
                </a:moveTo>
                <a:cubicBezTo>
                  <a:pt x="4706170" y="3467574"/>
                  <a:pt x="4706170" y="3453739"/>
                  <a:pt x="4696370" y="3443940"/>
                </a:cubicBezTo>
                <a:cubicBezTo>
                  <a:pt x="4710781" y="3434717"/>
                  <a:pt x="4729805" y="3458351"/>
                  <a:pt x="4715393" y="3472186"/>
                </a:cubicBezTo>
                <a:lnTo>
                  <a:pt x="4715393" y="3472186"/>
                </a:lnTo>
                <a:close/>
                <a:moveTo>
                  <a:pt x="4701558" y="3701038"/>
                </a:moveTo>
                <a:cubicBezTo>
                  <a:pt x="4701558" y="3710261"/>
                  <a:pt x="4701558" y="3710261"/>
                  <a:pt x="4701558" y="3710261"/>
                </a:cubicBezTo>
                <a:cubicBezTo>
                  <a:pt x="4692335" y="3710261"/>
                  <a:pt x="4692335" y="3719485"/>
                  <a:pt x="4687147" y="3710261"/>
                </a:cubicBezTo>
                <a:cubicBezTo>
                  <a:pt x="4687147" y="3701038"/>
                  <a:pt x="4687147" y="3701038"/>
                  <a:pt x="4687147" y="3701038"/>
                </a:cubicBezTo>
                <a:cubicBezTo>
                  <a:pt x="4691759" y="3696427"/>
                  <a:pt x="4691759" y="3701038"/>
                  <a:pt x="4701558" y="3701038"/>
                </a:cubicBezTo>
                <a:lnTo>
                  <a:pt x="4701558" y="3701038"/>
                </a:lnTo>
                <a:close/>
                <a:moveTo>
                  <a:pt x="4687147" y="3434717"/>
                </a:moveTo>
                <a:cubicBezTo>
                  <a:pt x="4687147" y="3453163"/>
                  <a:pt x="4668124" y="3453163"/>
                  <a:pt x="4654289" y="3457775"/>
                </a:cubicBezTo>
                <a:cubicBezTo>
                  <a:pt x="4658900" y="3434717"/>
                  <a:pt x="4672735" y="3439328"/>
                  <a:pt x="4687147" y="3434717"/>
                </a:cubicBezTo>
                <a:lnTo>
                  <a:pt x="4687147" y="3434717"/>
                </a:lnTo>
                <a:close/>
                <a:moveTo>
                  <a:pt x="4672735" y="2272586"/>
                </a:moveTo>
                <a:cubicBezTo>
                  <a:pt x="4663512" y="2281809"/>
                  <a:pt x="4663512" y="2295644"/>
                  <a:pt x="4644489" y="2291032"/>
                </a:cubicBezTo>
                <a:cubicBezTo>
                  <a:pt x="4654289" y="2281809"/>
                  <a:pt x="4654289" y="2272586"/>
                  <a:pt x="4672735" y="2272586"/>
                </a:cubicBezTo>
                <a:lnTo>
                  <a:pt x="4672735" y="2272586"/>
                </a:lnTo>
                <a:close/>
                <a:moveTo>
                  <a:pt x="4668124" y="2459357"/>
                </a:moveTo>
                <a:cubicBezTo>
                  <a:pt x="4663512" y="2477803"/>
                  <a:pt x="4649101" y="2482415"/>
                  <a:pt x="4635266" y="2487603"/>
                </a:cubicBezTo>
                <a:cubicBezTo>
                  <a:pt x="4635266" y="2482991"/>
                  <a:pt x="4630654" y="2478380"/>
                  <a:pt x="4626043" y="2478380"/>
                </a:cubicBezTo>
                <a:cubicBezTo>
                  <a:pt x="4630654" y="2468580"/>
                  <a:pt x="4654289" y="2454745"/>
                  <a:pt x="4668124" y="2459357"/>
                </a:cubicBezTo>
                <a:lnTo>
                  <a:pt x="4668124" y="2459357"/>
                </a:lnTo>
                <a:close/>
                <a:moveTo>
                  <a:pt x="4578773" y="3584018"/>
                </a:moveTo>
                <a:cubicBezTo>
                  <a:pt x="4574162" y="3597853"/>
                  <a:pt x="4564362" y="3593241"/>
                  <a:pt x="4555139" y="3593241"/>
                </a:cubicBezTo>
                <a:cubicBezTo>
                  <a:pt x="4555139" y="3584018"/>
                  <a:pt x="4564362" y="3584018"/>
                  <a:pt x="4578773" y="3584018"/>
                </a:cubicBezTo>
                <a:lnTo>
                  <a:pt x="4578773" y="3584018"/>
                </a:lnTo>
                <a:close/>
                <a:moveTo>
                  <a:pt x="4569550" y="3345943"/>
                </a:moveTo>
                <a:cubicBezTo>
                  <a:pt x="4560327" y="3359778"/>
                  <a:pt x="4541304" y="3378800"/>
                  <a:pt x="4550527" y="3397247"/>
                </a:cubicBezTo>
                <a:cubicBezTo>
                  <a:pt x="4541304" y="3397247"/>
                  <a:pt x="4526892" y="3425493"/>
                  <a:pt x="4503258" y="3425493"/>
                </a:cubicBezTo>
                <a:cubicBezTo>
                  <a:pt x="4503258" y="3416270"/>
                  <a:pt x="4507870" y="3397247"/>
                  <a:pt x="4526892" y="3388024"/>
                </a:cubicBezTo>
                <a:cubicBezTo>
                  <a:pt x="4526892" y="3378800"/>
                  <a:pt x="4517669" y="3378800"/>
                  <a:pt x="4507870" y="3374189"/>
                </a:cubicBezTo>
                <a:cubicBezTo>
                  <a:pt x="4512481" y="3341331"/>
                  <a:pt x="4545916" y="3345943"/>
                  <a:pt x="4569550" y="3345943"/>
                </a:cubicBezTo>
                <a:lnTo>
                  <a:pt x="4569550" y="3345943"/>
                </a:lnTo>
                <a:close/>
                <a:moveTo>
                  <a:pt x="4531504" y="3472186"/>
                </a:moveTo>
                <a:cubicBezTo>
                  <a:pt x="4522281" y="3472186"/>
                  <a:pt x="4522281" y="3462963"/>
                  <a:pt x="4507870" y="3467574"/>
                </a:cubicBezTo>
                <a:cubicBezTo>
                  <a:pt x="4512481" y="3453739"/>
                  <a:pt x="4531504" y="3449128"/>
                  <a:pt x="4545339" y="3444516"/>
                </a:cubicBezTo>
                <a:cubicBezTo>
                  <a:pt x="4550527" y="3462963"/>
                  <a:pt x="4536116" y="3462963"/>
                  <a:pt x="4531504" y="3472186"/>
                </a:cubicBezTo>
                <a:lnTo>
                  <a:pt x="4531504" y="3472186"/>
                </a:lnTo>
                <a:close/>
                <a:moveTo>
                  <a:pt x="4394885" y="3626099"/>
                </a:moveTo>
                <a:cubicBezTo>
                  <a:pt x="4399496" y="3616876"/>
                  <a:pt x="4404108" y="3588630"/>
                  <a:pt x="4390273" y="3584018"/>
                </a:cubicBezTo>
                <a:cubicBezTo>
                  <a:pt x="4399496" y="3574795"/>
                  <a:pt x="4404684" y="3565572"/>
                  <a:pt x="4423131" y="3560960"/>
                </a:cubicBezTo>
                <a:cubicBezTo>
                  <a:pt x="4423131" y="3574795"/>
                  <a:pt x="4418519" y="3579407"/>
                  <a:pt x="4413907" y="3579407"/>
                </a:cubicBezTo>
                <a:cubicBezTo>
                  <a:pt x="4423131" y="3593241"/>
                  <a:pt x="4446766" y="3597853"/>
                  <a:pt x="4451377" y="3616876"/>
                </a:cubicBezTo>
                <a:cubicBezTo>
                  <a:pt x="4460600" y="3607653"/>
                  <a:pt x="4479623" y="3593818"/>
                  <a:pt x="4494035" y="3607653"/>
                </a:cubicBezTo>
                <a:cubicBezTo>
                  <a:pt x="4489423" y="3645122"/>
                  <a:pt x="4446766" y="3640511"/>
                  <a:pt x="4427743" y="3658957"/>
                </a:cubicBezTo>
                <a:cubicBezTo>
                  <a:pt x="4413331" y="3658957"/>
                  <a:pt x="4404108" y="3654346"/>
                  <a:pt x="4399496" y="3649734"/>
                </a:cubicBezTo>
                <a:cubicBezTo>
                  <a:pt x="4399496" y="3635899"/>
                  <a:pt x="4423131" y="3640511"/>
                  <a:pt x="4423131" y="3626676"/>
                </a:cubicBezTo>
                <a:cubicBezTo>
                  <a:pt x="4418519" y="3616876"/>
                  <a:pt x="4408719" y="3635322"/>
                  <a:pt x="4394885" y="3626099"/>
                </a:cubicBezTo>
                <a:lnTo>
                  <a:pt x="4394885" y="3626099"/>
                </a:lnTo>
                <a:close/>
                <a:moveTo>
                  <a:pt x="4394885" y="3430105"/>
                </a:moveTo>
                <a:cubicBezTo>
                  <a:pt x="4413907" y="3425493"/>
                  <a:pt x="4404108" y="3453163"/>
                  <a:pt x="4399496" y="3453163"/>
                </a:cubicBezTo>
                <a:cubicBezTo>
                  <a:pt x="4390273" y="3453739"/>
                  <a:pt x="4399496" y="3434717"/>
                  <a:pt x="4394885" y="3430105"/>
                </a:cubicBezTo>
                <a:lnTo>
                  <a:pt x="4394885" y="3430105"/>
                </a:lnTo>
                <a:close/>
                <a:moveTo>
                  <a:pt x="4479623" y="2389606"/>
                </a:moveTo>
                <a:cubicBezTo>
                  <a:pt x="4470400" y="2389606"/>
                  <a:pt x="4470400" y="2389606"/>
                  <a:pt x="4470400" y="2389606"/>
                </a:cubicBezTo>
                <a:cubicBezTo>
                  <a:pt x="4470400" y="2389606"/>
                  <a:pt x="4470400" y="2394217"/>
                  <a:pt x="4475011" y="2394217"/>
                </a:cubicBezTo>
                <a:cubicBezTo>
                  <a:pt x="4470400" y="2403441"/>
                  <a:pt x="4455989" y="2384994"/>
                  <a:pt x="4455989" y="2380382"/>
                </a:cubicBezTo>
                <a:cubicBezTo>
                  <a:pt x="4460600" y="2370583"/>
                  <a:pt x="4484235" y="2370583"/>
                  <a:pt x="4479623" y="2389606"/>
                </a:cubicBezTo>
                <a:lnTo>
                  <a:pt x="4479623" y="2389606"/>
                </a:lnTo>
                <a:close/>
                <a:moveTo>
                  <a:pt x="4488846" y="2534296"/>
                </a:moveTo>
                <a:cubicBezTo>
                  <a:pt x="4498070" y="2548131"/>
                  <a:pt x="4460600" y="2548131"/>
                  <a:pt x="4469824" y="2534296"/>
                </a:cubicBezTo>
                <a:cubicBezTo>
                  <a:pt x="4470400" y="2534296"/>
                  <a:pt x="4488846" y="2524496"/>
                  <a:pt x="4488846" y="2534296"/>
                </a:cubicBezTo>
                <a:lnTo>
                  <a:pt x="4488846" y="2534296"/>
                </a:lnTo>
                <a:close/>
                <a:moveTo>
                  <a:pt x="4475011" y="3383412"/>
                </a:moveTo>
                <a:cubicBezTo>
                  <a:pt x="4475011" y="3378800"/>
                  <a:pt x="4479623" y="3374189"/>
                  <a:pt x="4479623" y="3369577"/>
                </a:cubicBezTo>
                <a:cubicBezTo>
                  <a:pt x="4494035" y="3364966"/>
                  <a:pt x="4494035" y="3374189"/>
                  <a:pt x="4494035" y="3383412"/>
                </a:cubicBezTo>
                <a:lnTo>
                  <a:pt x="4475011" y="3383412"/>
                </a:lnTo>
                <a:lnTo>
                  <a:pt x="4475011" y="3383412"/>
                </a:lnTo>
                <a:lnTo>
                  <a:pt x="4475011" y="3383412"/>
                </a:lnTo>
                <a:close/>
                <a:moveTo>
                  <a:pt x="4475011" y="3276192"/>
                </a:moveTo>
                <a:cubicBezTo>
                  <a:pt x="4475011" y="3266969"/>
                  <a:pt x="4470400" y="3262357"/>
                  <a:pt x="4470400" y="3266969"/>
                </a:cubicBezTo>
                <a:cubicBezTo>
                  <a:pt x="4461177" y="3248522"/>
                  <a:pt x="4513058" y="3243910"/>
                  <a:pt x="4526892" y="3253134"/>
                </a:cubicBezTo>
                <a:cubicBezTo>
                  <a:pt x="4512481" y="3266969"/>
                  <a:pt x="4498647" y="3276192"/>
                  <a:pt x="4475011" y="3276192"/>
                </a:cubicBezTo>
                <a:lnTo>
                  <a:pt x="4475011" y="3276192"/>
                </a:lnTo>
                <a:close/>
                <a:moveTo>
                  <a:pt x="4460600" y="2169977"/>
                </a:moveTo>
                <a:cubicBezTo>
                  <a:pt x="4484235" y="2156142"/>
                  <a:pt x="4507870" y="2141731"/>
                  <a:pt x="4531504" y="2132507"/>
                </a:cubicBezTo>
                <a:cubicBezTo>
                  <a:pt x="4536116" y="2141731"/>
                  <a:pt x="4545916" y="2155565"/>
                  <a:pt x="4555139" y="2155565"/>
                </a:cubicBezTo>
                <a:cubicBezTo>
                  <a:pt x="4555139" y="2169400"/>
                  <a:pt x="4540727" y="2174012"/>
                  <a:pt x="4531504" y="2183812"/>
                </a:cubicBezTo>
                <a:cubicBezTo>
                  <a:pt x="4536116" y="2193035"/>
                  <a:pt x="4559751" y="2174589"/>
                  <a:pt x="4555139" y="2197647"/>
                </a:cubicBezTo>
                <a:cubicBezTo>
                  <a:pt x="4574162" y="2193035"/>
                  <a:pt x="4569550" y="2188423"/>
                  <a:pt x="4583385" y="2188423"/>
                </a:cubicBezTo>
                <a:cubicBezTo>
                  <a:pt x="4583385" y="2193035"/>
                  <a:pt x="4587997" y="2197647"/>
                  <a:pt x="4587997" y="2197647"/>
                </a:cubicBezTo>
                <a:cubicBezTo>
                  <a:pt x="4573586" y="2211482"/>
                  <a:pt x="4550527" y="2220705"/>
                  <a:pt x="4545339" y="2248951"/>
                </a:cubicBezTo>
                <a:cubicBezTo>
                  <a:pt x="4502682" y="2244339"/>
                  <a:pt x="4517093" y="2300255"/>
                  <a:pt x="4484235" y="2309479"/>
                </a:cubicBezTo>
                <a:cubicBezTo>
                  <a:pt x="4488846" y="2314090"/>
                  <a:pt x="4488846" y="2318702"/>
                  <a:pt x="4488846" y="2327925"/>
                </a:cubicBezTo>
                <a:cubicBezTo>
                  <a:pt x="4517093" y="2318702"/>
                  <a:pt x="4545339" y="2285844"/>
                  <a:pt x="4573586" y="2290456"/>
                </a:cubicBezTo>
                <a:cubicBezTo>
                  <a:pt x="4573586" y="2323314"/>
                  <a:pt x="4549950" y="2304291"/>
                  <a:pt x="4549950" y="2332537"/>
                </a:cubicBezTo>
                <a:cubicBezTo>
                  <a:pt x="4545339" y="2327925"/>
                  <a:pt x="4549950" y="2323314"/>
                  <a:pt x="4540727" y="2323314"/>
                </a:cubicBezTo>
                <a:cubicBezTo>
                  <a:pt x="4521705" y="2332537"/>
                  <a:pt x="4540727" y="2374618"/>
                  <a:pt x="4503258" y="2374618"/>
                </a:cubicBezTo>
                <a:cubicBezTo>
                  <a:pt x="4503258" y="2346372"/>
                  <a:pt x="4498647" y="2365395"/>
                  <a:pt x="4488846" y="2341760"/>
                </a:cubicBezTo>
                <a:cubicBezTo>
                  <a:pt x="4479623" y="2341760"/>
                  <a:pt x="4484235" y="2355595"/>
                  <a:pt x="4474435" y="2350983"/>
                </a:cubicBezTo>
                <a:cubicBezTo>
                  <a:pt x="4469824" y="2332537"/>
                  <a:pt x="4493458" y="2327925"/>
                  <a:pt x="4479047" y="2318126"/>
                </a:cubicBezTo>
                <a:cubicBezTo>
                  <a:pt x="4469824" y="2313514"/>
                  <a:pt x="4417943" y="2308902"/>
                  <a:pt x="4436389" y="2271433"/>
                </a:cubicBezTo>
                <a:cubicBezTo>
                  <a:pt x="4445612" y="2266821"/>
                  <a:pt x="4450801" y="2280656"/>
                  <a:pt x="4460024" y="2271433"/>
                </a:cubicBezTo>
                <a:cubicBezTo>
                  <a:pt x="4460024" y="2262209"/>
                  <a:pt x="4450801" y="2262209"/>
                  <a:pt x="4436389" y="2262209"/>
                </a:cubicBezTo>
                <a:cubicBezTo>
                  <a:pt x="4445612" y="2243763"/>
                  <a:pt x="4450801" y="2229352"/>
                  <a:pt x="4427166" y="2224740"/>
                </a:cubicBezTo>
                <a:cubicBezTo>
                  <a:pt x="4432354" y="2198223"/>
                  <a:pt x="4455989" y="2198223"/>
                  <a:pt x="4460600" y="2169977"/>
                </a:cubicBezTo>
                <a:lnTo>
                  <a:pt x="4460600" y="2169977"/>
                </a:lnTo>
                <a:close/>
                <a:moveTo>
                  <a:pt x="4399496" y="676385"/>
                </a:moveTo>
                <a:cubicBezTo>
                  <a:pt x="4436966" y="657938"/>
                  <a:pt x="4465788" y="629692"/>
                  <a:pt x="4522281" y="643527"/>
                </a:cubicBezTo>
                <a:cubicBezTo>
                  <a:pt x="4517669" y="657362"/>
                  <a:pt x="4526892" y="661974"/>
                  <a:pt x="4526892" y="671773"/>
                </a:cubicBezTo>
                <a:cubicBezTo>
                  <a:pt x="4484235" y="694831"/>
                  <a:pt x="4432354" y="680996"/>
                  <a:pt x="4394885" y="709243"/>
                </a:cubicBezTo>
                <a:cubicBezTo>
                  <a:pt x="4399496" y="690220"/>
                  <a:pt x="4413907" y="695408"/>
                  <a:pt x="4399496" y="676385"/>
                </a:cubicBezTo>
                <a:lnTo>
                  <a:pt x="4399496" y="676385"/>
                </a:lnTo>
                <a:close/>
                <a:moveTo>
                  <a:pt x="4423131" y="849321"/>
                </a:moveTo>
                <a:cubicBezTo>
                  <a:pt x="4380474" y="853933"/>
                  <a:pt x="4356838" y="886791"/>
                  <a:pt x="4314758" y="900625"/>
                </a:cubicBezTo>
                <a:cubicBezTo>
                  <a:pt x="4338392" y="872379"/>
                  <a:pt x="4375862" y="840098"/>
                  <a:pt x="4423131" y="849321"/>
                </a:cubicBezTo>
                <a:lnTo>
                  <a:pt x="4423131" y="849321"/>
                </a:lnTo>
                <a:close/>
                <a:moveTo>
                  <a:pt x="4295734" y="3523491"/>
                </a:moveTo>
                <a:cubicBezTo>
                  <a:pt x="4295734" y="3490633"/>
                  <a:pt x="4323981" y="3514267"/>
                  <a:pt x="4323981" y="3481410"/>
                </a:cubicBezTo>
                <a:cubicBezTo>
                  <a:pt x="4338392" y="3495244"/>
                  <a:pt x="4347615" y="3462963"/>
                  <a:pt x="4371250" y="3481410"/>
                </a:cubicBezTo>
                <a:cubicBezTo>
                  <a:pt x="4366639" y="3509656"/>
                  <a:pt x="4338392" y="3528102"/>
                  <a:pt x="4310146" y="3518879"/>
                </a:cubicBezTo>
                <a:cubicBezTo>
                  <a:pt x="4323981" y="3528102"/>
                  <a:pt x="4304958" y="3537325"/>
                  <a:pt x="4295734" y="3523491"/>
                </a:cubicBezTo>
                <a:lnTo>
                  <a:pt x="4295734" y="3523491"/>
                </a:lnTo>
                <a:close/>
                <a:moveTo>
                  <a:pt x="4375862" y="3537325"/>
                </a:moveTo>
                <a:cubicBezTo>
                  <a:pt x="4356838" y="3537325"/>
                  <a:pt x="4356838" y="3537325"/>
                  <a:pt x="4356838" y="3537325"/>
                </a:cubicBezTo>
                <a:cubicBezTo>
                  <a:pt x="4352227" y="3523491"/>
                  <a:pt x="4366062" y="3528102"/>
                  <a:pt x="4371250" y="3518879"/>
                </a:cubicBezTo>
                <a:cubicBezTo>
                  <a:pt x="4375862" y="3518879"/>
                  <a:pt x="4371250" y="3528102"/>
                  <a:pt x="4375862" y="3537325"/>
                </a:cubicBezTo>
                <a:lnTo>
                  <a:pt x="4375862" y="3537325"/>
                </a:lnTo>
                <a:close/>
                <a:moveTo>
                  <a:pt x="4390273" y="3658957"/>
                </a:moveTo>
                <a:cubicBezTo>
                  <a:pt x="4385661" y="3677404"/>
                  <a:pt x="4366639" y="3682015"/>
                  <a:pt x="4343004" y="3682015"/>
                </a:cubicBezTo>
                <a:cubicBezTo>
                  <a:pt x="4347615" y="3663569"/>
                  <a:pt x="4371250" y="3663569"/>
                  <a:pt x="4390273" y="3658957"/>
                </a:cubicBezTo>
                <a:lnTo>
                  <a:pt x="4390273" y="3658957"/>
                </a:lnTo>
                <a:close/>
                <a:moveTo>
                  <a:pt x="4314758" y="3374189"/>
                </a:moveTo>
                <a:cubicBezTo>
                  <a:pt x="4319369" y="3388024"/>
                  <a:pt x="4305535" y="3388024"/>
                  <a:pt x="4305535" y="3397247"/>
                </a:cubicBezTo>
                <a:cubicBezTo>
                  <a:pt x="4300923" y="3392635"/>
                  <a:pt x="4296311" y="3388024"/>
                  <a:pt x="4296311" y="3378800"/>
                </a:cubicBezTo>
                <a:cubicBezTo>
                  <a:pt x="4300346" y="3378800"/>
                  <a:pt x="4304958" y="3374189"/>
                  <a:pt x="4314758" y="3374189"/>
                </a:cubicBezTo>
                <a:lnTo>
                  <a:pt x="4314758" y="3374189"/>
                </a:lnTo>
                <a:close/>
                <a:moveTo>
                  <a:pt x="4281899" y="3448552"/>
                </a:moveTo>
                <a:cubicBezTo>
                  <a:pt x="4286511" y="3434717"/>
                  <a:pt x="4300923" y="3434717"/>
                  <a:pt x="4300923" y="3420305"/>
                </a:cubicBezTo>
                <a:cubicBezTo>
                  <a:pt x="4305535" y="3420305"/>
                  <a:pt x="4315334" y="3420305"/>
                  <a:pt x="4315334" y="3415694"/>
                </a:cubicBezTo>
                <a:cubicBezTo>
                  <a:pt x="4324557" y="3424917"/>
                  <a:pt x="4300923" y="3434140"/>
                  <a:pt x="4296311" y="3438752"/>
                </a:cubicBezTo>
                <a:cubicBezTo>
                  <a:pt x="4305535" y="3457198"/>
                  <a:pt x="4305535" y="3461810"/>
                  <a:pt x="4296311" y="3480833"/>
                </a:cubicBezTo>
                <a:cubicBezTo>
                  <a:pt x="4281899" y="3480833"/>
                  <a:pt x="4272676" y="3480833"/>
                  <a:pt x="4272676" y="3490056"/>
                </a:cubicBezTo>
                <a:cubicBezTo>
                  <a:pt x="4263453" y="3480833"/>
                  <a:pt x="4253654" y="3466998"/>
                  <a:pt x="4239819" y="3461810"/>
                </a:cubicBezTo>
                <a:cubicBezTo>
                  <a:pt x="4239242" y="3443940"/>
                  <a:pt x="4267488" y="3439328"/>
                  <a:pt x="4281899" y="3448552"/>
                </a:cubicBezTo>
                <a:lnTo>
                  <a:pt x="4281899" y="3448552"/>
                </a:lnTo>
                <a:close/>
                <a:moveTo>
                  <a:pt x="4234630" y="3980618"/>
                </a:moveTo>
                <a:cubicBezTo>
                  <a:pt x="4253654" y="3980618"/>
                  <a:pt x="4253654" y="4003677"/>
                  <a:pt x="4234630" y="4003677"/>
                </a:cubicBezTo>
                <a:cubicBezTo>
                  <a:pt x="4239242" y="3990418"/>
                  <a:pt x="4239242" y="3995030"/>
                  <a:pt x="4234630" y="3980618"/>
                </a:cubicBezTo>
                <a:lnTo>
                  <a:pt x="4234630" y="3980618"/>
                </a:lnTo>
                <a:close/>
                <a:moveTo>
                  <a:pt x="4243854" y="4037111"/>
                </a:moveTo>
                <a:cubicBezTo>
                  <a:pt x="4248465" y="4037111"/>
                  <a:pt x="4248465" y="4050946"/>
                  <a:pt x="4253077" y="4055557"/>
                </a:cubicBezTo>
                <a:cubicBezTo>
                  <a:pt x="4238665" y="4069392"/>
                  <a:pt x="4224831" y="4088415"/>
                  <a:pt x="4205808" y="4093027"/>
                </a:cubicBezTo>
                <a:cubicBezTo>
                  <a:pt x="4205808" y="4088415"/>
                  <a:pt x="4201196" y="4088415"/>
                  <a:pt x="4196585" y="4088415"/>
                </a:cubicBezTo>
                <a:cubicBezTo>
                  <a:pt x="4205808" y="4069969"/>
                  <a:pt x="4215607" y="4060169"/>
                  <a:pt x="4220219" y="4046334"/>
                </a:cubicBezTo>
                <a:cubicBezTo>
                  <a:pt x="4234630" y="4046334"/>
                  <a:pt x="4243854" y="4046334"/>
                  <a:pt x="4243854" y="4037111"/>
                </a:cubicBezTo>
                <a:lnTo>
                  <a:pt x="4243854" y="4037111"/>
                </a:lnTo>
                <a:close/>
                <a:moveTo>
                  <a:pt x="4248465" y="3892421"/>
                </a:moveTo>
                <a:cubicBezTo>
                  <a:pt x="4248465" y="3887809"/>
                  <a:pt x="4253077" y="3883198"/>
                  <a:pt x="4253077" y="3878586"/>
                </a:cubicBezTo>
                <a:cubicBezTo>
                  <a:pt x="4272100" y="3878586"/>
                  <a:pt x="4272100" y="3878586"/>
                  <a:pt x="4272100" y="3878586"/>
                </a:cubicBezTo>
                <a:cubicBezTo>
                  <a:pt x="4272100" y="3892421"/>
                  <a:pt x="4262877" y="3892421"/>
                  <a:pt x="4248465" y="3892421"/>
                </a:cubicBezTo>
                <a:lnTo>
                  <a:pt x="4248465" y="3892421"/>
                </a:lnTo>
                <a:close/>
                <a:moveTo>
                  <a:pt x="4234630" y="475779"/>
                </a:moveTo>
                <a:cubicBezTo>
                  <a:pt x="4215607" y="485002"/>
                  <a:pt x="4191973" y="489614"/>
                  <a:pt x="4173526" y="498837"/>
                </a:cubicBezTo>
                <a:cubicBezTo>
                  <a:pt x="4178138" y="475779"/>
                  <a:pt x="4210996" y="466556"/>
                  <a:pt x="4234630" y="475779"/>
                </a:cubicBezTo>
                <a:lnTo>
                  <a:pt x="4234630" y="475779"/>
                </a:lnTo>
                <a:close/>
                <a:moveTo>
                  <a:pt x="4220219" y="3616876"/>
                </a:moveTo>
                <a:cubicBezTo>
                  <a:pt x="4210996" y="3616876"/>
                  <a:pt x="4210996" y="3607653"/>
                  <a:pt x="4210996" y="3598430"/>
                </a:cubicBezTo>
                <a:cubicBezTo>
                  <a:pt x="4215607" y="3598430"/>
                  <a:pt x="4225407" y="3598430"/>
                  <a:pt x="4225407" y="3593818"/>
                </a:cubicBezTo>
                <a:cubicBezTo>
                  <a:pt x="4239242" y="3598430"/>
                  <a:pt x="4220219" y="3603041"/>
                  <a:pt x="4220219" y="3616876"/>
                </a:cubicBezTo>
                <a:lnTo>
                  <a:pt x="4220219" y="3616876"/>
                </a:lnTo>
                <a:close/>
                <a:moveTo>
                  <a:pt x="4206384" y="3626099"/>
                </a:moveTo>
                <a:cubicBezTo>
                  <a:pt x="4206384" y="3639934"/>
                  <a:pt x="4201773" y="3644546"/>
                  <a:pt x="4191973" y="3644546"/>
                </a:cubicBezTo>
                <a:cubicBezTo>
                  <a:pt x="4182749" y="3635322"/>
                  <a:pt x="4191973" y="3626099"/>
                  <a:pt x="4206384" y="3626099"/>
                </a:cubicBezTo>
                <a:lnTo>
                  <a:pt x="4206384" y="3626099"/>
                </a:lnTo>
                <a:close/>
                <a:moveTo>
                  <a:pt x="4172950" y="3626099"/>
                </a:moveTo>
                <a:cubicBezTo>
                  <a:pt x="4172950" y="3612264"/>
                  <a:pt x="4187361" y="3612264"/>
                  <a:pt x="4196585" y="3612264"/>
                </a:cubicBezTo>
                <a:cubicBezTo>
                  <a:pt x="4191973" y="3621488"/>
                  <a:pt x="4187361" y="3626099"/>
                  <a:pt x="4172950" y="3626099"/>
                </a:cubicBezTo>
                <a:lnTo>
                  <a:pt x="4172950" y="3626099"/>
                </a:lnTo>
                <a:close/>
                <a:moveTo>
                  <a:pt x="4149892" y="4172001"/>
                </a:moveTo>
                <a:cubicBezTo>
                  <a:pt x="4140668" y="4176613"/>
                  <a:pt x="4135481" y="4167390"/>
                  <a:pt x="4126257" y="4167390"/>
                </a:cubicBezTo>
                <a:cubicBezTo>
                  <a:pt x="4130869" y="4176613"/>
                  <a:pt x="4140668" y="4181224"/>
                  <a:pt x="4135481" y="4200247"/>
                </a:cubicBezTo>
                <a:cubicBezTo>
                  <a:pt x="4111845" y="4214082"/>
                  <a:pt x="4088211" y="4246940"/>
                  <a:pt x="4059965" y="4237717"/>
                </a:cubicBezTo>
                <a:cubicBezTo>
                  <a:pt x="4059965" y="4228494"/>
                  <a:pt x="4069188" y="4223882"/>
                  <a:pt x="4078988" y="4223882"/>
                </a:cubicBezTo>
                <a:cubicBezTo>
                  <a:pt x="4078988" y="4219271"/>
                  <a:pt x="4074376" y="4210047"/>
                  <a:pt x="4074376" y="4205436"/>
                </a:cubicBezTo>
                <a:cubicBezTo>
                  <a:pt x="4069765" y="4205436"/>
                  <a:pt x="4059965" y="4205436"/>
                  <a:pt x="4059965" y="4214659"/>
                </a:cubicBezTo>
                <a:cubicBezTo>
                  <a:pt x="4045553" y="4214659"/>
                  <a:pt x="4059965" y="4186413"/>
                  <a:pt x="4050741" y="4186413"/>
                </a:cubicBezTo>
                <a:cubicBezTo>
                  <a:pt x="4059965" y="4181801"/>
                  <a:pt x="4069765" y="4177189"/>
                  <a:pt x="4074376" y="4167966"/>
                </a:cubicBezTo>
                <a:cubicBezTo>
                  <a:pt x="4074376" y="4163354"/>
                  <a:pt x="4065153" y="4163354"/>
                  <a:pt x="4059965" y="4158743"/>
                </a:cubicBezTo>
                <a:cubicBezTo>
                  <a:pt x="4059965" y="4144908"/>
                  <a:pt x="4074376" y="4144908"/>
                  <a:pt x="4092823" y="4144908"/>
                </a:cubicBezTo>
                <a:cubicBezTo>
                  <a:pt x="4092823" y="4154131"/>
                  <a:pt x="4092823" y="4163354"/>
                  <a:pt x="4102046" y="4167966"/>
                </a:cubicBezTo>
                <a:cubicBezTo>
                  <a:pt x="4116457" y="4144908"/>
                  <a:pt x="4134904" y="4158743"/>
                  <a:pt x="4149315" y="4135108"/>
                </a:cubicBezTo>
                <a:cubicBezTo>
                  <a:pt x="4168338" y="4139720"/>
                  <a:pt x="4144704" y="4158166"/>
                  <a:pt x="4149892" y="4172001"/>
                </a:cubicBezTo>
                <a:lnTo>
                  <a:pt x="4149892" y="4172001"/>
                </a:lnTo>
                <a:close/>
                <a:moveTo>
                  <a:pt x="4078988" y="4018088"/>
                </a:moveTo>
                <a:cubicBezTo>
                  <a:pt x="4088211" y="4008865"/>
                  <a:pt x="4093399" y="3995030"/>
                  <a:pt x="4116457" y="3995030"/>
                </a:cubicBezTo>
                <a:cubicBezTo>
                  <a:pt x="4111845" y="4008865"/>
                  <a:pt x="4098011" y="4027311"/>
                  <a:pt x="4078988" y="4018088"/>
                </a:cubicBezTo>
                <a:lnTo>
                  <a:pt x="4078988" y="4018088"/>
                </a:lnTo>
                <a:close/>
                <a:moveTo>
                  <a:pt x="4098011" y="3649734"/>
                </a:moveTo>
                <a:cubicBezTo>
                  <a:pt x="4088787" y="3640511"/>
                  <a:pt x="4098011" y="3631288"/>
                  <a:pt x="4102622" y="3616876"/>
                </a:cubicBezTo>
                <a:cubicBezTo>
                  <a:pt x="4088211" y="3616876"/>
                  <a:pt x="4088211" y="3630711"/>
                  <a:pt x="4074376" y="3626099"/>
                </a:cubicBezTo>
                <a:cubicBezTo>
                  <a:pt x="4069765" y="3616876"/>
                  <a:pt x="4050741" y="3607653"/>
                  <a:pt x="4065153" y="3588630"/>
                </a:cubicBezTo>
                <a:cubicBezTo>
                  <a:pt x="4079564" y="3588630"/>
                  <a:pt x="4079564" y="3607076"/>
                  <a:pt x="4093399" y="3611688"/>
                </a:cubicBezTo>
                <a:cubicBezTo>
                  <a:pt x="4112422" y="3602465"/>
                  <a:pt x="4084176" y="3588630"/>
                  <a:pt x="4088787" y="3564995"/>
                </a:cubicBezTo>
                <a:cubicBezTo>
                  <a:pt x="4103199" y="3527526"/>
                  <a:pt x="4173526" y="3485444"/>
                  <a:pt x="4197161" y="3546549"/>
                </a:cubicBezTo>
                <a:cubicBezTo>
                  <a:pt x="4197161" y="3555772"/>
                  <a:pt x="4168914" y="3560383"/>
                  <a:pt x="4187938" y="3564995"/>
                </a:cubicBezTo>
                <a:cubicBezTo>
                  <a:pt x="4159115" y="3593241"/>
                  <a:pt x="4135481" y="3626099"/>
                  <a:pt x="4098011" y="3649734"/>
                </a:cubicBezTo>
                <a:lnTo>
                  <a:pt x="4098011" y="3649734"/>
                </a:lnTo>
                <a:close/>
                <a:moveTo>
                  <a:pt x="4172950" y="3980618"/>
                </a:moveTo>
                <a:cubicBezTo>
                  <a:pt x="4196585" y="3976007"/>
                  <a:pt x="4168338" y="3957560"/>
                  <a:pt x="4177561" y="3947760"/>
                </a:cubicBezTo>
                <a:cubicBezTo>
                  <a:pt x="4196585" y="3947760"/>
                  <a:pt x="4182173" y="3952372"/>
                  <a:pt x="4182173" y="3961596"/>
                </a:cubicBezTo>
                <a:cubicBezTo>
                  <a:pt x="4191396" y="3952372"/>
                  <a:pt x="4201196" y="3943149"/>
                  <a:pt x="4215031" y="3943149"/>
                </a:cubicBezTo>
                <a:cubicBezTo>
                  <a:pt x="4210420" y="3929314"/>
                  <a:pt x="4219643" y="3924702"/>
                  <a:pt x="4219643" y="3905679"/>
                </a:cubicBezTo>
                <a:cubicBezTo>
                  <a:pt x="4228866" y="3910291"/>
                  <a:pt x="4228866" y="3896456"/>
                  <a:pt x="4238665" y="3901068"/>
                </a:cubicBezTo>
                <a:cubicBezTo>
                  <a:pt x="4234054" y="3919514"/>
                  <a:pt x="4238665" y="3924126"/>
                  <a:pt x="4238665" y="3947760"/>
                </a:cubicBezTo>
                <a:cubicBezTo>
                  <a:pt x="4229442" y="3970819"/>
                  <a:pt x="4191396" y="3966207"/>
                  <a:pt x="4186784" y="3994453"/>
                </a:cubicBezTo>
                <a:cubicBezTo>
                  <a:pt x="4178138" y="3995030"/>
                  <a:pt x="4182749" y="3980618"/>
                  <a:pt x="4172950" y="3980618"/>
                </a:cubicBezTo>
                <a:lnTo>
                  <a:pt x="4172950" y="3980618"/>
                </a:lnTo>
                <a:close/>
                <a:moveTo>
                  <a:pt x="4597796" y="4176613"/>
                </a:moveTo>
                <a:cubicBezTo>
                  <a:pt x="4597796" y="4139143"/>
                  <a:pt x="4645065" y="4148366"/>
                  <a:pt x="4649677" y="4111474"/>
                </a:cubicBezTo>
                <a:cubicBezTo>
                  <a:pt x="4664089" y="4111474"/>
                  <a:pt x="4664089" y="4120697"/>
                  <a:pt x="4673312" y="4120697"/>
                </a:cubicBezTo>
                <a:cubicBezTo>
                  <a:pt x="4658900" y="4153555"/>
                  <a:pt x="4635266" y="4172001"/>
                  <a:pt x="4597796" y="4176613"/>
                </a:cubicBezTo>
                <a:lnTo>
                  <a:pt x="4597796" y="4176613"/>
                </a:lnTo>
                <a:close/>
                <a:moveTo>
                  <a:pt x="4819155" y="4032499"/>
                </a:moveTo>
                <a:cubicBezTo>
                  <a:pt x="4809932" y="4027888"/>
                  <a:pt x="4804744" y="4018664"/>
                  <a:pt x="4800132" y="4004253"/>
                </a:cubicBezTo>
                <a:cubicBezTo>
                  <a:pt x="4819155" y="4008865"/>
                  <a:pt x="4809355" y="3990418"/>
                  <a:pt x="4828378" y="3995030"/>
                </a:cubicBezTo>
                <a:cubicBezTo>
                  <a:pt x="4828378" y="4013476"/>
                  <a:pt x="4823766" y="4022699"/>
                  <a:pt x="4819155" y="4032499"/>
                </a:cubicBezTo>
                <a:lnTo>
                  <a:pt x="4819155" y="4032499"/>
                </a:lnTo>
                <a:close/>
                <a:moveTo>
                  <a:pt x="4894670" y="3831317"/>
                </a:moveTo>
                <a:cubicBezTo>
                  <a:pt x="4899282" y="3831317"/>
                  <a:pt x="4899282" y="3835929"/>
                  <a:pt x="4903893" y="3835929"/>
                </a:cubicBezTo>
                <a:cubicBezTo>
                  <a:pt x="4908505" y="3845152"/>
                  <a:pt x="4894670" y="3845152"/>
                  <a:pt x="4894670" y="3854375"/>
                </a:cubicBezTo>
                <a:cubicBezTo>
                  <a:pt x="4885447" y="3854952"/>
                  <a:pt x="4894670" y="3835929"/>
                  <a:pt x="4894670" y="3831317"/>
                </a:cubicBezTo>
                <a:lnTo>
                  <a:pt x="4894670" y="3831317"/>
                </a:lnTo>
                <a:close/>
                <a:moveTo>
                  <a:pt x="4875647" y="3822094"/>
                </a:moveTo>
                <a:cubicBezTo>
                  <a:pt x="4875647" y="3799035"/>
                  <a:pt x="4903893" y="3784624"/>
                  <a:pt x="4922917" y="3799035"/>
                </a:cubicBezTo>
                <a:cubicBezTo>
                  <a:pt x="4913693" y="3812870"/>
                  <a:pt x="4903893" y="3826705"/>
                  <a:pt x="4875647" y="3822094"/>
                </a:cubicBezTo>
                <a:lnTo>
                  <a:pt x="4875647" y="3822094"/>
                </a:lnTo>
                <a:close/>
                <a:moveTo>
                  <a:pt x="4913693" y="3990418"/>
                </a:moveTo>
                <a:cubicBezTo>
                  <a:pt x="4922917" y="3971972"/>
                  <a:pt x="4922917" y="3967360"/>
                  <a:pt x="4937328" y="3948337"/>
                </a:cubicBezTo>
                <a:cubicBezTo>
                  <a:pt x="4941939" y="3957560"/>
                  <a:pt x="4941939" y="3976583"/>
                  <a:pt x="4946551" y="3999641"/>
                </a:cubicBezTo>
                <a:cubicBezTo>
                  <a:pt x="4932140" y="3999641"/>
                  <a:pt x="4932140" y="3990418"/>
                  <a:pt x="4913693" y="3990418"/>
                </a:cubicBezTo>
                <a:lnTo>
                  <a:pt x="4913693" y="3990418"/>
                </a:lnTo>
                <a:close/>
                <a:moveTo>
                  <a:pt x="4984021" y="3933926"/>
                </a:moveTo>
                <a:cubicBezTo>
                  <a:pt x="4964997" y="3924702"/>
                  <a:pt x="4993244" y="3924702"/>
                  <a:pt x="4993244" y="3915479"/>
                </a:cubicBezTo>
                <a:cubicBezTo>
                  <a:pt x="5012267" y="3915479"/>
                  <a:pt x="4988632" y="3933926"/>
                  <a:pt x="4984021" y="3933926"/>
                </a:cubicBezTo>
                <a:lnTo>
                  <a:pt x="4984021" y="3933926"/>
                </a:lnTo>
                <a:close/>
                <a:moveTo>
                  <a:pt x="4908505" y="3677404"/>
                </a:moveTo>
                <a:cubicBezTo>
                  <a:pt x="4903893" y="3686627"/>
                  <a:pt x="4903893" y="3705650"/>
                  <a:pt x="4894094" y="3714873"/>
                </a:cubicBezTo>
                <a:cubicBezTo>
                  <a:pt x="4846824" y="3714873"/>
                  <a:pt x="4827802" y="3747731"/>
                  <a:pt x="4785720" y="3752343"/>
                </a:cubicBezTo>
                <a:cubicBezTo>
                  <a:pt x="4794943" y="3738508"/>
                  <a:pt x="4790332" y="3738508"/>
                  <a:pt x="4790332" y="3719485"/>
                </a:cubicBezTo>
                <a:cubicBezTo>
                  <a:pt x="4766698" y="3724096"/>
                  <a:pt x="4785720" y="3742543"/>
                  <a:pt x="4775921" y="3756954"/>
                </a:cubicBezTo>
                <a:cubicBezTo>
                  <a:pt x="4761509" y="3756954"/>
                  <a:pt x="4752286" y="3743119"/>
                  <a:pt x="4761509" y="3738508"/>
                </a:cubicBezTo>
                <a:cubicBezTo>
                  <a:pt x="4742486" y="3738508"/>
                  <a:pt x="4742486" y="3752343"/>
                  <a:pt x="4724040" y="3752343"/>
                </a:cubicBezTo>
                <a:cubicBezTo>
                  <a:pt x="4733263" y="3780589"/>
                  <a:pt x="4700405" y="3785200"/>
                  <a:pt x="4691182" y="3803647"/>
                </a:cubicBezTo>
                <a:cubicBezTo>
                  <a:pt x="4700405" y="3808259"/>
                  <a:pt x="4705593" y="3817482"/>
                  <a:pt x="4695794" y="3826705"/>
                </a:cubicBezTo>
                <a:cubicBezTo>
                  <a:pt x="4714817" y="3831317"/>
                  <a:pt x="4719428" y="3835929"/>
                  <a:pt x="4733263" y="3854952"/>
                </a:cubicBezTo>
                <a:cubicBezTo>
                  <a:pt x="4756898" y="3831893"/>
                  <a:pt x="4780532" y="3817482"/>
                  <a:pt x="4789756" y="3785200"/>
                </a:cubicBezTo>
                <a:cubicBezTo>
                  <a:pt x="4850860" y="3771366"/>
                  <a:pt x="4884294" y="3729285"/>
                  <a:pt x="4936175" y="3710261"/>
                </a:cubicBezTo>
                <a:cubicBezTo>
                  <a:pt x="4959810" y="3714873"/>
                  <a:pt x="4955198" y="3756954"/>
                  <a:pt x="4988055" y="3756954"/>
                </a:cubicBezTo>
                <a:cubicBezTo>
                  <a:pt x="4969033" y="3770789"/>
                  <a:pt x="4969033" y="3799035"/>
                  <a:pt x="4945398" y="3803647"/>
                </a:cubicBezTo>
                <a:cubicBezTo>
                  <a:pt x="4950010" y="3789812"/>
                  <a:pt x="4936175" y="3794424"/>
                  <a:pt x="4936175" y="3799035"/>
                </a:cubicBezTo>
                <a:cubicBezTo>
                  <a:pt x="4921763" y="3799035"/>
                  <a:pt x="4926951" y="3785200"/>
                  <a:pt x="4921763" y="3780589"/>
                </a:cubicBezTo>
                <a:cubicBezTo>
                  <a:pt x="4888906" y="3785200"/>
                  <a:pt x="4860659" y="3794424"/>
                  <a:pt x="4841637" y="3813447"/>
                </a:cubicBezTo>
                <a:cubicBezTo>
                  <a:pt x="4850860" y="3818058"/>
                  <a:pt x="4860659" y="3827282"/>
                  <a:pt x="4869882" y="3827282"/>
                </a:cubicBezTo>
                <a:cubicBezTo>
                  <a:pt x="4860659" y="3841117"/>
                  <a:pt x="4869882" y="3845728"/>
                  <a:pt x="4869882" y="3860139"/>
                </a:cubicBezTo>
                <a:cubicBezTo>
                  <a:pt x="4888906" y="3860139"/>
                  <a:pt x="4888906" y="3860139"/>
                  <a:pt x="4902741" y="3864751"/>
                </a:cubicBezTo>
                <a:cubicBezTo>
                  <a:pt x="4907352" y="3869363"/>
                  <a:pt x="4907352" y="3864751"/>
                  <a:pt x="4907352" y="3864751"/>
                </a:cubicBezTo>
                <a:cubicBezTo>
                  <a:pt x="4902741" y="3878586"/>
                  <a:pt x="4879106" y="3897609"/>
                  <a:pt x="4860083" y="3897609"/>
                </a:cubicBezTo>
                <a:cubicBezTo>
                  <a:pt x="4850860" y="3883774"/>
                  <a:pt x="4855471" y="3879163"/>
                  <a:pt x="4845672" y="3860139"/>
                </a:cubicBezTo>
                <a:cubicBezTo>
                  <a:pt x="4826648" y="3860139"/>
                  <a:pt x="4841060" y="3883198"/>
                  <a:pt x="4836448" y="3888386"/>
                </a:cubicBezTo>
                <a:cubicBezTo>
                  <a:pt x="4836448" y="3897609"/>
                  <a:pt x="4845672" y="3897609"/>
                  <a:pt x="4855471" y="3897609"/>
                </a:cubicBezTo>
                <a:cubicBezTo>
                  <a:pt x="4850860" y="3911444"/>
                  <a:pt x="4836448" y="3920667"/>
                  <a:pt x="4836448" y="3935078"/>
                </a:cubicBezTo>
                <a:cubicBezTo>
                  <a:pt x="4822037" y="3930467"/>
                  <a:pt x="4808202" y="3930467"/>
                  <a:pt x="4803590" y="3921244"/>
                </a:cubicBezTo>
                <a:cubicBezTo>
                  <a:pt x="4794367" y="3925855"/>
                  <a:pt x="4803590" y="3949490"/>
                  <a:pt x="4798979" y="3963325"/>
                </a:cubicBezTo>
                <a:cubicBezTo>
                  <a:pt x="4813390" y="3958713"/>
                  <a:pt x="4813390" y="3940267"/>
                  <a:pt x="4841637" y="3944878"/>
                </a:cubicBezTo>
                <a:cubicBezTo>
                  <a:pt x="4822613" y="3958713"/>
                  <a:pt x="4818002" y="3982348"/>
                  <a:pt x="4813390" y="3996183"/>
                </a:cubicBezTo>
                <a:cubicBezTo>
                  <a:pt x="4761509" y="3991571"/>
                  <a:pt x="4808778" y="4080345"/>
                  <a:pt x="4752286" y="4094180"/>
                </a:cubicBezTo>
                <a:cubicBezTo>
                  <a:pt x="4747674" y="4071122"/>
                  <a:pt x="4733263" y="4038264"/>
                  <a:pt x="4771309" y="4042875"/>
                </a:cubicBezTo>
                <a:cubicBezTo>
                  <a:pt x="4771309" y="4029041"/>
                  <a:pt x="4771309" y="4024429"/>
                  <a:pt x="4775921" y="4019817"/>
                </a:cubicBezTo>
                <a:cubicBezTo>
                  <a:pt x="4761509" y="4015206"/>
                  <a:pt x="4766698" y="4033652"/>
                  <a:pt x="4747674" y="4029041"/>
                </a:cubicBezTo>
                <a:cubicBezTo>
                  <a:pt x="4743063" y="4019817"/>
                  <a:pt x="4733263" y="4010594"/>
                  <a:pt x="4738451" y="3991571"/>
                </a:cubicBezTo>
                <a:cubicBezTo>
                  <a:pt x="4747674" y="3991571"/>
                  <a:pt x="4752863" y="4000794"/>
                  <a:pt x="4766698" y="3996183"/>
                </a:cubicBezTo>
                <a:cubicBezTo>
                  <a:pt x="4775921" y="3991571"/>
                  <a:pt x="4771309" y="3982348"/>
                  <a:pt x="4785720" y="3982348"/>
                </a:cubicBezTo>
                <a:cubicBezTo>
                  <a:pt x="4785720" y="3968513"/>
                  <a:pt x="4766698" y="3968513"/>
                  <a:pt x="4781109" y="3959290"/>
                </a:cubicBezTo>
                <a:cubicBezTo>
                  <a:pt x="4738451" y="3940843"/>
                  <a:pt x="4710205" y="4005983"/>
                  <a:pt x="4668124" y="4015206"/>
                </a:cubicBezTo>
                <a:cubicBezTo>
                  <a:pt x="4663512" y="4010594"/>
                  <a:pt x="4663512" y="4005983"/>
                  <a:pt x="4663512" y="3992148"/>
                </a:cubicBezTo>
                <a:cubicBezTo>
                  <a:pt x="4649101" y="3996759"/>
                  <a:pt x="4649101" y="4015206"/>
                  <a:pt x="4630654" y="4010594"/>
                </a:cubicBezTo>
                <a:cubicBezTo>
                  <a:pt x="4630654" y="3996759"/>
                  <a:pt x="4621431" y="4001371"/>
                  <a:pt x="4626043" y="3987536"/>
                </a:cubicBezTo>
                <a:cubicBezTo>
                  <a:pt x="4621431" y="3973701"/>
                  <a:pt x="4635266" y="3982924"/>
                  <a:pt x="4635266" y="3973701"/>
                </a:cubicBezTo>
                <a:cubicBezTo>
                  <a:pt x="4616243" y="3973701"/>
                  <a:pt x="4592608" y="4001947"/>
                  <a:pt x="4564362" y="4011170"/>
                </a:cubicBezTo>
                <a:cubicBezTo>
                  <a:pt x="4564362" y="3992724"/>
                  <a:pt x="4564362" y="3992724"/>
                  <a:pt x="4564362" y="3992724"/>
                </a:cubicBezTo>
                <a:cubicBezTo>
                  <a:pt x="4545339" y="3988112"/>
                  <a:pt x="4549950" y="4011170"/>
                  <a:pt x="4531504" y="4006559"/>
                </a:cubicBezTo>
                <a:cubicBezTo>
                  <a:pt x="4531504" y="4001947"/>
                  <a:pt x="4531504" y="3997336"/>
                  <a:pt x="4526892" y="3992724"/>
                </a:cubicBezTo>
                <a:cubicBezTo>
                  <a:pt x="4517669" y="3997336"/>
                  <a:pt x="4517669" y="4001947"/>
                  <a:pt x="4517669" y="4011170"/>
                </a:cubicBezTo>
                <a:cubicBezTo>
                  <a:pt x="4513058" y="3992724"/>
                  <a:pt x="4484812" y="4011170"/>
                  <a:pt x="4494035" y="3988112"/>
                </a:cubicBezTo>
                <a:cubicBezTo>
                  <a:pt x="4479623" y="3988112"/>
                  <a:pt x="4489423" y="4016359"/>
                  <a:pt x="4470400" y="4006559"/>
                </a:cubicBezTo>
                <a:cubicBezTo>
                  <a:pt x="4479623" y="4015782"/>
                  <a:pt x="4484812" y="4029617"/>
                  <a:pt x="4479623" y="4053251"/>
                </a:cubicBezTo>
                <a:cubicBezTo>
                  <a:pt x="4475011" y="4067087"/>
                  <a:pt x="4446766" y="4062475"/>
                  <a:pt x="4451377" y="4086109"/>
                </a:cubicBezTo>
                <a:cubicBezTo>
                  <a:pt x="4432354" y="4086109"/>
                  <a:pt x="4427743" y="4090721"/>
                  <a:pt x="4408719" y="4086109"/>
                </a:cubicBezTo>
                <a:cubicBezTo>
                  <a:pt x="4413331" y="4067663"/>
                  <a:pt x="4423131" y="4048640"/>
                  <a:pt x="4432354" y="4034805"/>
                </a:cubicBezTo>
                <a:cubicBezTo>
                  <a:pt x="4446766" y="4034805"/>
                  <a:pt x="4441578" y="4025582"/>
                  <a:pt x="4451377" y="4034805"/>
                </a:cubicBezTo>
                <a:cubicBezTo>
                  <a:pt x="4460600" y="4030193"/>
                  <a:pt x="4465788" y="4011747"/>
                  <a:pt x="4460600" y="4006559"/>
                </a:cubicBezTo>
                <a:cubicBezTo>
                  <a:pt x="4413331" y="4001947"/>
                  <a:pt x="4404108" y="4039417"/>
                  <a:pt x="4380474" y="4071698"/>
                </a:cubicBezTo>
                <a:cubicBezTo>
                  <a:pt x="4371250" y="4067087"/>
                  <a:pt x="4371250" y="4057863"/>
                  <a:pt x="4371250" y="4048640"/>
                </a:cubicBezTo>
                <a:cubicBezTo>
                  <a:pt x="4323981" y="4062475"/>
                  <a:pt x="4356838" y="4099944"/>
                  <a:pt x="4333780" y="4128190"/>
                </a:cubicBezTo>
                <a:cubicBezTo>
                  <a:pt x="4314758" y="4132802"/>
                  <a:pt x="4319369" y="4128190"/>
                  <a:pt x="4300923" y="4123579"/>
                </a:cubicBezTo>
                <a:cubicBezTo>
                  <a:pt x="4286511" y="4151825"/>
                  <a:pt x="4281899" y="4184107"/>
                  <a:pt x="4253654" y="4193330"/>
                </a:cubicBezTo>
                <a:cubicBezTo>
                  <a:pt x="4225407" y="4184107"/>
                  <a:pt x="4197161" y="4193330"/>
                  <a:pt x="4182749" y="4165084"/>
                </a:cubicBezTo>
                <a:cubicBezTo>
                  <a:pt x="4191973" y="4095333"/>
                  <a:pt x="4281899" y="4109168"/>
                  <a:pt x="4310146" y="4057863"/>
                </a:cubicBezTo>
                <a:cubicBezTo>
                  <a:pt x="4324557" y="4057863"/>
                  <a:pt x="4310146" y="4067087"/>
                  <a:pt x="4319369" y="4071698"/>
                </a:cubicBezTo>
                <a:cubicBezTo>
                  <a:pt x="4352227" y="4025005"/>
                  <a:pt x="4427743" y="4020394"/>
                  <a:pt x="4442154" y="3955254"/>
                </a:cubicBezTo>
                <a:cubicBezTo>
                  <a:pt x="4489423" y="3955254"/>
                  <a:pt x="4489423" y="3955254"/>
                  <a:pt x="4489423" y="3955254"/>
                </a:cubicBezTo>
                <a:cubicBezTo>
                  <a:pt x="4498647" y="3941420"/>
                  <a:pt x="4503834" y="3927008"/>
                  <a:pt x="4513058" y="3917785"/>
                </a:cubicBezTo>
                <a:cubicBezTo>
                  <a:pt x="4522281" y="3913173"/>
                  <a:pt x="4517669" y="3922397"/>
                  <a:pt x="4527469" y="3927008"/>
                </a:cubicBezTo>
                <a:cubicBezTo>
                  <a:pt x="4536692" y="3922397"/>
                  <a:pt x="4527469" y="3903950"/>
                  <a:pt x="4532081" y="3903950"/>
                </a:cubicBezTo>
                <a:cubicBezTo>
                  <a:pt x="4555715" y="3913173"/>
                  <a:pt x="4569550" y="3885504"/>
                  <a:pt x="4579350" y="3866481"/>
                </a:cubicBezTo>
                <a:cubicBezTo>
                  <a:pt x="4574738" y="3852646"/>
                  <a:pt x="4574738" y="3880315"/>
                  <a:pt x="4564939" y="3871092"/>
                </a:cubicBezTo>
                <a:cubicBezTo>
                  <a:pt x="4569550" y="3861869"/>
                  <a:pt x="4564939" y="3857257"/>
                  <a:pt x="4564939" y="3852646"/>
                </a:cubicBezTo>
                <a:cubicBezTo>
                  <a:pt x="4555715" y="3866481"/>
                  <a:pt x="4508446" y="3917785"/>
                  <a:pt x="4480200" y="3908562"/>
                </a:cubicBezTo>
                <a:cubicBezTo>
                  <a:pt x="4480200" y="3903950"/>
                  <a:pt x="4489423" y="3894727"/>
                  <a:pt x="4484812" y="3894727"/>
                </a:cubicBezTo>
                <a:cubicBezTo>
                  <a:pt x="4470400" y="3899339"/>
                  <a:pt x="4470400" y="3917785"/>
                  <a:pt x="4456565" y="3927585"/>
                </a:cubicBezTo>
                <a:cubicBezTo>
                  <a:pt x="4442154" y="3927585"/>
                  <a:pt x="4437542" y="3922973"/>
                  <a:pt x="4432931" y="3913750"/>
                </a:cubicBezTo>
                <a:cubicBezTo>
                  <a:pt x="4418519" y="3918361"/>
                  <a:pt x="4423708" y="3946608"/>
                  <a:pt x="4395461" y="3946608"/>
                </a:cubicBezTo>
                <a:cubicBezTo>
                  <a:pt x="4419096" y="3937384"/>
                  <a:pt x="4400072" y="3909138"/>
                  <a:pt x="4395461" y="3890692"/>
                </a:cubicBezTo>
                <a:cubicBezTo>
                  <a:pt x="4381050" y="3899915"/>
                  <a:pt x="4376438" y="3918938"/>
                  <a:pt x="4352804" y="3918938"/>
                </a:cubicBezTo>
                <a:cubicBezTo>
                  <a:pt x="4348192" y="3909715"/>
                  <a:pt x="4348192" y="3900491"/>
                  <a:pt x="4348192" y="3886080"/>
                </a:cubicBezTo>
                <a:cubicBezTo>
                  <a:pt x="4324557" y="3886080"/>
                  <a:pt x="4324557" y="3909138"/>
                  <a:pt x="4319946" y="3928161"/>
                </a:cubicBezTo>
                <a:cubicBezTo>
                  <a:pt x="4310722" y="3928161"/>
                  <a:pt x="4305535" y="3923549"/>
                  <a:pt x="4300923" y="3923549"/>
                </a:cubicBezTo>
                <a:cubicBezTo>
                  <a:pt x="4291700" y="3923549"/>
                  <a:pt x="4296311" y="3937384"/>
                  <a:pt x="4286511" y="3932773"/>
                </a:cubicBezTo>
                <a:cubicBezTo>
                  <a:pt x="4291123" y="3941996"/>
                  <a:pt x="4305535" y="3928161"/>
                  <a:pt x="4319369" y="3937384"/>
                </a:cubicBezTo>
                <a:cubicBezTo>
                  <a:pt x="4314758" y="3951219"/>
                  <a:pt x="4310146" y="3965631"/>
                  <a:pt x="4291123" y="3965631"/>
                </a:cubicBezTo>
                <a:cubicBezTo>
                  <a:pt x="4300346" y="3984077"/>
                  <a:pt x="4300346" y="3988689"/>
                  <a:pt x="4286511" y="3998488"/>
                </a:cubicBezTo>
                <a:cubicBezTo>
                  <a:pt x="4272100" y="3998488"/>
                  <a:pt x="4281899" y="3975430"/>
                  <a:pt x="4277288" y="3961019"/>
                </a:cubicBezTo>
                <a:cubicBezTo>
                  <a:pt x="4272676" y="3961019"/>
                  <a:pt x="4268065" y="3965631"/>
                  <a:pt x="4268065" y="3970242"/>
                </a:cubicBezTo>
                <a:cubicBezTo>
                  <a:pt x="4258841" y="3951796"/>
                  <a:pt x="4282476" y="3947184"/>
                  <a:pt x="4272676" y="3923549"/>
                </a:cubicBezTo>
                <a:cubicBezTo>
                  <a:pt x="4296311" y="3914326"/>
                  <a:pt x="4300923" y="3890692"/>
                  <a:pt x="4324557" y="3881468"/>
                </a:cubicBezTo>
                <a:cubicBezTo>
                  <a:pt x="4333780" y="3886080"/>
                  <a:pt x="4315334" y="3890692"/>
                  <a:pt x="4319946" y="3895303"/>
                </a:cubicBezTo>
                <a:cubicBezTo>
                  <a:pt x="4324557" y="3899915"/>
                  <a:pt x="4343580" y="3876857"/>
                  <a:pt x="4348192" y="3862445"/>
                </a:cubicBezTo>
                <a:cubicBezTo>
                  <a:pt x="4348192" y="3857834"/>
                  <a:pt x="4338968" y="3862445"/>
                  <a:pt x="4333780" y="3862445"/>
                </a:cubicBezTo>
                <a:cubicBezTo>
                  <a:pt x="4366639" y="3829587"/>
                  <a:pt x="4404684" y="3806529"/>
                  <a:pt x="4446766" y="3792695"/>
                </a:cubicBezTo>
                <a:cubicBezTo>
                  <a:pt x="4442154" y="3806529"/>
                  <a:pt x="4461177" y="3797306"/>
                  <a:pt x="4455989" y="3811141"/>
                </a:cubicBezTo>
                <a:cubicBezTo>
                  <a:pt x="4470400" y="3806529"/>
                  <a:pt x="4455989" y="3782895"/>
                  <a:pt x="4475011" y="3773671"/>
                </a:cubicBezTo>
                <a:cubicBezTo>
                  <a:pt x="4526892" y="3796730"/>
                  <a:pt x="4460600" y="3838811"/>
                  <a:pt x="4442154" y="3862445"/>
                </a:cubicBezTo>
                <a:cubicBezTo>
                  <a:pt x="4461177" y="3871669"/>
                  <a:pt x="4465788" y="3876280"/>
                  <a:pt x="4465788" y="3899915"/>
                </a:cubicBezTo>
                <a:cubicBezTo>
                  <a:pt x="4475011" y="3890692"/>
                  <a:pt x="4470400" y="3886080"/>
                  <a:pt x="4470400" y="3867057"/>
                </a:cubicBezTo>
                <a:cubicBezTo>
                  <a:pt x="4494035" y="3857834"/>
                  <a:pt x="4498647" y="3824976"/>
                  <a:pt x="4522281" y="3811141"/>
                </a:cubicBezTo>
                <a:cubicBezTo>
                  <a:pt x="4513058" y="3806529"/>
                  <a:pt x="4503258" y="3797306"/>
                  <a:pt x="4503258" y="3782895"/>
                </a:cubicBezTo>
                <a:cubicBezTo>
                  <a:pt x="4526892" y="3782895"/>
                  <a:pt x="4569550" y="3778283"/>
                  <a:pt x="4559751" y="3740814"/>
                </a:cubicBezTo>
                <a:cubicBezTo>
                  <a:pt x="4568974" y="3736202"/>
                  <a:pt x="4578773" y="3736202"/>
                  <a:pt x="4583385" y="3726979"/>
                </a:cubicBezTo>
                <a:cubicBezTo>
                  <a:pt x="4592608" y="3731590"/>
                  <a:pt x="4574162" y="3736202"/>
                  <a:pt x="4578773" y="3740814"/>
                </a:cubicBezTo>
                <a:cubicBezTo>
                  <a:pt x="4587997" y="3736202"/>
                  <a:pt x="4597796" y="3750037"/>
                  <a:pt x="4593185" y="3731590"/>
                </a:cubicBezTo>
                <a:cubicBezTo>
                  <a:pt x="4607596" y="3740814"/>
                  <a:pt x="4612208" y="3726979"/>
                  <a:pt x="4626043" y="3726979"/>
                </a:cubicBezTo>
                <a:cubicBezTo>
                  <a:pt x="4630654" y="3736202"/>
                  <a:pt x="4611631" y="3755225"/>
                  <a:pt x="4607020" y="3769060"/>
                </a:cubicBezTo>
                <a:cubicBezTo>
                  <a:pt x="4602408" y="3769060"/>
                  <a:pt x="4602408" y="3759837"/>
                  <a:pt x="4597796" y="3759837"/>
                </a:cubicBezTo>
                <a:cubicBezTo>
                  <a:pt x="4602408" y="3773671"/>
                  <a:pt x="4569550" y="3806529"/>
                  <a:pt x="4597796" y="3811141"/>
                </a:cubicBezTo>
                <a:cubicBezTo>
                  <a:pt x="4597796" y="3824976"/>
                  <a:pt x="4593185" y="3829587"/>
                  <a:pt x="4588573" y="3843999"/>
                </a:cubicBezTo>
                <a:cubicBezTo>
                  <a:pt x="4593185" y="3848610"/>
                  <a:pt x="4612208" y="3839387"/>
                  <a:pt x="4621431" y="3839387"/>
                </a:cubicBezTo>
                <a:cubicBezTo>
                  <a:pt x="4616820" y="3825552"/>
                  <a:pt x="4616820" y="3820941"/>
                  <a:pt x="4602408" y="3825552"/>
                </a:cubicBezTo>
                <a:cubicBezTo>
                  <a:pt x="4602408" y="3811718"/>
                  <a:pt x="4611631" y="3802494"/>
                  <a:pt x="4607020" y="3788083"/>
                </a:cubicBezTo>
                <a:cubicBezTo>
                  <a:pt x="4621431" y="3783471"/>
                  <a:pt x="4621431" y="3788083"/>
                  <a:pt x="4635266" y="3792695"/>
                </a:cubicBezTo>
                <a:cubicBezTo>
                  <a:pt x="4649677" y="3788083"/>
                  <a:pt x="4658900" y="3746002"/>
                  <a:pt x="4682535" y="3769636"/>
                </a:cubicBezTo>
                <a:cubicBezTo>
                  <a:pt x="4706170" y="3751190"/>
                  <a:pt x="4701558" y="3709109"/>
                  <a:pt x="4739028" y="3699885"/>
                </a:cubicBezTo>
                <a:cubicBezTo>
                  <a:pt x="4734416" y="3690662"/>
                  <a:pt x="4729805" y="3681439"/>
                  <a:pt x="4734416" y="3667027"/>
                </a:cubicBezTo>
                <a:cubicBezTo>
                  <a:pt x="4743640" y="3662416"/>
                  <a:pt x="4748827" y="3653193"/>
                  <a:pt x="4762662" y="3657804"/>
                </a:cubicBezTo>
                <a:cubicBezTo>
                  <a:pt x="4762662" y="3671639"/>
                  <a:pt x="4762662" y="3671639"/>
                  <a:pt x="4762662" y="3671639"/>
                </a:cubicBezTo>
                <a:cubicBezTo>
                  <a:pt x="4781685" y="3667027"/>
                  <a:pt x="4786297" y="3648581"/>
                  <a:pt x="4790908" y="3629558"/>
                </a:cubicBezTo>
                <a:cubicBezTo>
                  <a:pt x="4819155" y="3638781"/>
                  <a:pt x="4814543" y="3606500"/>
                  <a:pt x="4833566" y="3596700"/>
                </a:cubicBezTo>
                <a:cubicBezTo>
                  <a:pt x="4838177" y="3601312"/>
                  <a:pt x="4847978" y="3601312"/>
                  <a:pt x="4857201" y="3601312"/>
                </a:cubicBezTo>
                <a:cubicBezTo>
                  <a:pt x="4857201" y="3619758"/>
                  <a:pt x="4852589" y="3615147"/>
                  <a:pt x="4857201" y="3634170"/>
                </a:cubicBezTo>
                <a:cubicBezTo>
                  <a:pt x="4847978" y="3638781"/>
                  <a:pt x="4847978" y="3629558"/>
                  <a:pt x="4838177" y="3629558"/>
                </a:cubicBezTo>
                <a:cubicBezTo>
                  <a:pt x="4866424" y="3667027"/>
                  <a:pt x="4833566" y="3704497"/>
                  <a:pt x="4795520" y="3713720"/>
                </a:cubicBezTo>
                <a:cubicBezTo>
                  <a:pt x="4800132" y="3718332"/>
                  <a:pt x="4809932" y="3722943"/>
                  <a:pt x="4804744" y="3736779"/>
                </a:cubicBezTo>
                <a:cubicBezTo>
                  <a:pt x="4823766" y="3736779"/>
                  <a:pt x="4823766" y="3736779"/>
                  <a:pt x="4823766" y="3736779"/>
                </a:cubicBezTo>
                <a:cubicBezTo>
                  <a:pt x="4838177" y="3732167"/>
                  <a:pt x="4814543" y="3727555"/>
                  <a:pt x="4819155" y="3718332"/>
                </a:cubicBezTo>
                <a:cubicBezTo>
                  <a:pt x="4833566" y="3709109"/>
                  <a:pt x="4852012" y="3713720"/>
                  <a:pt x="4866424" y="3704497"/>
                </a:cubicBezTo>
                <a:cubicBezTo>
                  <a:pt x="4866424" y="3695274"/>
                  <a:pt x="4857201" y="3686051"/>
                  <a:pt x="4875647" y="3686051"/>
                </a:cubicBezTo>
                <a:cubicBezTo>
                  <a:pt x="4861236" y="3676827"/>
                  <a:pt x="4866424" y="3653193"/>
                  <a:pt x="4861236" y="3634746"/>
                </a:cubicBezTo>
                <a:cubicBezTo>
                  <a:pt x="4903893" y="3601888"/>
                  <a:pt x="4950586" y="3569607"/>
                  <a:pt x="4997856" y="3545972"/>
                </a:cubicBezTo>
                <a:cubicBezTo>
                  <a:pt x="4997856" y="3555196"/>
                  <a:pt x="5007079" y="3555196"/>
                  <a:pt x="5002467" y="3564419"/>
                </a:cubicBezTo>
                <a:cubicBezTo>
                  <a:pt x="4978832" y="3569030"/>
                  <a:pt x="4974221" y="3601888"/>
                  <a:pt x="4955198" y="3615723"/>
                </a:cubicBezTo>
                <a:cubicBezTo>
                  <a:pt x="4964421" y="3634170"/>
                  <a:pt x="4997856" y="3597277"/>
                  <a:pt x="5011691" y="3611112"/>
                </a:cubicBezTo>
                <a:cubicBezTo>
                  <a:pt x="5011691" y="3615723"/>
                  <a:pt x="5007079" y="3615723"/>
                  <a:pt x="5011691" y="3620335"/>
                </a:cubicBezTo>
                <a:cubicBezTo>
                  <a:pt x="4970186" y="3635322"/>
                  <a:pt x="4965574" y="3705650"/>
                  <a:pt x="4908505" y="3677404"/>
                </a:cubicBezTo>
                <a:lnTo>
                  <a:pt x="4908505" y="3677404"/>
                </a:lnTo>
                <a:close/>
                <a:moveTo>
                  <a:pt x="4380474" y="3990418"/>
                </a:moveTo>
                <a:cubicBezTo>
                  <a:pt x="4385085" y="4008865"/>
                  <a:pt x="4375862" y="4013476"/>
                  <a:pt x="4356838" y="4013476"/>
                </a:cubicBezTo>
                <a:cubicBezTo>
                  <a:pt x="4342427" y="3995030"/>
                  <a:pt x="4352227" y="3976007"/>
                  <a:pt x="4375862" y="3971395"/>
                </a:cubicBezTo>
                <a:cubicBezTo>
                  <a:pt x="4385661" y="3985807"/>
                  <a:pt x="4356838" y="3995030"/>
                  <a:pt x="4380474" y="3990418"/>
                </a:cubicBezTo>
                <a:lnTo>
                  <a:pt x="4380474" y="3990418"/>
                </a:lnTo>
                <a:close/>
                <a:moveTo>
                  <a:pt x="4937328" y="3472186"/>
                </a:moveTo>
                <a:cubicBezTo>
                  <a:pt x="4922917" y="3500432"/>
                  <a:pt x="4876224" y="3481410"/>
                  <a:pt x="4894670" y="3439328"/>
                </a:cubicBezTo>
                <a:cubicBezTo>
                  <a:pt x="4899282" y="3434717"/>
                  <a:pt x="4913693" y="3448552"/>
                  <a:pt x="4918305" y="3434717"/>
                </a:cubicBezTo>
                <a:cubicBezTo>
                  <a:pt x="4927528" y="3434717"/>
                  <a:pt x="4918305" y="3448552"/>
                  <a:pt x="4913693" y="3448552"/>
                </a:cubicBezTo>
                <a:cubicBezTo>
                  <a:pt x="4927528" y="3443940"/>
                  <a:pt x="4922917" y="3462963"/>
                  <a:pt x="4937328" y="3472186"/>
                </a:cubicBezTo>
                <a:lnTo>
                  <a:pt x="4937328" y="3472186"/>
                </a:lnTo>
                <a:close/>
                <a:moveTo>
                  <a:pt x="4894670" y="3551737"/>
                </a:moveTo>
                <a:cubicBezTo>
                  <a:pt x="4894670" y="3547125"/>
                  <a:pt x="4909082" y="3523491"/>
                  <a:pt x="4927528" y="3528678"/>
                </a:cubicBezTo>
                <a:cubicBezTo>
                  <a:pt x="4927528" y="3542513"/>
                  <a:pt x="4918305" y="3556925"/>
                  <a:pt x="4894670" y="3556925"/>
                </a:cubicBezTo>
                <a:cubicBezTo>
                  <a:pt x="4890058" y="3556925"/>
                  <a:pt x="4894670" y="3552313"/>
                  <a:pt x="4899282" y="3556925"/>
                </a:cubicBezTo>
                <a:cubicBezTo>
                  <a:pt x="4903893" y="3546549"/>
                  <a:pt x="4894670" y="3546549"/>
                  <a:pt x="4894670" y="3551737"/>
                </a:cubicBezTo>
                <a:lnTo>
                  <a:pt x="4894670" y="3551737"/>
                </a:lnTo>
                <a:close/>
                <a:moveTo>
                  <a:pt x="4903893" y="3318273"/>
                </a:moveTo>
                <a:cubicBezTo>
                  <a:pt x="4889482" y="3318273"/>
                  <a:pt x="4889482" y="3309050"/>
                  <a:pt x="4875647" y="3313661"/>
                </a:cubicBezTo>
                <a:cubicBezTo>
                  <a:pt x="4890058" y="3295215"/>
                  <a:pt x="4918305" y="3285415"/>
                  <a:pt x="4927528" y="3253134"/>
                </a:cubicBezTo>
                <a:cubicBezTo>
                  <a:pt x="4941939" y="3253134"/>
                  <a:pt x="4932140" y="3276192"/>
                  <a:pt x="4951163" y="3266969"/>
                </a:cubicBezTo>
                <a:cubicBezTo>
                  <a:pt x="4946551" y="3294638"/>
                  <a:pt x="4913693" y="3294638"/>
                  <a:pt x="4903893" y="3318273"/>
                </a:cubicBezTo>
                <a:lnTo>
                  <a:pt x="4903893" y="3318273"/>
                </a:lnTo>
                <a:close/>
                <a:moveTo>
                  <a:pt x="4913693" y="3327496"/>
                </a:moveTo>
                <a:cubicBezTo>
                  <a:pt x="4909082" y="3345943"/>
                  <a:pt x="4913693" y="3341331"/>
                  <a:pt x="4909082" y="3355742"/>
                </a:cubicBezTo>
                <a:cubicBezTo>
                  <a:pt x="4890058" y="3351131"/>
                  <a:pt x="4885447" y="3374189"/>
                  <a:pt x="4871612" y="3364966"/>
                </a:cubicBezTo>
                <a:cubicBezTo>
                  <a:pt x="4885447" y="3350554"/>
                  <a:pt x="4885447" y="3327496"/>
                  <a:pt x="4913693" y="3327496"/>
                </a:cubicBezTo>
                <a:lnTo>
                  <a:pt x="4913693" y="3327496"/>
                </a:lnTo>
                <a:close/>
                <a:moveTo>
                  <a:pt x="4955774" y="3514267"/>
                </a:moveTo>
                <a:cubicBezTo>
                  <a:pt x="4951163" y="3500432"/>
                  <a:pt x="4964997" y="3500432"/>
                  <a:pt x="4970186" y="3491209"/>
                </a:cubicBezTo>
                <a:cubicBezTo>
                  <a:pt x="4989209" y="3505044"/>
                  <a:pt x="5007655" y="3458351"/>
                  <a:pt x="5045701" y="3468151"/>
                </a:cubicBezTo>
                <a:cubicBezTo>
                  <a:pt x="5017455" y="3495244"/>
                  <a:pt x="4993820" y="3509656"/>
                  <a:pt x="4955774" y="3514267"/>
                </a:cubicBezTo>
                <a:lnTo>
                  <a:pt x="4955774" y="3514267"/>
                </a:lnTo>
                <a:close/>
                <a:moveTo>
                  <a:pt x="5022066" y="3537325"/>
                </a:moveTo>
                <a:cubicBezTo>
                  <a:pt x="5022066" y="3541937"/>
                  <a:pt x="5017455" y="3546549"/>
                  <a:pt x="5017455" y="3555772"/>
                </a:cubicBezTo>
                <a:cubicBezTo>
                  <a:pt x="5003044" y="3555772"/>
                  <a:pt x="5003044" y="3537325"/>
                  <a:pt x="5008231" y="3532714"/>
                </a:cubicBezTo>
                <a:cubicBezTo>
                  <a:pt x="5017455" y="3532714"/>
                  <a:pt x="5017455" y="3537325"/>
                  <a:pt x="5022066" y="3537325"/>
                </a:cubicBezTo>
                <a:lnTo>
                  <a:pt x="5022066" y="3537325"/>
                </a:lnTo>
                <a:close/>
                <a:moveTo>
                  <a:pt x="5026678" y="3845728"/>
                </a:moveTo>
                <a:cubicBezTo>
                  <a:pt x="5022066" y="3841117"/>
                  <a:pt x="5017455" y="3841117"/>
                  <a:pt x="5012267" y="3841117"/>
                </a:cubicBezTo>
                <a:cubicBezTo>
                  <a:pt x="5016878" y="3831893"/>
                  <a:pt x="5021490" y="3827282"/>
                  <a:pt x="5031289" y="3827282"/>
                </a:cubicBezTo>
                <a:cubicBezTo>
                  <a:pt x="5031289" y="3835929"/>
                  <a:pt x="5026678" y="3841117"/>
                  <a:pt x="5026678" y="3845728"/>
                </a:cubicBezTo>
                <a:lnTo>
                  <a:pt x="5026678" y="3845728"/>
                </a:lnTo>
                <a:close/>
                <a:moveTo>
                  <a:pt x="5017455" y="3593241"/>
                </a:moveTo>
                <a:cubicBezTo>
                  <a:pt x="5017455" y="3574795"/>
                  <a:pt x="5017455" y="3574795"/>
                  <a:pt x="5017455" y="3574795"/>
                </a:cubicBezTo>
                <a:cubicBezTo>
                  <a:pt x="5026678" y="3574795"/>
                  <a:pt x="5036478" y="3579407"/>
                  <a:pt x="5036478" y="3588630"/>
                </a:cubicBezTo>
                <a:cubicBezTo>
                  <a:pt x="5031289" y="3593241"/>
                  <a:pt x="5026678" y="3593241"/>
                  <a:pt x="5017455" y="3593241"/>
                </a:cubicBezTo>
                <a:lnTo>
                  <a:pt x="5017455" y="3593241"/>
                </a:lnTo>
                <a:close/>
                <a:moveTo>
                  <a:pt x="5238813" y="3799035"/>
                </a:moveTo>
                <a:cubicBezTo>
                  <a:pt x="5238813" y="3812870"/>
                  <a:pt x="5219790" y="3808259"/>
                  <a:pt x="5219790" y="3827282"/>
                </a:cubicBezTo>
                <a:cubicBezTo>
                  <a:pt x="5210567" y="3827282"/>
                  <a:pt x="5210567" y="3813447"/>
                  <a:pt x="5196156" y="3818058"/>
                </a:cubicBezTo>
                <a:cubicBezTo>
                  <a:pt x="5210567" y="3812870"/>
                  <a:pt x="5215178" y="3799035"/>
                  <a:pt x="5238813" y="3799035"/>
                </a:cubicBezTo>
                <a:lnTo>
                  <a:pt x="5238813" y="3799035"/>
                </a:lnTo>
                <a:close/>
                <a:moveTo>
                  <a:pt x="5281471" y="3639934"/>
                </a:moveTo>
                <a:cubicBezTo>
                  <a:pt x="5281471" y="3626099"/>
                  <a:pt x="5295882" y="3626099"/>
                  <a:pt x="5305105" y="3626099"/>
                </a:cubicBezTo>
                <a:cubicBezTo>
                  <a:pt x="5305105" y="3635322"/>
                  <a:pt x="5295306" y="3639934"/>
                  <a:pt x="5281471" y="3639934"/>
                </a:cubicBezTo>
                <a:lnTo>
                  <a:pt x="5281471" y="3639934"/>
                </a:lnTo>
                <a:close/>
                <a:moveTo>
                  <a:pt x="5305105" y="3518879"/>
                </a:moveTo>
                <a:cubicBezTo>
                  <a:pt x="5300494" y="3532714"/>
                  <a:pt x="5305105" y="3547125"/>
                  <a:pt x="5286083" y="3547125"/>
                </a:cubicBezTo>
                <a:cubicBezTo>
                  <a:pt x="5276282" y="3532714"/>
                  <a:pt x="5290694" y="3518879"/>
                  <a:pt x="5305105" y="3518879"/>
                </a:cubicBezTo>
                <a:lnTo>
                  <a:pt x="5305105" y="3518879"/>
                </a:lnTo>
                <a:close/>
                <a:moveTo>
                  <a:pt x="5290694" y="3574795"/>
                </a:moveTo>
                <a:cubicBezTo>
                  <a:pt x="5295306" y="3565572"/>
                  <a:pt x="5281471" y="3565572"/>
                  <a:pt x="5286083" y="3556349"/>
                </a:cubicBezTo>
                <a:cubicBezTo>
                  <a:pt x="5309717" y="3556349"/>
                  <a:pt x="5333351" y="3528102"/>
                  <a:pt x="5333351" y="3565572"/>
                </a:cubicBezTo>
                <a:cubicBezTo>
                  <a:pt x="5318940" y="3565572"/>
                  <a:pt x="5314329" y="3570183"/>
                  <a:pt x="5290694" y="3574795"/>
                </a:cubicBezTo>
                <a:lnTo>
                  <a:pt x="5290694" y="3574795"/>
                </a:lnTo>
                <a:close/>
                <a:moveTo>
                  <a:pt x="5351798" y="3737931"/>
                </a:moveTo>
                <a:cubicBezTo>
                  <a:pt x="5351798" y="3747155"/>
                  <a:pt x="5347186" y="3751766"/>
                  <a:pt x="5337387" y="3747155"/>
                </a:cubicBezTo>
                <a:cubicBezTo>
                  <a:pt x="5337387" y="3751766"/>
                  <a:pt x="5341998" y="3756378"/>
                  <a:pt x="5341998" y="3760990"/>
                </a:cubicBezTo>
                <a:cubicBezTo>
                  <a:pt x="5327587" y="3760990"/>
                  <a:pt x="5327587" y="3760990"/>
                  <a:pt x="5327587" y="3760990"/>
                </a:cubicBezTo>
                <a:cubicBezTo>
                  <a:pt x="5327587" y="3756378"/>
                  <a:pt x="5327587" y="3747155"/>
                  <a:pt x="5322976" y="3747155"/>
                </a:cubicBezTo>
                <a:cubicBezTo>
                  <a:pt x="5322976" y="3742543"/>
                  <a:pt x="5327587" y="3747155"/>
                  <a:pt x="5327587" y="3747155"/>
                </a:cubicBezTo>
                <a:cubicBezTo>
                  <a:pt x="5332199" y="3747155"/>
                  <a:pt x="5332199" y="3742543"/>
                  <a:pt x="5332199" y="3737931"/>
                </a:cubicBezTo>
                <a:lnTo>
                  <a:pt x="5351798" y="3737931"/>
                </a:lnTo>
                <a:lnTo>
                  <a:pt x="5351798" y="3737931"/>
                </a:lnTo>
                <a:lnTo>
                  <a:pt x="5351798" y="3737931"/>
                </a:lnTo>
                <a:close/>
                <a:moveTo>
                  <a:pt x="5318940" y="3467574"/>
                </a:moveTo>
                <a:cubicBezTo>
                  <a:pt x="5333351" y="3462963"/>
                  <a:pt x="5333351" y="3486021"/>
                  <a:pt x="5333351" y="3467574"/>
                </a:cubicBezTo>
                <a:cubicBezTo>
                  <a:pt x="5337963" y="3467574"/>
                  <a:pt x="5337963" y="3476798"/>
                  <a:pt x="5337963" y="3481410"/>
                </a:cubicBezTo>
                <a:cubicBezTo>
                  <a:pt x="5333351" y="3481410"/>
                  <a:pt x="5328740" y="3481410"/>
                  <a:pt x="5328740" y="3486021"/>
                </a:cubicBezTo>
                <a:cubicBezTo>
                  <a:pt x="5324128" y="3486021"/>
                  <a:pt x="5324128" y="3481410"/>
                  <a:pt x="5324128" y="3476798"/>
                </a:cubicBezTo>
                <a:cubicBezTo>
                  <a:pt x="5319516" y="3476798"/>
                  <a:pt x="5319516" y="3476798"/>
                  <a:pt x="5319516" y="3481410"/>
                </a:cubicBezTo>
                <a:cubicBezTo>
                  <a:pt x="5314905" y="3481410"/>
                  <a:pt x="5314905" y="3476798"/>
                  <a:pt x="5314905" y="3472186"/>
                </a:cubicBezTo>
                <a:cubicBezTo>
                  <a:pt x="5318940" y="3472186"/>
                  <a:pt x="5318940" y="3472186"/>
                  <a:pt x="5318940" y="3467574"/>
                </a:cubicBezTo>
                <a:lnTo>
                  <a:pt x="5318940" y="3467574"/>
                </a:lnTo>
                <a:close/>
                <a:moveTo>
                  <a:pt x="5309717" y="3495244"/>
                </a:moveTo>
                <a:cubicBezTo>
                  <a:pt x="5305105" y="3509079"/>
                  <a:pt x="5290694" y="3518302"/>
                  <a:pt x="5272247" y="3523491"/>
                </a:cubicBezTo>
                <a:cubicBezTo>
                  <a:pt x="5281471" y="3505044"/>
                  <a:pt x="5257836" y="3509656"/>
                  <a:pt x="5257836" y="3490633"/>
                </a:cubicBezTo>
                <a:cubicBezTo>
                  <a:pt x="5267059" y="3490633"/>
                  <a:pt x="5276859" y="3490633"/>
                  <a:pt x="5276859" y="3486021"/>
                </a:cubicBezTo>
                <a:cubicBezTo>
                  <a:pt x="5290694" y="3486021"/>
                  <a:pt x="5286083" y="3505044"/>
                  <a:pt x="5309717" y="3495244"/>
                </a:cubicBezTo>
                <a:lnTo>
                  <a:pt x="5309717" y="3495244"/>
                </a:lnTo>
                <a:close/>
                <a:moveTo>
                  <a:pt x="5286083" y="3378800"/>
                </a:moveTo>
                <a:cubicBezTo>
                  <a:pt x="5281471" y="3388024"/>
                  <a:pt x="5281471" y="3392635"/>
                  <a:pt x="5276859" y="3397247"/>
                </a:cubicBezTo>
                <a:cubicBezTo>
                  <a:pt x="5262448" y="3397247"/>
                  <a:pt x="5267059" y="3374189"/>
                  <a:pt x="5286083" y="3378800"/>
                </a:cubicBezTo>
                <a:lnTo>
                  <a:pt x="5286083" y="3378800"/>
                </a:lnTo>
                <a:close/>
                <a:moveTo>
                  <a:pt x="5201343" y="3196641"/>
                </a:moveTo>
                <a:cubicBezTo>
                  <a:pt x="5205955" y="3201253"/>
                  <a:pt x="5205955" y="3205864"/>
                  <a:pt x="5210567" y="3205864"/>
                </a:cubicBezTo>
                <a:cubicBezTo>
                  <a:pt x="5210567" y="3219699"/>
                  <a:pt x="5201343" y="3228922"/>
                  <a:pt x="5186932" y="3234111"/>
                </a:cubicBezTo>
                <a:cubicBezTo>
                  <a:pt x="5177709" y="3224888"/>
                  <a:pt x="5191544" y="3205864"/>
                  <a:pt x="5201343" y="3196641"/>
                </a:cubicBezTo>
                <a:lnTo>
                  <a:pt x="5201343" y="3196641"/>
                </a:lnTo>
                <a:close/>
                <a:moveTo>
                  <a:pt x="5144275" y="3476798"/>
                </a:moveTo>
                <a:cubicBezTo>
                  <a:pt x="5153498" y="3472186"/>
                  <a:pt x="5153498" y="3476798"/>
                  <a:pt x="5158686" y="3481410"/>
                </a:cubicBezTo>
                <a:cubicBezTo>
                  <a:pt x="5186932" y="3439328"/>
                  <a:pt x="5248037" y="3430105"/>
                  <a:pt x="5290694" y="3401859"/>
                </a:cubicBezTo>
                <a:cubicBezTo>
                  <a:pt x="5286083" y="3415694"/>
                  <a:pt x="5281471" y="3424917"/>
                  <a:pt x="5276282" y="3434717"/>
                </a:cubicBezTo>
                <a:cubicBezTo>
                  <a:pt x="5261871" y="3439328"/>
                  <a:pt x="5267059" y="3430105"/>
                  <a:pt x="5252648" y="3434717"/>
                </a:cubicBezTo>
                <a:cubicBezTo>
                  <a:pt x="5252648" y="3443940"/>
                  <a:pt x="5257260" y="3448552"/>
                  <a:pt x="5261871" y="3448552"/>
                </a:cubicBezTo>
                <a:cubicBezTo>
                  <a:pt x="5280894" y="3453163"/>
                  <a:pt x="5276282" y="3430105"/>
                  <a:pt x="5294729" y="3434717"/>
                </a:cubicBezTo>
                <a:cubicBezTo>
                  <a:pt x="5290117" y="3467574"/>
                  <a:pt x="5275706" y="3481410"/>
                  <a:pt x="5247460" y="3486021"/>
                </a:cubicBezTo>
                <a:cubicBezTo>
                  <a:pt x="5242848" y="3490633"/>
                  <a:pt x="5238237" y="3495244"/>
                  <a:pt x="5233048" y="3499856"/>
                </a:cubicBezTo>
                <a:cubicBezTo>
                  <a:pt x="5233048" y="3509079"/>
                  <a:pt x="5237660" y="3499856"/>
                  <a:pt x="5247460" y="3499856"/>
                </a:cubicBezTo>
                <a:cubicBezTo>
                  <a:pt x="5238237" y="3518302"/>
                  <a:pt x="5242848" y="3537325"/>
                  <a:pt x="5256684" y="3541937"/>
                </a:cubicBezTo>
                <a:cubicBezTo>
                  <a:pt x="5261295" y="3555772"/>
                  <a:pt x="5252072" y="3560383"/>
                  <a:pt x="5247460" y="3570183"/>
                </a:cubicBezTo>
                <a:cubicBezTo>
                  <a:pt x="5233048" y="3565572"/>
                  <a:pt x="5223825" y="3547125"/>
                  <a:pt x="5238237" y="3537325"/>
                </a:cubicBezTo>
                <a:cubicBezTo>
                  <a:pt x="5209990" y="3546549"/>
                  <a:pt x="5195579" y="3570183"/>
                  <a:pt x="5167333" y="3574795"/>
                </a:cubicBezTo>
                <a:cubicBezTo>
                  <a:pt x="5162721" y="3574795"/>
                  <a:pt x="5167333" y="3570183"/>
                  <a:pt x="5167333" y="3565572"/>
                </a:cubicBezTo>
                <a:cubicBezTo>
                  <a:pt x="5143698" y="3574795"/>
                  <a:pt x="5129864" y="3584018"/>
                  <a:pt x="5110840" y="3598430"/>
                </a:cubicBezTo>
                <a:cubicBezTo>
                  <a:pt x="5096429" y="3589206"/>
                  <a:pt x="5120064" y="3579983"/>
                  <a:pt x="5125252" y="3575371"/>
                </a:cubicBezTo>
                <a:cubicBezTo>
                  <a:pt x="5106228" y="3556925"/>
                  <a:pt x="5139663" y="3537902"/>
                  <a:pt x="5120640" y="3510232"/>
                </a:cubicBezTo>
                <a:cubicBezTo>
                  <a:pt x="5120640" y="3505620"/>
                  <a:pt x="5101617" y="3519455"/>
                  <a:pt x="5101617" y="3496397"/>
                </a:cubicBezTo>
                <a:cubicBezTo>
                  <a:pt x="5121217" y="3505044"/>
                  <a:pt x="5144275" y="3500432"/>
                  <a:pt x="5144275" y="3476798"/>
                </a:cubicBezTo>
                <a:lnTo>
                  <a:pt x="5144275" y="3476798"/>
                </a:lnTo>
                <a:close/>
                <a:moveTo>
                  <a:pt x="5106805" y="3458351"/>
                </a:moveTo>
                <a:cubicBezTo>
                  <a:pt x="5097582" y="3467574"/>
                  <a:pt x="5083170" y="3458351"/>
                  <a:pt x="5073947" y="3462963"/>
                </a:cubicBezTo>
                <a:cubicBezTo>
                  <a:pt x="5073947" y="3453739"/>
                  <a:pt x="5106805" y="3434717"/>
                  <a:pt x="5106805" y="3458351"/>
                </a:cubicBezTo>
                <a:lnTo>
                  <a:pt x="5106805" y="3458351"/>
                </a:lnTo>
                <a:close/>
                <a:moveTo>
                  <a:pt x="5073947" y="3733320"/>
                </a:moveTo>
                <a:cubicBezTo>
                  <a:pt x="5073947" y="3714873"/>
                  <a:pt x="5054925" y="3714873"/>
                  <a:pt x="5059536" y="3691239"/>
                </a:cubicBezTo>
                <a:cubicBezTo>
                  <a:pt x="5064148" y="3682015"/>
                  <a:pt x="5087782" y="3677404"/>
                  <a:pt x="5097005" y="3686627"/>
                </a:cubicBezTo>
                <a:cubicBezTo>
                  <a:pt x="5111417" y="3686627"/>
                  <a:pt x="5092394" y="3677404"/>
                  <a:pt x="5097005" y="3668180"/>
                </a:cubicBezTo>
                <a:cubicBezTo>
                  <a:pt x="5120640" y="3668180"/>
                  <a:pt x="5125252" y="3654346"/>
                  <a:pt x="5144275" y="3649734"/>
                </a:cubicBezTo>
                <a:cubicBezTo>
                  <a:pt x="5148886" y="3635899"/>
                  <a:pt x="5129864" y="3645122"/>
                  <a:pt x="5135051" y="3631288"/>
                </a:cubicBezTo>
                <a:cubicBezTo>
                  <a:pt x="5139663" y="3622064"/>
                  <a:pt x="5154074" y="3617452"/>
                  <a:pt x="5167909" y="3617452"/>
                </a:cubicBezTo>
                <a:cubicBezTo>
                  <a:pt x="5163298" y="3603617"/>
                  <a:pt x="5163298" y="3594394"/>
                  <a:pt x="5167909" y="3579983"/>
                </a:cubicBezTo>
                <a:cubicBezTo>
                  <a:pt x="5182321" y="3579983"/>
                  <a:pt x="5182321" y="3579983"/>
                  <a:pt x="5182321" y="3579983"/>
                </a:cubicBezTo>
                <a:cubicBezTo>
                  <a:pt x="5182321" y="3593818"/>
                  <a:pt x="5191544" y="3603041"/>
                  <a:pt x="5182321" y="3612841"/>
                </a:cubicBezTo>
                <a:cubicBezTo>
                  <a:pt x="5201343" y="3612841"/>
                  <a:pt x="5201343" y="3594394"/>
                  <a:pt x="5201343" y="3579983"/>
                </a:cubicBezTo>
                <a:cubicBezTo>
                  <a:pt x="5224979" y="3589206"/>
                  <a:pt x="5215755" y="3584595"/>
                  <a:pt x="5244001" y="3579983"/>
                </a:cubicBezTo>
                <a:cubicBezTo>
                  <a:pt x="5244001" y="3593818"/>
                  <a:pt x="5253224" y="3603041"/>
                  <a:pt x="5248613" y="3617452"/>
                </a:cubicBezTo>
                <a:cubicBezTo>
                  <a:pt x="5201343" y="3635899"/>
                  <a:pt x="5196732" y="3687203"/>
                  <a:pt x="5149463" y="3701615"/>
                </a:cubicBezTo>
                <a:cubicBezTo>
                  <a:pt x="5140239" y="3701615"/>
                  <a:pt x="5140239" y="3692391"/>
                  <a:pt x="5130440" y="3687780"/>
                </a:cubicBezTo>
                <a:cubicBezTo>
                  <a:pt x="5111417" y="3725249"/>
                  <a:pt x="5097582" y="3771942"/>
                  <a:pt x="5045701" y="3776554"/>
                </a:cubicBezTo>
                <a:cubicBezTo>
                  <a:pt x="5050313" y="3756954"/>
                  <a:pt x="5073947" y="3756954"/>
                  <a:pt x="5073947" y="3733320"/>
                </a:cubicBezTo>
                <a:lnTo>
                  <a:pt x="5073947" y="3733320"/>
                </a:lnTo>
                <a:close/>
                <a:moveTo>
                  <a:pt x="5026678" y="3290027"/>
                </a:moveTo>
                <a:cubicBezTo>
                  <a:pt x="5041090" y="3299250"/>
                  <a:pt x="5026678" y="3313085"/>
                  <a:pt x="5041090" y="3322885"/>
                </a:cubicBezTo>
                <a:cubicBezTo>
                  <a:pt x="5031866" y="3341331"/>
                  <a:pt x="5012843" y="3345943"/>
                  <a:pt x="4993820" y="3345943"/>
                </a:cubicBezTo>
                <a:cubicBezTo>
                  <a:pt x="4998432" y="3327496"/>
                  <a:pt x="4984597" y="3327496"/>
                  <a:pt x="4974797" y="3322885"/>
                </a:cubicBezTo>
                <a:cubicBezTo>
                  <a:pt x="4979409" y="3303861"/>
                  <a:pt x="4998432" y="3290027"/>
                  <a:pt x="5026678" y="3290027"/>
                </a:cubicBezTo>
                <a:lnTo>
                  <a:pt x="5026678" y="3290027"/>
                </a:lnTo>
                <a:close/>
                <a:moveTo>
                  <a:pt x="4970186" y="3401859"/>
                </a:moveTo>
                <a:cubicBezTo>
                  <a:pt x="4970186" y="3406471"/>
                  <a:pt x="4979409" y="3420305"/>
                  <a:pt x="4970186" y="3420305"/>
                </a:cubicBezTo>
                <a:cubicBezTo>
                  <a:pt x="4970186" y="3429529"/>
                  <a:pt x="4979409" y="3415694"/>
                  <a:pt x="4993820" y="3420305"/>
                </a:cubicBezTo>
                <a:cubicBezTo>
                  <a:pt x="4993820" y="3406471"/>
                  <a:pt x="4984597" y="3406471"/>
                  <a:pt x="4984597" y="3392059"/>
                </a:cubicBezTo>
                <a:cubicBezTo>
                  <a:pt x="4993820" y="3382836"/>
                  <a:pt x="5012843" y="3378224"/>
                  <a:pt x="5012843" y="3354590"/>
                </a:cubicBezTo>
                <a:cubicBezTo>
                  <a:pt x="5031866" y="3354590"/>
                  <a:pt x="5031866" y="3349978"/>
                  <a:pt x="5045701" y="3354590"/>
                </a:cubicBezTo>
                <a:cubicBezTo>
                  <a:pt x="5045701" y="3377648"/>
                  <a:pt x="5036478" y="3377648"/>
                  <a:pt x="5036478" y="3392059"/>
                </a:cubicBezTo>
                <a:cubicBezTo>
                  <a:pt x="5027255" y="3392059"/>
                  <a:pt x="5022066" y="3387447"/>
                  <a:pt x="5008231" y="3387447"/>
                </a:cubicBezTo>
                <a:cubicBezTo>
                  <a:pt x="5008231" y="3401282"/>
                  <a:pt x="5012843" y="3405894"/>
                  <a:pt x="5022643" y="3405894"/>
                </a:cubicBezTo>
                <a:cubicBezTo>
                  <a:pt x="5022643" y="3419729"/>
                  <a:pt x="5013420" y="3419729"/>
                  <a:pt x="5008231" y="3428952"/>
                </a:cubicBezTo>
                <a:cubicBezTo>
                  <a:pt x="5003620" y="3424340"/>
                  <a:pt x="5003620" y="3419729"/>
                  <a:pt x="5003620" y="3415117"/>
                </a:cubicBezTo>
                <a:cubicBezTo>
                  <a:pt x="4989209" y="3419729"/>
                  <a:pt x="4994397" y="3428952"/>
                  <a:pt x="4994397" y="3443363"/>
                </a:cubicBezTo>
                <a:cubicBezTo>
                  <a:pt x="4979986" y="3452587"/>
                  <a:pt x="4979986" y="3480833"/>
                  <a:pt x="4951739" y="3466422"/>
                </a:cubicBezTo>
                <a:cubicBezTo>
                  <a:pt x="4956350" y="3461810"/>
                  <a:pt x="4960962" y="3457198"/>
                  <a:pt x="4960962" y="3447975"/>
                </a:cubicBezTo>
                <a:cubicBezTo>
                  <a:pt x="4951739" y="3438752"/>
                  <a:pt x="4946551" y="3452587"/>
                  <a:pt x="4937328" y="3452587"/>
                </a:cubicBezTo>
                <a:cubicBezTo>
                  <a:pt x="4913693" y="3430105"/>
                  <a:pt x="4946551" y="3407047"/>
                  <a:pt x="4970186" y="3401859"/>
                </a:cubicBezTo>
                <a:lnTo>
                  <a:pt x="4970186" y="3401859"/>
                </a:lnTo>
                <a:close/>
                <a:moveTo>
                  <a:pt x="4951163" y="3252557"/>
                </a:moveTo>
                <a:cubicBezTo>
                  <a:pt x="4936752" y="3257169"/>
                  <a:pt x="4936752" y="3247946"/>
                  <a:pt x="4922917" y="3252557"/>
                </a:cubicBezTo>
                <a:cubicBezTo>
                  <a:pt x="4918305" y="3234111"/>
                  <a:pt x="4937328" y="3238722"/>
                  <a:pt x="4937328" y="3224311"/>
                </a:cubicBezTo>
                <a:cubicBezTo>
                  <a:pt x="4899858" y="3242757"/>
                  <a:pt x="4904470" y="3299250"/>
                  <a:pt x="4861813" y="3308473"/>
                </a:cubicBezTo>
                <a:cubicBezTo>
                  <a:pt x="4847401" y="3299250"/>
                  <a:pt x="4871036" y="3285415"/>
                  <a:pt x="4857201" y="3280227"/>
                </a:cubicBezTo>
                <a:cubicBezTo>
                  <a:pt x="4819731" y="3280227"/>
                  <a:pt x="4828954" y="3331532"/>
                  <a:pt x="4790908" y="3331532"/>
                </a:cubicBezTo>
                <a:cubicBezTo>
                  <a:pt x="4786297" y="3313085"/>
                  <a:pt x="4809932" y="3303285"/>
                  <a:pt x="4786297" y="3313085"/>
                </a:cubicBezTo>
                <a:cubicBezTo>
                  <a:pt x="4781685" y="3284839"/>
                  <a:pt x="4800708" y="3290027"/>
                  <a:pt x="4809932" y="3280227"/>
                </a:cubicBezTo>
                <a:cubicBezTo>
                  <a:pt x="4805320" y="3266392"/>
                  <a:pt x="4800708" y="3284839"/>
                  <a:pt x="4790908" y="3280227"/>
                </a:cubicBezTo>
                <a:cubicBezTo>
                  <a:pt x="4795520" y="3257169"/>
                  <a:pt x="4828378" y="3251981"/>
                  <a:pt x="4805320" y="3219699"/>
                </a:cubicBezTo>
                <a:cubicBezTo>
                  <a:pt x="4814543" y="3219699"/>
                  <a:pt x="4824343" y="3219699"/>
                  <a:pt x="4824343" y="3215088"/>
                </a:cubicBezTo>
                <a:cubicBezTo>
                  <a:pt x="4838754" y="3219699"/>
                  <a:pt x="4824343" y="3228922"/>
                  <a:pt x="4824343" y="3238146"/>
                </a:cubicBezTo>
                <a:cubicBezTo>
                  <a:pt x="4838754" y="3247369"/>
                  <a:pt x="4838754" y="3233534"/>
                  <a:pt x="4857201" y="3233534"/>
                </a:cubicBezTo>
                <a:cubicBezTo>
                  <a:pt x="4894670" y="3256593"/>
                  <a:pt x="4918305" y="3200676"/>
                  <a:pt x="4956350" y="3196065"/>
                </a:cubicBezTo>
                <a:cubicBezTo>
                  <a:pt x="4941939" y="3220276"/>
                  <a:pt x="4965574" y="3229499"/>
                  <a:pt x="4951163" y="3252557"/>
                </a:cubicBezTo>
                <a:lnTo>
                  <a:pt x="4951163" y="3252557"/>
                </a:lnTo>
                <a:close/>
                <a:moveTo>
                  <a:pt x="5031289" y="3131502"/>
                </a:moveTo>
                <a:cubicBezTo>
                  <a:pt x="5022066" y="3136114"/>
                  <a:pt x="5022066" y="3131502"/>
                  <a:pt x="5016878" y="3131502"/>
                </a:cubicBezTo>
                <a:cubicBezTo>
                  <a:pt x="5016878" y="3117667"/>
                  <a:pt x="5021490" y="3113055"/>
                  <a:pt x="5035901" y="3117667"/>
                </a:cubicBezTo>
                <a:cubicBezTo>
                  <a:pt x="5035901" y="3126890"/>
                  <a:pt x="5031289" y="3126890"/>
                  <a:pt x="5031289" y="3131502"/>
                </a:cubicBezTo>
                <a:lnTo>
                  <a:pt x="5031289" y="3131502"/>
                </a:lnTo>
                <a:close/>
                <a:moveTo>
                  <a:pt x="5031289" y="2394217"/>
                </a:moveTo>
                <a:cubicBezTo>
                  <a:pt x="5035901" y="2384994"/>
                  <a:pt x="5040513" y="2375771"/>
                  <a:pt x="5054925" y="2380382"/>
                </a:cubicBezTo>
                <a:cubicBezTo>
                  <a:pt x="5054925" y="2389606"/>
                  <a:pt x="5035901" y="2398829"/>
                  <a:pt x="5031289" y="2394217"/>
                </a:cubicBezTo>
                <a:lnTo>
                  <a:pt x="5031289" y="2394217"/>
                </a:lnTo>
                <a:close/>
                <a:moveTo>
                  <a:pt x="5186932" y="2646128"/>
                </a:moveTo>
                <a:cubicBezTo>
                  <a:pt x="5186932" y="2659963"/>
                  <a:pt x="5177709" y="2664574"/>
                  <a:pt x="5163298" y="2664574"/>
                </a:cubicBezTo>
                <a:cubicBezTo>
                  <a:pt x="5167909" y="2659963"/>
                  <a:pt x="5172521" y="2646128"/>
                  <a:pt x="5186932" y="2646128"/>
                </a:cubicBezTo>
                <a:lnTo>
                  <a:pt x="5186932" y="2646128"/>
                </a:lnTo>
                <a:close/>
                <a:moveTo>
                  <a:pt x="5177709" y="3042728"/>
                </a:moveTo>
                <a:cubicBezTo>
                  <a:pt x="5177709" y="3028893"/>
                  <a:pt x="5177709" y="3019670"/>
                  <a:pt x="5182321" y="3009870"/>
                </a:cubicBezTo>
                <a:cubicBezTo>
                  <a:pt x="5196732" y="3009870"/>
                  <a:pt x="5196732" y="3019093"/>
                  <a:pt x="5205955" y="3014482"/>
                </a:cubicBezTo>
                <a:cubicBezTo>
                  <a:pt x="5205955" y="3033505"/>
                  <a:pt x="5191544" y="3038116"/>
                  <a:pt x="5177709" y="3042728"/>
                </a:cubicBezTo>
                <a:lnTo>
                  <a:pt x="5177709" y="3042728"/>
                </a:lnTo>
                <a:close/>
                <a:moveTo>
                  <a:pt x="5139663" y="2753348"/>
                </a:moveTo>
                <a:cubicBezTo>
                  <a:pt x="5139663" y="2711267"/>
                  <a:pt x="5182321" y="2692821"/>
                  <a:pt x="5215178" y="2697432"/>
                </a:cubicBezTo>
                <a:cubicBezTo>
                  <a:pt x="5201343" y="2725102"/>
                  <a:pt x="5172521" y="2744125"/>
                  <a:pt x="5139663" y="2753348"/>
                </a:cubicBezTo>
                <a:lnTo>
                  <a:pt x="5139663" y="2753348"/>
                </a:lnTo>
                <a:close/>
                <a:moveTo>
                  <a:pt x="5305105" y="2328502"/>
                </a:moveTo>
                <a:cubicBezTo>
                  <a:pt x="5305105" y="2342337"/>
                  <a:pt x="5300494" y="2361360"/>
                  <a:pt x="5281471" y="2361360"/>
                </a:cubicBezTo>
                <a:cubicBezTo>
                  <a:pt x="5276282" y="2337725"/>
                  <a:pt x="5286083" y="2323890"/>
                  <a:pt x="5305105" y="2328502"/>
                </a:cubicBezTo>
                <a:lnTo>
                  <a:pt x="5305105" y="2328502"/>
                </a:lnTo>
                <a:close/>
                <a:moveTo>
                  <a:pt x="5314329" y="2426499"/>
                </a:moveTo>
                <a:cubicBezTo>
                  <a:pt x="5314329" y="2459357"/>
                  <a:pt x="5286083" y="2463968"/>
                  <a:pt x="5267059" y="2477803"/>
                </a:cubicBezTo>
                <a:cubicBezTo>
                  <a:pt x="5262448" y="2468580"/>
                  <a:pt x="5257836" y="2459357"/>
                  <a:pt x="5257836" y="2444945"/>
                </a:cubicBezTo>
                <a:cubicBezTo>
                  <a:pt x="5290694" y="2450133"/>
                  <a:pt x="5290694" y="2412664"/>
                  <a:pt x="5314329" y="2426499"/>
                </a:cubicBezTo>
                <a:lnTo>
                  <a:pt x="5314329" y="2426499"/>
                </a:lnTo>
                <a:close/>
                <a:moveTo>
                  <a:pt x="5427314" y="2702044"/>
                </a:moveTo>
                <a:cubicBezTo>
                  <a:pt x="5412902" y="2697432"/>
                  <a:pt x="5427314" y="2669186"/>
                  <a:pt x="5446336" y="2673797"/>
                </a:cubicBezTo>
                <a:cubicBezTo>
                  <a:pt x="5446336" y="2688209"/>
                  <a:pt x="5431925" y="2692821"/>
                  <a:pt x="5427314" y="2702044"/>
                </a:cubicBezTo>
                <a:lnTo>
                  <a:pt x="5427314" y="2702044"/>
                </a:lnTo>
                <a:close/>
                <a:moveTo>
                  <a:pt x="5427314" y="2585600"/>
                </a:moveTo>
                <a:cubicBezTo>
                  <a:pt x="5427314" y="2669762"/>
                  <a:pt x="5337963" y="2688209"/>
                  <a:pt x="5276282" y="2697432"/>
                </a:cubicBezTo>
                <a:cubicBezTo>
                  <a:pt x="5276282" y="2683597"/>
                  <a:pt x="5267059" y="2674374"/>
                  <a:pt x="5276282" y="2664574"/>
                </a:cubicBezTo>
                <a:cubicBezTo>
                  <a:pt x="5261871" y="2664574"/>
                  <a:pt x="5252648" y="2687633"/>
                  <a:pt x="5238813" y="2673797"/>
                </a:cubicBezTo>
                <a:cubicBezTo>
                  <a:pt x="5257836" y="2655351"/>
                  <a:pt x="5281471" y="2645551"/>
                  <a:pt x="5286083" y="2613270"/>
                </a:cubicBezTo>
                <a:cubicBezTo>
                  <a:pt x="5309717" y="2617882"/>
                  <a:pt x="5305105" y="2594823"/>
                  <a:pt x="5323552" y="2590212"/>
                </a:cubicBezTo>
                <a:cubicBezTo>
                  <a:pt x="5337963" y="2585600"/>
                  <a:pt x="5328163" y="2604047"/>
                  <a:pt x="5342575" y="2604047"/>
                </a:cubicBezTo>
                <a:cubicBezTo>
                  <a:pt x="5370821" y="2571189"/>
                  <a:pt x="5418091" y="2538907"/>
                  <a:pt x="5455560" y="2561965"/>
                </a:cubicBezTo>
                <a:cubicBezTo>
                  <a:pt x="5446336" y="2566577"/>
                  <a:pt x="5441725" y="2585600"/>
                  <a:pt x="5427314" y="2585600"/>
                </a:cubicBezTo>
                <a:lnTo>
                  <a:pt x="5427314" y="2585600"/>
                </a:lnTo>
                <a:close/>
                <a:moveTo>
                  <a:pt x="5460171" y="2561965"/>
                </a:moveTo>
                <a:cubicBezTo>
                  <a:pt x="5455560" y="2538907"/>
                  <a:pt x="5483806" y="2548131"/>
                  <a:pt x="5474583" y="2519884"/>
                </a:cubicBezTo>
                <a:cubicBezTo>
                  <a:pt x="5493606" y="2519884"/>
                  <a:pt x="5493606" y="2519884"/>
                  <a:pt x="5493606" y="2519884"/>
                </a:cubicBezTo>
                <a:cubicBezTo>
                  <a:pt x="5493606" y="2543519"/>
                  <a:pt x="5474583" y="2552742"/>
                  <a:pt x="5460171" y="2561965"/>
                </a:cubicBezTo>
                <a:lnTo>
                  <a:pt x="5460171" y="2561965"/>
                </a:lnTo>
                <a:close/>
                <a:moveTo>
                  <a:pt x="5559322" y="2524496"/>
                </a:moveTo>
                <a:cubicBezTo>
                  <a:pt x="5554710" y="2538331"/>
                  <a:pt x="5550098" y="2542943"/>
                  <a:pt x="5540299" y="2542943"/>
                </a:cubicBezTo>
                <a:cubicBezTo>
                  <a:pt x="5540299" y="2534296"/>
                  <a:pt x="5545487" y="2524496"/>
                  <a:pt x="5559322" y="2524496"/>
                </a:cubicBezTo>
                <a:lnTo>
                  <a:pt x="5559322" y="2524496"/>
                </a:lnTo>
                <a:close/>
                <a:moveTo>
                  <a:pt x="5550098" y="2365971"/>
                </a:moveTo>
                <a:cubicBezTo>
                  <a:pt x="5545487" y="2356748"/>
                  <a:pt x="5550098" y="2347525"/>
                  <a:pt x="5554710" y="2342913"/>
                </a:cubicBezTo>
                <a:cubicBezTo>
                  <a:pt x="5563933" y="2342913"/>
                  <a:pt x="5563933" y="2352136"/>
                  <a:pt x="5573733" y="2347525"/>
                </a:cubicBezTo>
                <a:cubicBezTo>
                  <a:pt x="5573733" y="2361360"/>
                  <a:pt x="5563933" y="2365971"/>
                  <a:pt x="5550098" y="2365971"/>
                </a:cubicBezTo>
                <a:lnTo>
                  <a:pt x="5550098" y="2365971"/>
                </a:lnTo>
                <a:close/>
                <a:moveTo>
                  <a:pt x="5243425" y="3453739"/>
                </a:moveTo>
                <a:cubicBezTo>
                  <a:pt x="5224402" y="3458351"/>
                  <a:pt x="5238813" y="3476798"/>
                  <a:pt x="5248037" y="3486597"/>
                </a:cubicBezTo>
                <a:cubicBezTo>
                  <a:pt x="5248037" y="3477374"/>
                  <a:pt x="5252648" y="3477374"/>
                  <a:pt x="5252648" y="3468151"/>
                </a:cubicBezTo>
                <a:cubicBezTo>
                  <a:pt x="5248037" y="3462963"/>
                  <a:pt x="5243425" y="3462963"/>
                  <a:pt x="5243425" y="3453739"/>
                </a:cubicBezTo>
                <a:lnTo>
                  <a:pt x="5243425" y="3453739"/>
                </a:lnTo>
                <a:close/>
                <a:moveTo>
                  <a:pt x="3300775" y="5017083"/>
                </a:moveTo>
                <a:cubicBezTo>
                  <a:pt x="3296163" y="5030918"/>
                  <a:pt x="3309998" y="5026306"/>
                  <a:pt x="3309998" y="5030918"/>
                </a:cubicBezTo>
                <a:cubicBezTo>
                  <a:pt x="3319221" y="5017083"/>
                  <a:pt x="3357268" y="5021694"/>
                  <a:pt x="3371102" y="5012471"/>
                </a:cubicBezTo>
                <a:cubicBezTo>
                  <a:pt x="3348044" y="4984225"/>
                  <a:pt x="3333633" y="5012471"/>
                  <a:pt x="3300775" y="5017083"/>
                </a:cubicBezTo>
                <a:lnTo>
                  <a:pt x="3300775" y="5017083"/>
                </a:lnTo>
                <a:close/>
                <a:moveTo>
                  <a:pt x="4371250" y="410640"/>
                </a:moveTo>
                <a:cubicBezTo>
                  <a:pt x="4418519" y="406028"/>
                  <a:pt x="4394885" y="387005"/>
                  <a:pt x="4371250" y="410640"/>
                </a:cubicBezTo>
                <a:lnTo>
                  <a:pt x="4371250" y="410640"/>
                </a:lnTo>
                <a:close/>
                <a:moveTo>
                  <a:pt x="5408290" y="741524"/>
                </a:moveTo>
                <a:cubicBezTo>
                  <a:pt x="5389268" y="736913"/>
                  <a:pt x="5356410" y="764582"/>
                  <a:pt x="5380044" y="778994"/>
                </a:cubicBezTo>
                <a:cubicBezTo>
                  <a:pt x="5389268" y="769770"/>
                  <a:pt x="5384656" y="746136"/>
                  <a:pt x="5408290" y="746136"/>
                </a:cubicBezTo>
                <a:cubicBezTo>
                  <a:pt x="5408290" y="746712"/>
                  <a:pt x="5413479" y="741524"/>
                  <a:pt x="5408290" y="741524"/>
                </a:cubicBezTo>
                <a:lnTo>
                  <a:pt x="5408290" y="741524"/>
                </a:lnTo>
                <a:close/>
                <a:moveTo>
                  <a:pt x="4522281" y="844709"/>
                </a:moveTo>
                <a:cubicBezTo>
                  <a:pt x="4531504" y="816463"/>
                  <a:pt x="4578773" y="793405"/>
                  <a:pt x="4602408" y="811852"/>
                </a:cubicBezTo>
                <a:cubicBezTo>
                  <a:pt x="4626043" y="788793"/>
                  <a:pt x="4682535" y="774382"/>
                  <a:pt x="4687147" y="746712"/>
                </a:cubicBezTo>
                <a:cubicBezTo>
                  <a:pt x="4616243" y="751324"/>
                  <a:pt x="4578773" y="802628"/>
                  <a:pt x="4512481" y="821651"/>
                </a:cubicBezTo>
                <a:cubicBezTo>
                  <a:pt x="4512481" y="830298"/>
                  <a:pt x="4512481" y="840098"/>
                  <a:pt x="4522281" y="844709"/>
                </a:cubicBezTo>
                <a:lnTo>
                  <a:pt x="4522281" y="844709"/>
                </a:lnTo>
                <a:close/>
                <a:moveTo>
                  <a:pt x="5431925" y="1175594"/>
                </a:moveTo>
                <a:cubicBezTo>
                  <a:pt x="5431925" y="1161759"/>
                  <a:pt x="5446336" y="1157147"/>
                  <a:pt x="5455560" y="1147348"/>
                </a:cubicBezTo>
                <a:cubicBezTo>
                  <a:pt x="5441149" y="1138124"/>
                  <a:pt x="5427314" y="1128901"/>
                  <a:pt x="5408290" y="1128901"/>
                </a:cubicBezTo>
                <a:cubicBezTo>
                  <a:pt x="5412902" y="1151959"/>
                  <a:pt x="5427314" y="1161759"/>
                  <a:pt x="5436537" y="1157147"/>
                </a:cubicBezTo>
                <a:cubicBezTo>
                  <a:pt x="5431925" y="1166371"/>
                  <a:pt x="5413479" y="1170982"/>
                  <a:pt x="5431925" y="1175594"/>
                </a:cubicBezTo>
                <a:lnTo>
                  <a:pt x="5431925" y="1175594"/>
                </a:lnTo>
                <a:close/>
                <a:moveTo>
                  <a:pt x="5621002" y="1544524"/>
                </a:moveTo>
                <a:cubicBezTo>
                  <a:pt x="5644637" y="1535301"/>
                  <a:pt x="5658472" y="1526078"/>
                  <a:pt x="5672883" y="1511667"/>
                </a:cubicBezTo>
                <a:cubicBezTo>
                  <a:pt x="5658472" y="1521466"/>
                  <a:pt x="5615814" y="1526078"/>
                  <a:pt x="5621002" y="1544524"/>
                </a:cubicBezTo>
                <a:lnTo>
                  <a:pt x="5621002" y="1544524"/>
                </a:lnTo>
                <a:close/>
                <a:moveTo>
                  <a:pt x="5747822" y="1749742"/>
                </a:moveTo>
                <a:cubicBezTo>
                  <a:pt x="5766845" y="1749742"/>
                  <a:pt x="5790480" y="1758965"/>
                  <a:pt x="5804315" y="1731295"/>
                </a:cubicBezTo>
                <a:cubicBezTo>
                  <a:pt x="5789903" y="1726684"/>
                  <a:pt x="5780680" y="1745130"/>
                  <a:pt x="5776068" y="1731295"/>
                </a:cubicBezTo>
                <a:cubicBezTo>
                  <a:pt x="5790480" y="1726684"/>
                  <a:pt x="5799703" y="1717460"/>
                  <a:pt x="5808926" y="1712849"/>
                </a:cubicBezTo>
                <a:cubicBezTo>
                  <a:pt x="5794515" y="1717460"/>
                  <a:pt x="5780680" y="1717460"/>
                  <a:pt x="5766268" y="1708237"/>
                </a:cubicBezTo>
                <a:cubicBezTo>
                  <a:pt x="5766845" y="1726684"/>
                  <a:pt x="5747822" y="1731295"/>
                  <a:pt x="5747822" y="1749742"/>
                </a:cubicBezTo>
                <a:lnTo>
                  <a:pt x="5747822" y="1749742"/>
                </a:lnTo>
                <a:close/>
                <a:moveTo>
                  <a:pt x="5479195" y="1764153"/>
                </a:moveTo>
                <a:cubicBezTo>
                  <a:pt x="5516664" y="1764153"/>
                  <a:pt x="5526464" y="1722072"/>
                  <a:pt x="5559322" y="1731295"/>
                </a:cubicBezTo>
                <a:cubicBezTo>
                  <a:pt x="5540299" y="1707661"/>
                  <a:pt x="5498217" y="1749742"/>
                  <a:pt x="5479195" y="1764153"/>
                </a:cubicBezTo>
                <a:lnTo>
                  <a:pt x="5479195" y="1764153"/>
                </a:lnTo>
                <a:close/>
                <a:moveTo>
                  <a:pt x="5729376" y="1745130"/>
                </a:moveTo>
                <a:cubicBezTo>
                  <a:pt x="5720152" y="1745130"/>
                  <a:pt x="5668271" y="1735907"/>
                  <a:pt x="5663084" y="1773377"/>
                </a:cubicBezTo>
                <a:cubicBezTo>
                  <a:pt x="5677495" y="1773377"/>
                  <a:pt x="5691329" y="1773377"/>
                  <a:pt x="5695941" y="1787211"/>
                </a:cubicBezTo>
                <a:cubicBezTo>
                  <a:pt x="5676918" y="1791823"/>
                  <a:pt x="5672307" y="1805658"/>
                  <a:pt x="5653283" y="1805658"/>
                </a:cubicBezTo>
                <a:cubicBezTo>
                  <a:pt x="5662506" y="1814881"/>
                  <a:pt x="5681530" y="1796435"/>
                  <a:pt x="5695941" y="1787211"/>
                </a:cubicBezTo>
                <a:cubicBezTo>
                  <a:pt x="5710352" y="1787211"/>
                  <a:pt x="5719576" y="1787211"/>
                  <a:pt x="5719576" y="1777988"/>
                </a:cubicBezTo>
                <a:cubicBezTo>
                  <a:pt x="5714964" y="1773377"/>
                  <a:pt x="5700553" y="1782600"/>
                  <a:pt x="5700553" y="1773377"/>
                </a:cubicBezTo>
                <a:cubicBezTo>
                  <a:pt x="5701129" y="1754354"/>
                  <a:pt x="5724187" y="1759542"/>
                  <a:pt x="5729376" y="1745130"/>
                </a:cubicBezTo>
                <a:lnTo>
                  <a:pt x="5729376" y="1745130"/>
                </a:lnTo>
                <a:close/>
                <a:moveTo>
                  <a:pt x="5974369" y="1875985"/>
                </a:moveTo>
                <a:cubicBezTo>
                  <a:pt x="5983591" y="1847739"/>
                  <a:pt x="6007226" y="1824681"/>
                  <a:pt x="6045273" y="1824681"/>
                </a:cubicBezTo>
                <a:cubicBezTo>
                  <a:pt x="6059684" y="1806234"/>
                  <a:pt x="6087930" y="1796435"/>
                  <a:pt x="6068906" y="1801623"/>
                </a:cubicBezTo>
                <a:cubicBezTo>
                  <a:pt x="6045273" y="1806234"/>
                  <a:pt x="5951310" y="1862150"/>
                  <a:pt x="5917876" y="1852927"/>
                </a:cubicBezTo>
                <a:cubicBezTo>
                  <a:pt x="5917876" y="1857539"/>
                  <a:pt x="5932287" y="1857539"/>
                  <a:pt x="5927100" y="1866762"/>
                </a:cubicBezTo>
                <a:cubicBezTo>
                  <a:pt x="5908076" y="1866762"/>
                  <a:pt x="5908076" y="1880597"/>
                  <a:pt x="5898853" y="1889820"/>
                </a:cubicBezTo>
                <a:cubicBezTo>
                  <a:pt x="5922488" y="1899043"/>
                  <a:pt x="5936899" y="1866762"/>
                  <a:pt x="5974369" y="1875985"/>
                </a:cubicBezTo>
                <a:lnTo>
                  <a:pt x="5974369" y="1875985"/>
                </a:lnTo>
                <a:close/>
                <a:moveTo>
                  <a:pt x="5799703" y="1866762"/>
                </a:moveTo>
                <a:cubicBezTo>
                  <a:pt x="5795091" y="1871374"/>
                  <a:pt x="5780680" y="1871374"/>
                  <a:pt x="5780680" y="1862150"/>
                </a:cubicBezTo>
                <a:cubicBezTo>
                  <a:pt x="5780680" y="1852927"/>
                  <a:pt x="5799703" y="1857539"/>
                  <a:pt x="5799703" y="1848316"/>
                </a:cubicBezTo>
                <a:cubicBezTo>
                  <a:pt x="5795091" y="1848316"/>
                  <a:pt x="5795091" y="1839092"/>
                  <a:pt x="5795091" y="1834481"/>
                </a:cubicBezTo>
                <a:cubicBezTo>
                  <a:pt x="5780680" y="1839092"/>
                  <a:pt x="5771456" y="1839092"/>
                  <a:pt x="5766845" y="1829869"/>
                </a:cubicBezTo>
                <a:cubicBezTo>
                  <a:pt x="5752434" y="1843704"/>
                  <a:pt x="5705741" y="1852927"/>
                  <a:pt x="5743210" y="1852927"/>
                </a:cubicBezTo>
                <a:cubicBezTo>
                  <a:pt x="5733987" y="1857539"/>
                  <a:pt x="5724187" y="1857539"/>
                  <a:pt x="5724187" y="1871374"/>
                </a:cubicBezTo>
                <a:cubicBezTo>
                  <a:pt x="5733411" y="1871374"/>
                  <a:pt x="5738599" y="1866762"/>
                  <a:pt x="5738599" y="1871374"/>
                </a:cubicBezTo>
                <a:cubicBezTo>
                  <a:pt x="5738599" y="1885209"/>
                  <a:pt x="5724187" y="1889820"/>
                  <a:pt x="5724187" y="1904232"/>
                </a:cubicBezTo>
                <a:cubicBezTo>
                  <a:pt x="5747822" y="1908843"/>
                  <a:pt x="5795091" y="1904232"/>
                  <a:pt x="5799703" y="1866762"/>
                </a:cubicBezTo>
                <a:lnTo>
                  <a:pt x="5799703" y="1866762"/>
                </a:lnTo>
                <a:close/>
                <a:moveTo>
                  <a:pt x="5799703" y="1862150"/>
                </a:moveTo>
                <a:lnTo>
                  <a:pt x="5799703" y="1866762"/>
                </a:lnTo>
                <a:lnTo>
                  <a:pt x="5799703" y="1862150"/>
                </a:lnTo>
                <a:lnTo>
                  <a:pt x="5799703" y="1862150"/>
                </a:lnTo>
                <a:close/>
                <a:moveTo>
                  <a:pt x="5870607" y="1918067"/>
                </a:moveTo>
                <a:cubicBezTo>
                  <a:pt x="5865995" y="1908843"/>
                  <a:pt x="5870607" y="1899620"/>
                  <a:pt x="5875219" y="1899620"/>
                </a:cubicBezTo>
                <a:cubicBezTo>
                  <a:pt x="5889630" y="1904232"/>
                  <a:pt x="5894241" y="1881173"/>
                  <a:pt x="5884441" y="1895008"/>
                </a:cubicBezTo>
                <a:cubicBezTo>
                  <a:pt x="5860807" y="1899620"/>
                  <a:pt x="5841784" y="1913455"/>
                  <a:pt x="5818149" y="1923255"/>
                </a:cubicBezTo>
                <a:cubicBezTo>
                  <a:pt x="5837749" y="1936513"/>
                  <a:pt x="5851584" y="1904232"/>
                  <a:pt x="5870607" y="1918067"/>
                </a:cubicBezTo>
                <a:lnTo>
                  <a:pt x="5870607" y="1918067"/>
                </a:lnTo>
                <a:close/>
                <a:moveTo>
                  <a:pt x="5502829" y="1950348"/>
                </a:moveTo>
                <a:cubicBezTo>
                  <a:pt x="5521852" y="1941125"/>
                  <a:pt x="5540299" y="1931901"/>
                  <a:pt x="5554710" y="1917490"/>
                </a:cubicBezTo>
                <a:cubicBezTo>
                  <a:pt x="5535687" y="1927290"/>
                  <a:pt x="5512052" y="1931901"/>
                  <a:pt x="5502829" y="1950348"/>
                </a:cubicBezTo>
                <a:lnTo>
                  <a:pt x="5502829" y="1950348"/>
                </a:lnTo>
                <a:close/>
                <a:moveTo>
                  <a:pt x="5356410" y="1969371"/>
                </a:moveTo>
                <a:cubicBezTo>
                  <a:pt x="5328163" y="1964759"/>
                  <a:pt x="5313752" y="1997617"/>
                  <a:pt x="5295306" y="1983206"/>
                </a:cubicBezTo>
                <a:cubicBezTo>
                  <a:pt x="5295306" y="1969371"/>
                  <a:pt x="5318940" y="1973982"/>
                  <a:pt x="5318940" y="1960148"/>
                </a:cubicBezTo>
                <a:cubicBezTo>
                  <a:pt x="5295306" y="1950924"/>
                  <a:pt x="5234202" y="1960148"/>
                  <a:pt x="5224402" y="1993006"/>
                </a:cubicBezTo>
                <a:cubicBezTo>
                  <a:pt x="5238813" y="1997617"/>
                  <a:pt x="5261871" y="2011452"/>
                  <a:pt x="5252648" y="2025863"/>
                </a:cubicBezTo>
                <a:cubicBezTo>
                  <a:pt x="5267059" y="2030475"/>
                  <a:pt x="5280894" y="2012028"/>
                  <a:pt x="5285506" y="2021252"/>
                </a:cubicBezTo>
                <a:cubicBezTo>
                  <a:pt x="5280894" y="2025863"/>
                  <a:pt x="5276282" y="2030475"/>
                  <a:pt x="5271095" y="2035087"/>
                </a:cubicBezTo>
                <a:cubicBezTo>
                  <a:pt x="5252072" y="2021252"/>
                  <a:pt x="5223825" y="2063333"/>
                  <a:pt x="5204803" y="2077168"/>
                </a:cubicBezTo>
                <a:cubicBezTo>
                  <a:pt x="5219214" y="2077168"/>
                  <a:pt x="5233048" y="2072556"/>
                  <a:pt x="5228437" y="2091003"/>
                </a:cubicBezTo>
                <a:cubicBezTo>
                  <a:pt x="5214026" y="2091003"/>
                  <a:pt x="5209414" y="2077168"/>
                  <a:pt x="5200191" y="2091003"/>
                </a:cubicBezTo>
                <a:cubicBezTo>
                  <a:pt x="5200191" y="2104838"/>
                  <a:pt x="5200191" y="2114061"/>
                  <a:pt x="5209414" y="2123861"/>
                </a:cubicBezTo>
                <a:cubicBezTo>
                  <a:pt x="5233048" y="2100802"/>
                  <a:pt x="5270518" y="2100802"/>
                  <a:pt x="5280318" y="2067945"/>
                </a:cubicBezTo>
                <a:cubicBezTo>
                  <a:pt x="5294729" y="2067945"/>
                  <a:pt x="5313176" y="2049498"/>
                  <a:pt x="5299341" y="2044886"/>
                </a:cubicBezTo>
                <a:cubicBezTo>
                  <a:pt x="5290117" y="2054110"/>
                  <a:pt x="5280318" y="2063333"/>
                  <a:pt x="5266483" y="2067945"/>
                </a:cubicBezTo>
                <a:cubicBezTo>
                  <a:pt x="5266483" y="2063333"/>
                  <a:pt x="5261871" y="2063333"/>
                  <a:pt x="5261871" y="2058721"/>
                </a:cubicBezTo>
                <a:cubicBezTo>
                  <a:pt x="5266483" y="2054110"/>
                  <a:pt x="5266483" y="2049498"/>
                  <a:pt x="5271095" y="2044886"/>
                </a:cubicBezTo>
                <a:cubicBezTo>
                  <a:pt x="5275706" y="2058721"/>
                  <a:pt x="5285506" y="2040275"/>
                  <a:pt x="5299341" y="2044886"/>
                </a:cubicBezTo>
                <a:cubicBezTo>
                  <a:pt x="5299341" y="2031051"/>
                  <a:pt x="5299341" y="2031051"/>
                  <a:pt x="5308564" y="2016640"/>
                </a:cubicBezTo>
                <a:cubicBezTo>
                  <a:pt x="5299341" y="2007417"/>
                  <a:pt x="5289541" y="2016640"/>
                  <a:pt x="5289541" y="2012028"/>
                </a:cubicBezTo>
                <a:cubicBezTo>
                  <a:pt x="5305105" y="1987817"/>
                  <a:pt x="5337963" y="1987817"/>
                  <a:pt x="5356410" y="1969371"/>
                </a:cubicBezTo>
                <a:lnTo>
                  <a:pt x="5356410" y="1969371"/>
                </a:lnTo>
                <a:close/>
                <a:moveTo>
                  <a:pt x="5158686" y="2029899"/>
                </a:moveTo>
                <a:cubicBezTo>
                  <a:pt x="5139663" y="2039122"/>
                  <a:pt x="5087782" y="2039122"/>
                  <a:pt x="5092394" y="2058145"/>
                </a:cubicBezTo>
                <a:cubicBezTo>
                  <a:pt x="5116029" y="2053533"/>
                  <a:pt x="5163298" y="2029899"/>
                  <a:pt x="5158686" y="2029899"/>
                </a:cubicBezTo>
                <a:lnTo>
                  <a:pt x="5158686" y="2029899"/>
                </a:lnTo>
                <a:close/>
                <a:moveTo>
                  <a:pt x="4724616" y="2090426"/>
                </a:moveTo>
                <a:cubicBezTo>
                  <a:pt x="4710205" y="2095038"/>
                  <a:pt x="4691759" y="2095038"/>
                  <a:pt x="4691759" y="2113484"/>
                </a:cubicBezTo>
                <a:cubicBezTo>
                  <a:pt x="4710781" y="2114061"/>
                  <a:pt x="4710781" y="2095038"/>
                  <a:pt x="4724616" y="2090426"/>
                </a:cubicBezTo>
                <a:lnTo>
                  <a:pt x="4724616" y="2090426"/>
                </a:lnTo>
                <a:close/>
                <a:moveTo>
                  <a:pt x="5309717" y="2132507"/>
                </a:moveTo>
                <a:cubicBezTo>
                  <a:pt x="5314329" y="2123284"/>
                  <a:pt x="5324128" y="2123284"/>
                  <a:pt x="5333351" y="2123284"/>
                </a:cubicBezTo>
                <a:cubicBezTo>
                  <a:pt x="5333351" y="2100226"/>
                  <a:pt x="5309717" y="2114061"/>
                  <a:pt x="5305105" y="2123284"/>
                </a:cubicBezTo>
                <a:cubicBezTo>
                  <a:pt x="5314329" y="2123284"/>
                  <a:pt x="5305105" y="2132507"/>
                  <a:pt x="5309717" y="2132507"/>
                </a:cubicBezTo>
                <a:lnTo>
                  <a:pt x="5309717" y="2132507"/>
                </a:lnTo>
                <a:close/>
                <a:moveTo>
                  <a:pt x="5818726" y="2398829"/>
                </a:moveTo>
                <a:cubicBezTo>
                  <a:pt x="5799703" y="2417276"/>
                  <a:pt x="5747822" y="2427075"/>
                  <a:pt x="5743210" y="2445522"/>
                </a:cubicBezTo>
                <a:cubicBezTo>
                  <a:pt x="5733987" y="2459357"/>
                  <a:pt x="5644060" y="2463968"/>
                  <a:pt x="5620426" y="2515273"/>
                </a:cubicBezTo>
                <a:cubicBezTo>
                  <a:pt x="5653283" y="2510661"/>
                  <a:pt x="5681530" y="2487026"/>
                  <a:pt x="5714964" y="2468580"/>
                </a:cubicBezTo>
                <a:cubicBezTo>
                  <a:pt x="5753010" y="2450133"/>
                  <a:pt x="5809502" y="2436299"/>
                  <a:pt x="5818726" y="2398829"/>
                </a:cubicBezTo>
                <a:lnTo>
                  <a:pt x="5818726" y="2398829"/>
                </a:lnTo>
                <a:close/>
                <a:moveTo>
                  <a:pt x="764378" y="2730290"/>
                </a:moveTo>
                <a:cubicBezTo>
                  <a:pt x="721720" y="2739513"/>
                  <a:pt x="688862" y="2763148"/>
                  <a:pt x="665228" y="2790818"/>
                </a:cubicBezTo>
                <a:cubicBezTo>
                  <a:pt x="679639" y="2790818"/>
                  <a:pt x="684251" y="2786206"/>
                  <a:pt x="693474" y="2800041"/>
                </a:cubicBezTo>
                <a:cubicBezTo>
                  <a:pt x="693474" y="2809264"/>
                  <a:pt x="674451" y="2818487"/>
                  <a:pt x="684251" y="2823099"/>
                </a:cubicBezTo>
                <a:cubicBezTo>
                  <a:pt x="688862" y="2809264"/>
                  <a:pt x="707885" y="2809264"/>
                  <a:pt x="717109" y="2804653"/>
                </a:cubicBezTo>
                <a:cubicBezTo>
                  <a:pt x="717109" y="2790818"/>
                  <a:pt x="707885" y="2781594"/>
                  <a:pt x="712497" y="2762572"/>
                </a:cubicBezTo>
                <a:cubicBezTo>
                  <a:pt x="717109" y="2762572"/>
                  <a:pt x="717109" y="2757960"/>
                  <a:pt x="721720" y="2757960"/>
                </a:cubicBezTo>
                <a:cubicBezTo>
                  <a:pt x="740743" y="2767183"/>
                  <a:pt x="764378" y="2748736"/>
                  <a:pt x="764378" y="2730290"/>
                </a:cubicBezTo>
                <a:lnTo>
                  <a:pt x="764378" y="2730290"/>
                </a:lnTo>
                <a:close/>
                <a:moveTo>
                  <a:pt x="952878" y="3047339"/>
                </a:moveTo>
                <a:cubicBezTo>
                  <a:pt x="943655" y="3042728"/>
                  <a:pt x="943655" y="3033505"/>
                  <a:pt x="929243" y="3038116"/>
                </a:cubicBezTo>
                <a:cubicBezTo>
                  <a:pt x="929243" y="3042728"/>
                  <a:pt x="920020" y="3061175"/>
                  <a:pt x="924632" y="3061175"/>
                </a:cubicBezTo>
                <a:cubicBezTo>
                  <a:pt x="924632" y="3042728"/>
                  <a:pt x="948267" y="3056563"/>
                  <a:pt x="952878" y="3047339"/>
                </a:cubicBezTo>
                <a:lnTo>
                  <a:pt x="952878" y="3047339"/>
                </a:lnTo>
                <a:close/>
                <a:moveTo>
                  <a:pt x="5592179" y="3103256"/>
                </a:moveTo>
                <a:cubicBezTo>
                  <a:pt x="5582956" y="3117091"/>
                  <a:pt x="5573156" y="3121702"/>
                  <a:pt x="5554710" y="3126314"/>
                </a:cubicBezTo>
                <a:cubicBezTo>
                  <a:pt x="5554710" y="3121702"/>
                  <a:pt x="5550098" y="3117091"/>
                  <a:pt x="5550098" y="3117091"/>
                </a:cubicBezTo>
                <a:cubicBezTo>
                  <a:pt x="5554710" y="3103256"/>
                  <a:pt x="5554710" y="3094032"/>
                  <a:pt x="5554710" y="3075010"/>
                </a:cubicBezTo>
                <a:cubicBezTo>
                  <a:pt x="5526464" y="3084233"/>
                  <a:pt x="5507441" y="3103256"/>
                  <a:pt x="5488418" y="3121702"/>
                </a:cubicBezTo>
                <a:cubicBezTo>
                  <a:pt x="5493030" y="3135537"/>
                  <a:pt x="5521275" y="3126314"/>
                  <a:pt x="5531075" y="3130925"/>
                </a:cubicBezTo>
                <a:cubicBezTo>
                  <a:pt x="5531075" y="3153983"/>
                  <a:pt x="5531075" y="3153983"/>
                  <a:pt x="5531075" y="3153983"/>
                </a:cubicBezTo>
                <a:cubicBezTo>
                  <a:pt x="5559322" y="3145337"/>
                  <a:pt x="5592179" y="3122278"/>
                  <a:pt x="5592179" y="3103256"/>
                </a:cubicBezTo>
                <a:lnTo>
                  <a:pt x="5592179" y="3103256"/>
                </a:lnTo>
                <a:close/>
                <a:moveTo>
                  <a:pt x="5512052" y="3117667"/>
                </a:moveTo>
                <a:cubicBezTo>
                  <a:pt x="5512052" y="3099220"/>
                  <a:pt x="5531075" y="3099220"/>
                  <a:pt x="5544910" y="3094609"/>
                </a:cubicBezTo>
                <a:cubicBezTo>
                  <a:pt x="5544910" y="3108444"/>
                  <a:pt x="5540299" y="3108444"/>
                  <a:pt x="5540299" y="3122855"/>
                </a:cubicBezTo>
                <a:cubicBezTo>
                  <a:pt x="5531075" y="3122278"/>
                  <a:pt x="5521852" y="3122278"/>
                  <a:pt x="5512052" y="3117667"/>
                </a:cubicBezTo>
                <a:lnTo>
                  <a:pt x="5512052" y="3117667"/>
                </a:lnTo>
                <a:close/>
                <a:moveTo>
                  <a:pt x="4927528" y="3621488"/>
                </a:moveTo>
                <a:cubicBezTo>
                  <a:pt x="4927528" y="3635322"/>
                  <a:pt x="4903893" y="3663569"/>
                  <a:pt x="4894670" y="3639934"/>
                </a:cubicBezTo>
                <a:cubicBezTo>
                  <a:pt x="4880259" y="3639934"/>
                  <a:pt x="4880259" y="3653769"/>
                  <a:pt x="4875647" y="3662992"/>
                </a:cubicBezTo>
                <a:cubicBezTo>
                  <a:pt x="4890058" y="3653769"/>
                  <a:pt x="4875647" y="3676827"/>
                  <a:pt x="4890058" y="3676827"/>
                </a:cubicBezTo>
                <a:cubicBezTo>
                  <a:pt x="4890058" y="3662992"/>
                  <a:pt x="4904470" y="3667604"/>
                  <a:pt x="4913693" y="3667604"/>
                </a:cubicBezTo>
                <a:cubicBezTo>
                  <a:pt x="4904470" y="3644546"/>
                  <a:pt x="4918305" y="3634746"/>
                  <a:pt x="4941939" y="3634746"/>
                </a:cubicBezTo>
                <a:cubicBezTo>
                  <a:pt x="4941939" y="3630135"/>
                  <a:pt x="4946551" y="3625523"/>
                  <a:pt x="4946551" y="3620911"/>
                </a:cubicBezTo>
                <a:cubicBezTo>
                  <a:pt x="4937328" y="3626099"/>
                  <a:pt x="4941939" y="3626099"/>
                  <a:pt x="4927528" y="3621488"/>
                </a:cubicBezTo>
                <a:lnTo>
                  <a:pt x="4927528" y="3621488"/>
                </a:lnTo>
                <a:close/>
                <a:moveTo>
                  <a:pt x="5621002" y="3705650"/>
                </a:moveTo>
                <a:cubicBezTo>
                  <a:pt x="5625614" y="3696427"/>
                  <a:pt x="5616390" y="3677404"/>
                  <a:pt x="5640025" y="3672792"/>
                </a:cubicBezTo>
                <a:cubicBezTo>
                  <a:pt x="5630802" y="3663569"/>
                  <a:pt x="5616390" y="3677404"/>
                  <a:pt x="5611779" y="3682015"/>
                </a:cubicBezTo>
                <a:cubicBezTo>
                  <a:pt x="5616390" y="3686627"/>
                  <a:pt x="5607167" y="3691239"/>
                  <a:pt x="5611779" y="3695850"/>
                </a:cubicBezTo>
                <a:cubicBezTo>
                  <a:pt x="5615814" y="3701038"/>
                  <a:pt x="5621002" y="3701038"/>
                  <a:pt x="5621002" y="3705650"/>
                </a:cubicBezTo>
                <a:lnTo>
                  <a:pt x="5621002" y="3705650"/>
                </a:lnTo>
                <a:close/>
                <a:moveTo>
                  <a:pt x="5615814" y="3710261"/>
                </a:moveTo>
                <a:cubicBezTo>
                  <a:pt x="5620426" y="3710261"/>
                  <a:pt x="5620426" y="3705650"/>
                  <a:pt x="5620426" y="3705650"/>
                </a:cubicBezTo>
                <a:cubicBezTo>
                  <a:pt x="5620426" y="3705650"/>
                  <a:pt x="5615814" y="3705650"/>
                  <a:pt x="5615814" y="3710261"/>
                </a:cubicBezTo>
                <a:lnTo>
                  <a:pt x="5615814" y="3710261"/>
                </a:lnTo>
                <a:close/>
                <a:moveTo>
                  <a:pt x="5621002" y="3705650"/>
                </a:moveTo>
                <a:lnTo>
                  <a:pt x="5621002" y="3705650"/>
                </a:lnTo>
                <a:lnTo>
                  <a:pt x="5621002" y="3705650"/>
                </a:lnTo>
                <a:lnTo>
                  <a:pt x="5621002" y="3705650"/>
                </a:lnTo>
                <a:lnTo>
                  <a:pt x="5621002" y="3705650"/>
                </a:lnTo>
                <a:close/>
                <a:moveTo>
                  <a:pt x="5267059" y="3924702"/>
                </a:moveTo>
                <a:cubicBezTo>
                  <a:pt x="5267059" y="3920091"/>
                  <a:pt x="5267059" y="3915479"/>
                  <a:pt x="5271671" y="3915479"/>
                </a:cubicBezTo>
                <a:cubicBezTo>
                  <a:pt x="5267059" y="3915479"/>
                  <a:pt x="5267059" y="3915479"/>
                  <a:pt x="5267059" y="3915479"/>
                </a:cubicBezTo>
                <a:lnTo>
                  <a:pt x="5267059" y="3924702"/>
                </a:lnTo>
                <a:lnTo>
                  <a:pt x="5267059" y="3924702"/>
                </a:lnTo>
                <a:lnTo>
                  <a:pt x="5267059" y="3924702"/>
                </a:lnTo>
                <a:close/>
                <a:moveTo>
                  <a:pt x="5366210" y="3854952"/>
                </a:moveTo>
                <a:cubicBezTo>
                  <a:pt x="5356986" y="3854952"/>
                  <a:pt x="5356986" y="3845728"/>
                  <a:pt x="5356986" y="3845728"/>
                </a:cubicBezTo>
                <a:cubicBezTo>
                  <a:pt x="5342575" y="3878586"/>
                  <a:pt x="5286083" y="3887809"/>
                  <a:pt x="5272247" y="3915479"/>
                </a:cubicBezTo>
                <a:cubicBezTo>
                  <a:pt x="5300494" y="3915479"/>
                  <a:pt x="5300494" y="3915479"/>
                  <a:pt x="5300494" y="3915479"/>
                </a:cubicBezTo>
                <a:cubicBezTo>
                  <a:pt x="5314905" y="3901644"/>
                  <a:pt x="5333351" y="3859563"/>
                  <a:pt x="5356986" y="3878010"/>
                </a:cubicBezTo>
                <a:cubicBezTo>
                  <a:pt x="5351798" y="3864175"/>
                  <a:pt x="5370821" y="3868786"/>
                  <a:pt x="5366210" y="3854952"/>
                </a:cubicBezTo>
                <a:lnTo>
                  <a:pt x="5366210" y="3854952"/>
                </a:lnTo>
                <a:close/>
                <a:moveTo>
                  <a:pt x="552242" y="3920091"/>
                </a:moveTo>
                <a:cubicBezTo>
                  <a:pt x="533220" y="3910868"/>
                  <a:pt x="514773" y="3924702"/>
                  <a:pt x="509585" y="3938537"/>
                </a:cubicBezTo>
                <a:cubicBezTo>
                  <a:pt x="533220" y="3929314"/>
                  <a:pt x="552242" y="3920091"/>
                  <a:pt x="570689" y="3915479"/>
                </a:cubicBezTo>
                <a:cubicBezTo>
                  <a:pt x="613347" y="3906256"/>
                  <a:pt x="608159" y="3910868"/>
                  <a:pt x="631793" y="3868786"/>
                </a:cubicBezTo>
                <a:cubicBezTo>
                  <a:pt x="631793" y="3868786"/>
                  <a:pt x="641016" y="3873398"/>
                  <a:pt x="641016" y="3864175"/>
                </a:cubicBezTo>
                <a:cubicBezTo>
                  <a:pt x="626605" y="3873398"/>
                  <a:pt x="631793" y="3854952"/>
                  <a:pt x="617382" y="3859563"/>
                </a:cubicBezTo>
                <a:cubicBezTo>
                  <a:pt x="594324" y="3873398"/>
                  <a:pt x="570689" y="3892421"/>
                  <a:pt x="552242" y="3920091"/>
                </a:cubicBezTo>
                <a:lnTo>
                  <a:pt x="552242" y="3920091"/>
                </a:lnTo>
                <a:close/>
                <a:moveTo>
                  <a:pt x="788012" y="3887809"/>
                </a:moveTo>
                <a:cubicBezTo>
                  <a:pt x="788012" y="3906256"/>
                  <a:pt x="755155" y="3892421"/>
                  <a:pt x="755155" y="3910868"/>
                </a:cubicBezTo>
                <a:cubicBezTo>
                  <a:pt x="769566" y="3910868"/>
                  <a:pt x="769566" y="3901644"/>
                  <a:pt x="778789" y="3910868"/>
                </a:cubicBezTo>
                <a:cubicBezTo>
                  <a:pt x="773601" y="3897033"/>
                  <a:pt x="801847" y="3897033"/>
                  <a:pt x="788012" y="3887809"/>
                </a:cubicBezTo>
                <a:lnTo>
                  <a:pt x="788012" y="3887809"/>
                </a:lnTo>
                <a:close/>
                <a:moveTo>
                  <a:pt x="702697" y="3910868"/>
                </a:moveTo>
                <a:cubicBezTo>
                  <a:pt x="669839" y="3910868"/>
                  <a:pt x="622570" y="3939114"/>
                  <a:pt x="608159" y="3971395"/>
                </a:cubicBezTo>
                <a:cubicBezTo>
                  <a:pt x="593748" y="3971395"/>
                  <a:pt x="589136" y="3966783"/>
                  <a:pt x="579913" y="3966783"/>
                </a:cubicBezTo>
                <a:cubicBezTo>
                  <a:pt x="537255" y="4008865"/>
                  <a:pt x="485374" y="4041722"/>
                  <a:pt x="438681" y="4083227"/>
                </a:cubicBezTo>
                <a:cubicBezTo>
                  <a:pt x="495174" y="4036535"/>
                  <a:pt x="575301" y="4031923"/>
                  <a:pt x="627181" y="3980618"/>
                </a:cubicBezTo>
                <a:cubicBezTo>
                  <a:pt x="622570" y="3980618"/>
                  <a:pt x="612770" y="3980618"/>
                  <a:pt x="612770" y="3971395"/>
                </a:cubicBezTo>
                <a:cubicBezTo>
                  <a:pt x="636982" y="3943725"/>
                  <a:pt x="684251" y="3939114"/>
                  <a:pt x="702697" y="3910868"/>
                </a:cubicBezTo>
                <a:lnTo>
                  <a:pt x="702697" y="3910868"/>
                </a:lnTo>
                <a:close/>
                <a:moveTo>
                  <a:pt x="4955774" y="4349549"/>
                </a:moveTo>
                <a:cubicBezTo>
                  <a:pt x="4970186" y="4344937"/>
                  <a:pt x="4979409" y="4335714"/>
                  <a:pt x="4988632" y="4326491"/>
                </a:cubicBezTo>
                <a:cubicBezTo>
                  <a:pt x="5007655" y="4326491"/>
                  <a:pt x="5007655" y="4340326"/>
                  <a:pt x="5007655" y="4349549"/>
                </a:cubicBezTo>
                <a:cubicBezTo>
                  <a:pt x="5012267" y="4335714"/>
                  <a:pt x="5026678" y="4344937"/>
                  <a:pt x="5035901" y="4349549"/>
                </a:cubicBezTo>
                <a:cubicBezTo>
                  <a:pt x="5035901" y="4335714"/>
                  <a:pt x="5045125" y="4331102"/>
                  <a:pt x="5045125" y="4316691"/>
                </a:cubicBezTo>
                <a:cubicBezTo>
                  <a:pt x="5026102" y="4293633"/>
                  <a:pt x="5068759" y="4214082"/>
                  <a:pt x="5101617" y="4241752"/>
                </a:cubicBezTo>
                <a:cubicBezTo>
                  <a:pt x="5101617" y="4269998"/>
                  <a:pt x="5054348" y="4288445"/>
                  <a:pt x="5073371" y="4306891"/>
                </a:cubicBezTo>
                <a:cubicBezTo>
                  <a:pt x="5097005" y="4283833"/>
                  <a:pt x="5172521" y="4269422"/>
                  <a:pt x="5172521" y="4227341"/>
                </a:cubicBezTo>
                <a:cubicBezTo>
                  <a:pt x="5163298" y="4231952"/>
                  <a:pt x="5172521" y="4213506"/>
                  <a:pt x="5158109" y="4213506"/>
                </a:cubicBezTo>
                <a:cubicBezTo>
                  <a:pt x="5167333" y="4199671"/>
                  <a:pt x="5153498" y="4195059"/>
                  <a:pt x="5172521" y="4190448"/>
                </a:cubicBezTo>
                <a:cubicBezTo>
                  <a:pt x="5172521" y="4181224"/>
                  <a:pt x="5163298" y="4176613"/>
                  <a:pt x="5167909" y="4167390"/>
                </a:cubicBezTo>
                <a:cubicBezTo>
                  <a:pt x="5153498" y="4172001"/>
                  <a:pt x="5158686" y="4153555"/>
                  <a:pt x="5148886" y="4153555"/>
                </a:cubicBezTo>
                <a:cubicBezTo>
                  <a:pt x="5144275" y="4176613"/>
                  <a:pt x="5129864" y="4191024"/>
                  <a:pt x="5111417" y="4214082"/>
                </a:cubicBezTo>
                <a:cubicBezTo>
                  <a:pt x="5102194" y="4200247"/>
                  <a:pt x="5097005" y="4223305"/>
                  <a:pt x="5083170" y="4223305"/>
                </a:cubicBezTo>
                <a:cubicBezTo>
                  <a:pt x="5083170" y="4209471"/>
                  <a:pt x="5083170" y="4204859"/>
                  <a:pt x="5078559" y="4200247"/>
                </a:cubicBezTo>
                <a:cubicBezTo>
                  <a:pt x="5158686" y="4130496"/>
                  <a:pt x="5248037" y="4069392"/>
                  <a:pt x="5351798" y="4027311"/>
                </a:cubicBezTo>
                <a:cubicBezTo>
                  <a:pt x="5342575" y="4013476"/>
                  <a:pt x="5361022" y="4008865"/>
                  <a:pt x="5351798" y="4004253"/>
                </a:cubicBezTo>
                <a:cubicBezTo>
                  <a:pt x="5351798" y="4013476"/>
                  <a:pt x="5328163" y="4013476"/>
                  <a:pt x="5337387" y="3999641"/>
                </a:cubicBezTo>
                <a:cubicBezTo>
                  <a:pt x="5322976" y="4004253"/>
                  <a:pt x="5304529" y="4027888"/>
                  <a:pt x="5285506" y="4013476"/>
                </a:cubicBezTo>
                <a:cubicBezTo>
                  <a:pt x="5280894" y="3999641"/>
                  <a:pt x="5290117" y="4004253"/>
                  <a:pt x="5294729" y="3995030"/>
                </a:cubicBezTo>
                <a:cubicBezTo>
                  <a:pt x="5275706" y="3995030"/>
                  <a:pt x="5257260" y="4018088"/>
                  <a:pt x="5252072" y="3985807"/>
                </a:cubicBezTo>
                <a:cubicBezTo>
                  <a:pt x="5261295" y="3990418"/>
                  <a:pt x="5256684" y="3999641"/>
                  <a:pt x="5271095" y="3995030"/>
                </a:cubicBezTo>
                <a:cubicBezTo>
                  <a:pt x="5271095" y="3990418"/>
                  <a:pt x="5266483" y="3985807"/>
                  <a:pt x="5266483" y="3981195"/>
                </a:cubicBezTo>
                <a:cubicBezTo>
                  <a:pt x="5257260" y="3976583"/>
                  <a:pt x="5247460" y="3976583"/>
                  <a:pt x="5242848" y="3981195"/>
                </a:cubicBezTo>
                <a:cubicBezTo>
                  <a:pt x="5238237" y="3971972"/>
                  <a:pt x="5228437" y="3967360"/>
                  <a:pt x="5228437" y="3958137"/>
                </a:cubicBezTo>
                <a:cubicBezTo>
                  <a:pt x="5237660" y="3948913"/>
                  <a:pt x="5237660" y="3929891"/>
                  <a:pt x="5252072" y="3925279"/>
                </a:cubicBezTo>
                <a:cubicBezTo>
                  <a:pt x="5219214" y="3911444"/>
                  <a:pt x="5190968" y="3971972"/>
                  <a:pt x="5167333" y="3939114"/>
                </a:cubicBezTo>
                <a:cubicBezTo>
                  <a:pt x="5162721" y="3952949"/>
                  <a:pt x="5176556" y="3952949"/>
                  <a:pt x="5171944" y="3967360"/>
                </a:cubicBezTo>
                <a:cubicBezTo>
                  <a:pt x="5152922" y="3981195"/>
                  <a:pt x="5120064" y="3971972"/>
                  <a:pt x="5110840" y="4009441"/>
                </a:cubicBezTo>
                <a:cubicBezTo>
                  <a:pt x="5129864" y="4000218"/>
                  <a:pt x="5125252" y="4018664"/>
                  <a:pt x="5125252" y="4037687"/>
                </a:cubicBezTo>
                <a:cubicBezTo>
                  <a:pt x="5148886" y="4028464"/>
                  <a:pt x="5144275" y="4037687"/>
                  <a:pt x="5148886" y="4046911"/>
                </a:cubicBezTo>
                <a:cubicBezTo>
                  <a:pt x="5153498" y="4033076"/>
                  <a:pt x="5163298" y="4046911"/>
                  <a:pt x="5163298" y="4056134"/>
                </a:cubicBezTo>
                <a:cubicBezTo>
                  <a:pt x="5148886" y="4074580"/>
                  <a:pt x="5135051" y="4088992"/>
                  <a:pt x="5111417" y="4088992"/>
                </a:cubicBezTo>
                <a:cubicBezTo>
                  <a:pt x="5116029" y="4070545"/>
                  <a:pt x="5111417" y="4056134"/>
                  <a:pt x="5097005" y="4046911"/>
                </a:cubicBezTo>
                <a:cubicBezTo>
                  <a:pt x="5097005" y="4056134"/>
                  <a:pt x="5087782" y="4051522"/>
                  <a:pt x="5087782" y="4056134"/>
                </a:cubicBezTo>
                <a:cubicBezTo>
                  <a:pt x="5102194" y="4084380"/>
                  <a:pt x="5068759" y="4140296"/>
                  <a:pt x="5031289" y="4140296"/>
                </a:cubicBezTo>
                <a:cubicBezTo>
                  <a:pt x="5031289" y="4126461"/>
                  <a:pt x="5026678" y="4117238"/>
                  <a:pt x="5022066" y="4107438"/>
                </a:cubicBezTo>
                <a:cubicBezTo>
                  <a:pt x="5012843" y="4125885"/>
                  <a:pt x="5031289" y="4125885"/>
                  <a:pt x="5026678" y="4149519"/>
                </a:cubicBezTo>
                <a:cubicBezTo>
                  <a:pt x="5012267" y="4158743"/>
                  <a:pt x="4989209" y="4158743"/>
                  <a:pt x="4989209" y="4177766"/>
                </a:cubicBezTo>
                <a:cubicBezTo>
                  <a:pt x="4989209" y="4186989"/>
                  <a:pt x="5003620" y="4177766"/>
                  <a:pt x="5003620" y="4186989"/>
                </a:cubicBezTo>
                <a:cubicBezTo>
                  <a:pt x="4989209" y="4196212"/>
                  <a:pt x="4989209" y="4215235"/>
                  <a:pt x="4979986" y="4229070"/>
                </a:cubicBezTo>
                <a:cubicBezTo>
                  <a:pt x="5003620" y="4229070"/>
                  <a:pt x="5012843" y="4247517"/>
                  <a:pt x="5017455" y="4266540"/>
                </a:cubicBezTo>
                <a:cubicBezTo>
                  <a:pt x="4993820" y="4298244"/>
                  <a:pt x="4946551" y="4302856"/>
                  <a:pt x="4955774" y="4349549"/>
                </a:cubicBezTo>
                <a:lnTo>
                  <a:pt x="4955774" y="4349549"/>
                </a:lnTo>
                <a:close/>
                <a:moveTo>
                  <a:pt x="5201343" y="4074004"/>
                </a:moveTo>
                <a:cubicBezTo>
                  <a:pt x="5201343" y="4055557"/>
                  <a:pt x="5215755" y="4055557"/>
                  <a:pt x="5224979" y="4045758"/>
                </a:cubicBezTo>
                <a:cubicBezTo>
                  <a:pt x="5238813" y="4060169"/>
                  <a:pt x="5215178" y="4074004"/>
                  <a:pt x="5201343" y="4074004"/>
                </a:cubicBezTo>
                <a:lnTo>
                  <a:pt x="5201343" y="4074004"/>
                </a:lnTo>
                <a:close/>
                <a:moveTo>
                  <a:pt x="5149463" y="4018088"/>
                </a:moveTo>
                <a:cubicBezTo>
                  <a:pt x="5149463" y="4004253"/>
                  <a:pt x="5140239" y="4008865"/>
                  <a:pt x="5144851" y="3995030"/>
                </a:cubicBezTo>
                <a:cubicBezTo>
                  <a:pt x="5154074" y="4008865"/>
                  <a:pt x="5168486" y="3985807"/>
                  <a:pt x="5168486" y="4004253"/>
                </a:cubicBezTo>
                <a:cubicBezTo>
                  <a:pt x="5182897" y="4004253"/>
                  <a:pt x="5187509" y="3995030"/>
                  <a:pt x="5192120" y="3981195"/>
                </a:cubicBezTo>
                <a:cubicBezTo>
                  <a:pt x="5187509" y="3985807"/>
                  <a:pt x="5182897" y="3990418"/>
                  <a:pt x="5177709" y="3995030"/>
                </a:cubicBezTo>
                <a:cubicBezTo>
                  <a:pt x="5163298" y="3990418"/>
                  <a:pt x="5196732" y="3962172"/>
                  <a:pt x="5196732" y="3981195"/>
                </a:cubicBezTo>
                <a:cubicBezTo>
                  <a:pt x="5205955" y="3971972"/>
                  <a:pt x="5201343" y="3962748"/>
                  <a:pt x="5220367" y="3952949"/>
                </a:cubicBezTo>
                <a:cubicBezTo>
                  <a:pt x="5234778" y="3966783"/>
                  <a:pt x="5211144" y="3971395"/>
                  <a:pt x="5201343" y="3981195"/>
                </a:cubicBezTo>
                <a:cubicBezTo>
                  <a:pt x="5205955" y="3995030"/>
                  <a:pt x="5224979" y="3981195"/>
                  <a:pt x="5238813" y="3981195"/>
                </a:cubicBezTo>
                <a:cubicBezTo>
                  <a:pt x="5234202" y="3995030"/>
                  <a:pt x="5243425" y="3999641"/>
                  <a:pt x="5243425" y="4014053"/>
                </a:cubicBezTo>
                <a:cubicBezTo>
                  <a:pt x="5210567" y="4037111"/>
                  <a:pt x="5200767" y="4032499"/>
                  <a:pt x="5177133" y="4046911"/>
                </a:cubicBezTo>
                <a:cubicBezTo>
                  <a:pt x="5186932" y="4022699"/>
                  <a:pt x="5167909" y="4022699"/>
                  <a:pt x="5149463" y="4018088"/>
                </a:cubicBezTo>
                <a:lnTo>
                  <a:pt x="5149463" y="4018088"/>
                </a:lnTo>
                <a:close/>
                <a:moveTo>
                  <a:pt x="5196156" y="4064781"/>
                </a:moveTo>
                <a:cubicBezTo>
                  <a:pt x="5196156" y="4078616"/>
                  <a:pt x="5186932" y="4083227"/>
                  <a:pt x="5181745" y="4093027"/>
                </a:cubicBezTo>
                <a:cubicBezTo>
                  <a:pt x="5162721" y="4088415"/>
                  <a:pt x="5167333" y="4088415"/>
                  <a:pt x="5148886" y="4093027"/>
                </a:cubicBezTo>
                <a:cubicBezTo>
                  <a:pt x="5158109" y="4116085"/>
                  <a:pt x="5129864" y="4130496"/>
                  <a:pt x="5106228" y="4135108"/>
                </a:cubicBezTo>
                <a:cubicBezTo>
                  <a:pt x="5111417" y="4088415"/>
                  <a:pt x="5154074" y="4074004"/>
                  <a:pt x="5196156" y="4064781"/>
                </a:cubicBezTo>
                <a:lnTo>
                  <a:pt x="5196156" y="4064781"/>
                </a:lnTo>
                <a:close/>
                <a:moveTo>
                  <a:pt x="5045701" y="4153555"/>
                </a:moveTo>
                <a:cubicBezTo>
                  <a:pt x="5045701" y="4167390"/>
                  <a:pt x="5041090" y="4176613"/>
                  <a:pt x="5026678" y="4176613"/>
                </a:cubicBezTo>
                <a:cubicBezTo>
                  <a:pt x="5022066" y="4158166"/>
                  <a:pt x="5035901" y="4153555"/>
                  <a:pt x="5045701" y="4153555"/>
                </a:cubicBezTo>
                <a:lnTo>
                  <a:pt x="5045701" y="4153555"/>
                </a:lnTo>
                <a:close/>
                <a:moveTo>
                  <a:pt x="839893" y="4004253"/>
                </a:moveTo>
                <a:cubicBezTo>
                  <a:pt x="863528" y="4004253"/>
                  <a:pt x="872751" y="3999641"/>
                  <a:pt x="896386" y="3990418"/>
                </a:cubicBezTo>
                <a:cubicBezTo>
                  <a:pt x="887163" y="3976583"/>
                  <a:pt x="868139" y="3957560"/>
                  <a:pt x="844505" y="3971972"/>
                </a:cubicBezTo>
                <a:cubicBezTo>
                  <a:pt x="849116" y="3985807"/>
                  <a:pt x="834705" y="4013476"/>
                  <a:pt x="839893" y="4004253"/>
                </a:cubicBezTo>
                <a:lnTo>
                  <a:pt x="839893" y="4004253"/>
                </a:lnTo>
                <a:close/>
                <a:moveTo>
                  <a:pt x="5253224" y="4410077"/>
                </a:moveTo>
                <a:cubicBezTo>
                  <a:pt x="5257836" y="4391630"/>
                  <a:pt x="5276859" y="4387019"/>
                  <a:pt x="5272247" y="4358772"/>
                </a:cubicBezTo>
                <a:cubicBezTo>
                  <a:pt x="5286659" y="4363384"/>
                  <a:pt x="5281471" y="4354161"/>
                  <a:pt x="5291271" y="4349549"/>
                </a:cubicBezTo>
                <a:cubicBezTo>
                  <a:pt x="5314905" y="4363384"/>
                  <a:pt x="5324128" y="4335714"/>
                  <a:pt x="5343152" y="4326491"/>
                </a:cubicBezTo>
                <a:cubicBezTo>
                  <a:pt x="5328740" y="4298244"/>
                  <a:pt x="5404256" y="4298244"/>
                  <a:pt x="5385809" y="4265963"/>
                </a:cubicBezTo>
                <a:cubicBezTo>
                  <a:pt x="5357563" y="4275186"/>
                  <a:pt x="5348339" y="4298821"/>
                  <a:pt x="5324705" y="4289021"/>
                </a:cubicBezTo>
                <a:cubicBezTo>
                  <a:pt x="5315482" y="4321879"/>
                  <a:pt x="5287235" y="4331102"/>
                  <a:pt x="5258412" y="4344937"/>
                </a:cubicBezTo>
                <a:cubicBezTo>
                  <a:pt x="5258412" y="4340326"/>
                  <a:pt x="5258412" y="4340326"/>
                  <a:pt x="5253801" y="4335714"/>
                </a:cubicBezTo>
                <a:cubicBezTo>
                  <a:pt x="5268213" y="4321879"/>
                  <a:pt x="5263024" y="4302856"/>
                  <a:pt x="5258412" y="4284410"/>
                </a:cubicBezTo>
                <a:cubicBezTo>
                  <a:pt x="5253801" y="4279798"/>
                  <a:pt x="5239390" y="4289021"/>
                  <a:pt x="5239390" y="4279798"/>
                </a:cubicBezTo>
                <a:cubicBezTo>
                  <a:pt x="5253801" y="4256740"/>
                  <a:pt x="5220367" y="4265963"/>
                  <a:pt x="5224979" y="4242329"/>
                </a:cubicBezTo>
                <a:cubicBezTo>
                  <a:pt x="5234202" y="4256163"/>
                  <a:pt x="5248613" y="4242329"/>
                  <a:pt x="5253224" y="4228494"/>
                </a:cubicBezTo>
                <a:cubicBezTo>
                  <a:pt x="5229590" y="4233105"/>
                  <a:pt x="5205955" y="4246940"/>
                  <a:pt x="5205955" y="4270575"/>
                </a:cubicBezTo>
                <a:cubicBezTo>
                  <a:pt x="5234202" y="4256740"/>
                  <a:pt x="5215178" y="4293633"/>
                  <a:pt x="5234202" y="4289021"/>
                </a:cubicBezTo>
                <a:cubicBezTo>
                  <a:pt x="5219790" y="4307468"/>
                  <a:pt x="5219790" y="4321879"/>
                  <a:pt x="5210567" y="4349549"/>
                </a:cubicBezTo>
                <a:cubicBezTo>
                  <a:pt x="5219790" y="4354161"/>
                  <a:pt x="5224979" y="4344937"/>
                  <a:pt x="5224979" y="4349549"/>
                </a:cubicBezTo>
                <a:cubicBezTo>
                  <a:pt x="5210567" y="4363384"/>
                  <a:pt x="5229590" y="4400854"/>
                  <a:pt x="5239390" y="4400854"/>
                </a:cubicBezTo>
                <a:cubicBezTo>
                  <a:pt x="5239390" y="4410077"/>
                  <a:pt x="5239390" y="4410077"/>
                  <a:pt x="5239390" y="4410077"/>
                </a:cubicBezTo>
                <a:cubicBezTo>
                  <a:pt x="5211144" y="4396242"/>
                  <a:pt x="5220367" y="4419300"/>
                  <a:pt x="5201920" y="4423912"/>
                </a:cubicBezTo>
                <a:cubicBezTo>
                  <a:pt x="5201920" y="4414688"/>
                  <a:pt x="5206532" y="4400854"/>
                  <a:pt x="5197308" y="4400854"/>
                </a:cubicBezTo>
                <a:cubicBezTo>
                  <a:pt x="5188085" y="4410077"/>
                  <a:pt x="5169062" y="4410077"/>
                  <a:pt x="5164451" y="4429100"/>
                </a:cubicBezTo>
                <a:cubicBezTo>
                  <a:pt x="5183473" y="4429100"/>
                  <a:pt x="5183473" y="4415265"/>
                  <a:pt x="5201920" y="4415265"/>
                </a:cubicBezTo>
                <a:cubicBezTo>
                  <a:pt x="5201920" y="4429100"/>
                  <a:pt x="5192697" y="4429100"/>
                  <a:pt x="5197308" y="4438323"/>
                </a:cubicBezTo>
                <a:cubicBezTo>
                  <a:pt x="5201920" y="4447546"/>
                  <a:pt x="5201920" y="4438323"/>
                  <a:pt x="5216332" y="4438323"/>
                </a:cubicBezTo>
                <a:cubicBezTo>
                  <a:pt x="5215178" y="4414688"/>
                  <a:pt x="5238813" y="4410077"/>
                  <a:pt x="5253224" y="4410077"/>
                </a:cubicBezTo>
                <a:lnTo>
                  <a:pt x="5253224" y="4410077"/>
                </a:lnTo>
                <a:close/>
                <a:moveTo>
                  <a:pt x="4804744" y="4293633"/>
                </a:moveTo>
                <a:cubicBezTo>
                  <a:pt x="4819155" y="4279798"/>
                  <a:pt x="4832990" y="4265387"/>
                  <a:pt x="4861236" y="4265387"/>
                </a:cubicBezTo>
                <a:cubicBezTo>
                  <a:pt x="4865847" y="4246940"/>
                  <a:pt x="4852012" y="4256163"/>
                  <a:pt x="4852012" y="4242329"/>
                </a:cubicBezTo>
                <a:cubicBezTo>
                  <a:pt x="4833566" y="4251552"/>
                  <a:pt x="4804744" y="4279798"/>
                  <a:pt x="4804744" y="4293633"/>
                </a:cubicBezTo>
                <a:lnTo>
                  <a:pt x="4804744" y="4293633"/>
                </a:lnTo>
                <a:close/>
                <a:moveTo>
                  <a:pt x="740743" y="4256163"/>
                </a:moveTo>
                <a:cubicBezTo>
                  <a:pt x="703274" y="4251552"/>
                  <a:pt x="693474" y="4284410"/>
                  <a:pt x="674451" y="4298244"/>
                </a:cubicBezTo>
                <a:cubicBezTo>
                  <a:pt x="702697" y="4289021"/>
                  <a:pt x="726332" y="4279798"/>
                  <a:pt x="740743" y="4256163"/>
                </a:cubicBezTo>
                <a:lnTo>
                  <a:pt x="740743" y="4256163"/>
                </a:lnTo>
                <a:close/>
                <a:moveTo>
                  <a:pt x="4649677" y="4265387"/>
                </a:moveTo>
                <a:cubicBezTo>
                  <a:pt x="4645065" y="4274610"/>
                  <a:pt x="4630654" y="4256163"/>
                  <a:pt x="4630654" y="4274610"/>
                </a:cubicBezTo>
                <a:cubicBezTo>
                  <a:pt x="4639878" y="4269998"/>
                  <a:pt x="4639878" y="4279222"/>
                  <a:pt x="4649677" y="4279222"/>
                </a:cubicBezTo>
                <a:cubicBezTo>
                  <a:pt x="4649677" y="4269998"/>
                  <a:pt x="4658900" y="4265387"/>
                  <a:pt x="4649677" y="4265387"/>
                </a:cubicBezTo>
                <a:lnTo>
                  <a:pt x="4649677" y="4265387"/>
                </a:lnTo>
                <a:close/>
                <a:moveTo>
                  <a:pt x="3706599" y="5194630"/>
                </a:moveTo>
                <a:cubicBezTo>
                  <a:pt x="3711210" y="5185407"/>
                  <a:pt x="3701987" y="5180796"/>
                  <a:pt x="3706599" y="5180796"/>
                </a:cubicBezTo>
                <a:cubicBezTo>
                  <a:pt x="3753868" y="5171572"/>
                  <a:pt x="3805748" y="5143326"/>
                  <a:pt x="3853018" y="5143326"/>
                </a:cubicBezTo>
                <a:cubicBezTo>
                  <a:pt x="3872041" y="5115080"/>
                  <a:pt x="3919310" y="5129491"/>
                  <a:pt x="3933145" y="5092022"/>
                </a:cubicBezTo>
                <a:cubicBezTo>
                  <a:pt x="3937757" y="5082798"/>
                  <a:pt x="3918733" y="5073575"/>
                  <a:pt x="3928533" y="5054552"/>
                </a:cubicBezTo>
                <a:cubicBezTo>
                  <a:pt x="3956780" y="5036105"/>
                  <a:pt x="3999437" y="5026306"/>
                  <a:pt x="4023072" y="5021694"/>
                </a:cubicBezTo>
                <a:cubicBezTo>
                  <a:pt x="4018460" y="5030918"/>
                  <a:pt x="4018460" y="5040141"/>
                  <a:pt x="4018460" y="5049940"/>
                </a:cubicBezTo>
                <a:cubicBezTo>
                  <a:pt x="4037483" y="5049940"/>
                  <a:pt x="4046707" y="5054552"/>
                  <a:pt x="4051318" y="5063775"/>
                </a:cubicBezTo>
                <a:cubicBezTo>
                  <a:pt x="4027683" y="5082222"/>
                  <a:pt x="3994826" y="5096633"/>
                  <a:pt x="3971191" y="5119691"/>
                </a:cubicBezTo>
                <a:cubicBezTo>
                  <a:pt x="3942945" y="5101245"/>
                  <a:pt x="3895675" y="5142749"/>
                  <a:pt x="3876653" y="5166384"/>
                </a:cubicBezTo>
                <a:cubicBezTo>
                  <a:pt x="3937757" y="5152549"/>
                  <a:pt x="3989637" y="5128915"/>
                  <a:pt x="4046130" y="5110468"/>
                </a:cubicBezTo>
                <a:cubicBezTo>
                  <a:pt x="4041518" y="5072999"/>
                  <a:pt x="4065153" y="5049940"/>
                  <a:pt x="4088787" y="5026306"/>
                </a:cubicBezTo>
                <a:cubicBezTo>
                  <a:pt x="4079564" y="5026306"/>
                  <a:pt x="4065153" y="5040141"/>
                  <a:pt x="4060542" y="5026306"/>
                </a:cubicBezTo>
                <a:cubicBezTo>
                  <a:pt x="4103199" y="4979613"/>
                  <a:pt x="4192549" y="4970390"/>
                  <a:pt x="4244430" y="4928309"/>
                </a:cubicBezTo>
                <a:cubicBezTo>
                  <a:pt x="4235207" y="4919085"/>
                  <a:pt x="4211572" y="4932920"/>
                  <a:pt x="4201773" y="4919085"/>
                </a:cubicBezTo>
                <a:cubicBezTo>
                  <a:pt x="4220795" y="4877004"/>
                  <a:pt x="4281899" y="4872393"/>
                  <a:pt x="4324557" y="4849335"/>
                </a:cubicBezTo>
                <a:cubicBezTo>
                  <a:pt x="4315334" y="4840111"/>
                  <a:pt x="4319946" y="4830888"/>
                  <a:pt x="4324557" y="4821088"/>
                </a:cubicBezTo>
                <a:cubicBezTo>
                  <a:pt x="4300923" y="4825700"/>
                  <a:pt x="4281899" y="4839535"/>
                  <a:pt x="4258265" y="4844146"/>
                </a:cubicBezTo>
                <a:cubicBezTo>
                  <a:pt x="4272676" y="4811288"/>
                  <a:pt x="4324557" y="4811288"/>
                  <a:pt x="4347615" y="4783619"/>
                </a:cubicBezTo>
                <a:cubicBezTo>
                  <a:pt x="4333204" y="4783619"/>
                  <a:pt x="4352227" y="4769784"/>
                  <a:pt x="4347615" y="4765172"/>
                </a:cubicBezTo>
                <a:cubicBezTo>
                  <a:pt x="4319369" y="4765172"/>
                  <a:pt x="4328593" y="4802642"/>
                  <a:pt x="4295734" y="4802642"/>
                </a:cubicBezTo>
                <a:cubicBezTo>
                  <a:pt x="4295734" y="4784195"/>
                  <a:pt x="4295734" y="4784195"/>
                  <a:pt x="4295734" y="4784195"/>
                </a:cubicBezTo>
                <a:cubicBezTo>
                  <a:pt x="4262877" y="4793418"/>
                  <a:pt x="4258265" y="4830888"/>
                  <a:pt x="4220219" y="4840111"/>
                </a:cubicBezTo>
                <a:cubicBezTo>
                  <a:pt x="4224831" y="4826276"/>
                  <a:pt x="4229442" y="4821665"/>
                  <a:pt x="4220219" y="4811865"/>
                </a:cubicBezTo>
                <a:cubicBezTo>
                  <a:pt x="4201196" y="4816477"/>
                  <a:pt x="4187361" y="4830312"/>
                  <a:pt x="4172950" y="4844723"/>
                </a:cubicBezTo>
                <a:cubicBezTo>
                  <a:pt x="4158539" y="4826276"/>
                  <a:pt x="4140092" y="4853946"/>
                  <a:pt x="4125680" y="4840111"/>
                </a:cubicBezTo>
                <a:cubicBezTo>
                  <a:pt x="4186784" y="4779583"/>
                  <a:pt x="4304958" y="4774972"/>
                  <a:pt x="4356838" y="4704644"/>
                </a:cubicBezTo>
                <a:cubicBezTo>
                  <a:pt x="4314181" y="4718479"/>
                  <a:pt x="4285935" y="4746726"/>
                  <a:pt x="4243854" y="4765172"/>
                </a:cubicBezTo>
                <a:cubicBezTo>
                  <a:pt x="4243854" y="4755949"/>
                  <a:pt x="4229442" y="4760561"/>
                  <a:pt x="4229442" y="4751337"/>
                </a:cubicBezTo>
                <a:cubicBezTo>
                  <a:pt x="4323981" y="4690810"/>
                  <a:pt x="4432354" y="4653340"/>
                  <a:pt x="4517093" y="4588201"/>
                </a:cubicBezTo>
                <a:cubicBezTo>
                  <a:pt x="4507870" y="4583589"/>
                  <a:pt x="4498070" y="4588201"/>
                  <a:pt x="4498070" y="4583589"/>
                </a:cubicBezTo>
                <a:cubicBezTo>
                  <a:pt x="4498070" y="4550732"/>
                  <a:pt x="4517093" y="4541508"/>
                  <a:pt x="4540727" y="4536897"/>
                </a:cubicBezTo>
                <a:cubicBezTo>
                  <a:pt x="4536116" y="4546120"/>
                  <a:pt x="4536116" y="4550732"/>
                  <a:pt x="4540727" y="4555343"/>
                </a:cubicBezTo>
                <a:cubicBezTo>
                  <a:pt x="4601831" y="4550732"/>
                  <a:pt x="4687147" y="4522485"/>
                  <a:pt x="4691759" y="4490204"/>
                </a:cubicBezTo>
                <a:cubicBezTo>
                  <a:pt x="4739028" y="4494815"/>
                  <a:pt x="4762662" y="4452734"/>
                  <a:pt x="4795520" y="4448122"/>
                </a:cubicBezTo>
                <a:cubicBezTo>
                  <a:pt x="4795520" y="4461958"/>
                  <a:pt x="4804744" y="4461958"/>
                  <a:pt x="4809932" y="4466569"/>
                </a:cubicBezTo>
                <a:cubicBezTo>
                  <a:pt x="4814543" y="4461958"/>
                  <a:pt x="4814543" y="4457346"/>
                  <a:pt x="4819155" y="4452734"/>
                </a:cubicBezTo>
                <a:cubicBezTo>
                  <a:pt x="4847401" y="4457346"/>
                  <a:pt x="4899282" y="4415265"/>
                  <a:pt x="4918305" y="4382983"/>
                </a:cubicBezTo>
                <a:cubicBezTo>
                  <a:pt x="4909082" y="4382983"/>
                  <a:pt x="4903893" y="4378372"/>
                  <a:pt x="4903893" y="4369149"/>
                </a:cubicBezTo>
                <a:cubicBezTo>
                  <a:pt x="4918305" y="4364537"/>
                  <a:pt x="4922917" y="4373760"/>
                  <a:pt x="4941363" y="4364537"/>
                </a:cubicBezTo>
                <a:cubicBezTo>
                  <a:pt x="4941363" y="4355314"/>
                  <a:pt x="4950586" y="4346090"/>
                  <a:pt x="4936752" y="4346090"/>
                </a:cubicBezTo>
                <a:cubicBezTo>
                  <a:pt x="4941363" y="4355314"/>
                  <a:pt x="4917728" y="4364537"/>
                  <a:pt x="4913116" y="4350702"/>
                </a:cubicBezTo>
                <a:cubicBezTo>
                  <a:pt x="4908505" y="4336867"/>
                  <a:pt x="4936752" y="4350702"/>
                  <a:pt x="4936752" y="4332255"/>
                </a:cubicBezTo>
                <a:cubicBezTo>
                  <a:pt x="4908505" y="4318420"/>
                  <a:pt x="4880259" y="4369725"/>
                  <a:pt x="4847401" y="4374336"/>
                </a:cubicBezTo>
                <a:cubicBezTo>
                  <a:pt x="4838177" y="4332255"/>
                  <a:pt x="4884871" y="4309197"/>
                  <a:pt x="4903893" y="4276339"/>
                </a:cubicBezTo>
                <a:cubicBezTo>
                  <a:pt x="4861236" y="4285563"/>
                  <a:pt x="4790908" y="4309197"/>
                  <a:pt x="4814543" y="4355890"/>
                </a:cubicBezTo>
                <a:cubicBezTo>
                  <a:pt x="4786297" y="4360502"/>
                  <a:pt x="4777073" y="4384136"/>
                  <a:pt x="4753439" y="4393359"/>
                </a:cubicBezTo>
                <a:cubicBezTo>
                  <a:pt x="4748827" y="4384136"/>
                  <a:pt x="4762662" y="4370301"/>
                  <a:pt x="4739028" y="4370301"/>
                </a:cubicBezTo>
                <a:cubicBezTo>
                  <a:pt x="4743640" y="4403159"/>
                  <a:pt x="4729805" y="4407771"/>
                  <a:pt x="4710781" y="4412383"/>
                </a:cubicBezTo>
                <a:cubicBezTo>
                  <a:pt x="4706170" y="4398548"/>
                  <a:pt x="4715393" y="4398548"/>
                  <a:pt x="4720004" y="4389324"/>
                </a:cubicBezTo>
                <a:cubicBezTo>
                  <a:pt x="4682535" y="4398548"/>
                  <a:pt x="4687147" y="4431406"/>
                  <a:pt x="4644489" y="4422182"/>
                </a:cubicBezTo>
                <a:cubicBezTo>
                  <a:pt x="4616243" y="4445240"/>
                  <a:pt x="4592608" y="4473487"/>
                  <a:pt x="4564362" y="4491933"/>
                </a:cubicBezTo>
                <a:cubicBezTo>
                  <a:pt x="4559751" y="4487322"/>
                  <a:pt x="4559751" y="4482710"/>
                  <a:pt x="4559751" y="4473487"/>
                </a:cubicBezTo>
                <a:cubicBezTo>
                  <a:pt x="4536116" y="4482710"/>
                  <a:pt x="4503258" y="4510956"/>
                  <a:pt x="4475011" y="4501733"/>
                </a:cubicBezTo>
                <a:cubicBezTo>
                  <a:pt x="4489423" y="4483286"/>
                  <a:pt x="4507870" y="4464263"/>
                  <a:pt x="4531504" y="4450428"/>
                </a:cubicBezTo>
                <a:cubicBezTo>
                  <a:pt x="4522281" y="4436593"/>
                  <a:pt x="4517093" y="4427370"/>
                  <a:pt x="4507870" y="4417571"/>
                </a:cubicBezTo>
                <a:cubicBezTo>
                  <a:pt x="4522281" y="4422182"/>
                  <a:pt x="4517093" y="4408347"/>
                  <a:pt x="4531504" y="4412959"/>
                </a:cubicBezTo>
                <a:cubicBezTo>
                  <a:pt x="4526892" y="4417571"/>
                  <a:pt x="4522281" y="4417571"/>
                  <a:pt x="4526892" y="4426794"/>
                </a:cubicBezTo>
                <a:cubicBezTo>
                  <a:pt x="4607020" y="4449852"/>
                  <a:pt x="4616243" y="4375489"/>
                  <a:pt x="4673312" y="4357043"/>
                </a:cubicBezTo>
                <a:cubicBezTo>
                  <a:pt x="4673312" y="4343208"/>
                  <a:pt x="4658900" y="4338596"/>
                  <a:pt x="4664089" y="4314962"/>
                </a:cubicBezTo>
                <a:cubicBezTo>
                  <a:pt x="4649677" y="4319573"/>
                  <a:pt x="4645065" y="4328797"/>
                  <a:pt x="4645065" y="4347820"/>
                </a:cubicBezTo>
                <a:cubicBezTo>
                  <a:pt x="4668701" y="4361654"/>
                  <a:pt x="4621431" y="4385289"/>
                  <a:pt x="4607596" y="4376066"/>
                </a:cubicBezTo>
                <a:cubicBezTo>
                  <a:pt x="4607596" y="4366843"/>
                  <a:pt x="4622007" y="4371454"/>
                  <a:pt x="4622007" y="4362231"/>
                </a:cubicBezTo>
                <a:cubicBezTo>
                  <a:pt x="4612784" y="4362231"/>
                  <a:pt x="4598373" y="4366843"/>
                  <a:pt x="4598373" y="4357620"/>
                </a:cubicBezTo>
                <a:cubicBezTo>
                  <a:pt x="4602985" y="4353008"/>
                  <a:pt x="4607596" y="4348396"/>
                  <a:pt x="4622007" y="4353008"/>
                </a:cubicBezTo>
                <a:cubicBezTo>
                  <a:pt x="4617396" y="4334561"/>
                  <a:pt x="4612784" y="4329949"/>
                  <a:pt x="4617396" y="4310927"/>
                </a:cubicBezTo>
                <a:cubicBezTo>
                  <a:pt x="4598373" y="4315538"/>
                  <a:pt x="4589150" y="4324762"/>
                  <a:pt x="4579926" y="4310927"/>
                </a:cubicBezTo>
                <a:cubicBezTo>
                  <a:pt x="4537269" y="4366843"/>
                  <a:pt x="4466942" y="4395089"/>
                  <a:pt x="4410449" y="4432559"/>
                </a:cubicBezTo>
                <a:cubicBezTo>
                  <a:pt x="4401226" y="4432559"/>
                  <a:pt x="4391426" y="4427947"/>
                  <a:pt x="4377591" y="4427947"/>
                </a:cubicBezTo>
                <a:cubicBezTo>
                  <a:pt x="4368367" y="4437170"/>
                  <a:pt x="4358568" y="4441782"/>
                  <a:pt x="4358568" y="4460805"/>
                </a:cubicBezTo>
                <a:cubicBezTo>
                  <a:pt x="4367791" y="4460805"/>
                  <a:pt x="4377591" y="4460805"/>
                  <a:pt x="4377591" y="4470028"/>
                </a:cubicBezTo>
                <a:cubicBezTo>
                  <a:pt x="4344733" y="4507498"/>
                  <a:pt x="4297464" y="4539779"/>
                  <a:pt x="4231172" y="4507498"/>
                </a:cubicBezTo>
                <a:cubicBezTo>
                  <a:pt x="4226560" y="4521332"/>
                  <a:pt x="4202925" y="4525944"/>
                  <a:pt x="4193702" y="4535744"/>
                </a:cubicBezTo>
                <a:cubicBezTo>
                  <a:pt x="4212725" y="4540355"/>
                  <a:pt x="4217337" y="4535744"/>
                  <a:pt x="4231172" y="4535744"/>
                </a:cubicBezTo>
                <a:cubicBezTo>
                  <a:pt x="4216761" y="4558802"/>
                  <a:pt x="4245583" y="4540355"/>
                  <a:pt x="4250194" y="4558802"/>
                </a:cubicBezTo>
                <a:cubicBezTo>
                  <a:pt x="4231172" y="4563413"/>
                  <a:pt x="4207537" y="4581860"/>
                  <a:pt x="4217337" y="4596271"/>
                </a:cubicBezTo>
                <a:cubicBezTo>
                  <a:pt x="4221949" y="4577825"/>
                  <a:pt x="4240971" y="4596271"/>
                  <a:pt x="4245583" y="4582437"/>
                </a:cubicBezTo>
                <a:cubicBezTo>
                  <a:pt x="4245583" y="4587048"/>
                  <a:pt x="4254806" y="4587048"/>
                  <a:pt x="4254806" y="4596271"/>
                </a:cubicBezTo>
                <a:cubicBezTo>
                  <a:pt x="4240395" y="4605495"/>
                  <a:pt x="4245583" y="4605495"/>
                  <a:pt x="4250194" y="4619329"/>
                </a:cubicBezTo>
                <a:cubicBezTo>
                  <a:pt x="4221949" y="4628553"/>
                  <a:pt x="4217337" y="4661410"/>
                  <a:pt x="4198314" y="4679857"/>
                </a:cubicBezTo>
                <a:cubicBezTo>
                  <a:pt x="4183902" y="4684469"/>
                  <a:pt x="4183902" y="4675245"/>
                  <a:pt x="4174679" y="4675245"/>
                </a:cubicBezTo>
                <a:cubicBezTo>
                  <a:pt x="4146433" y="4689080"/>
                  <a:pt x="4137209" y="4708103"/>
                  <a:pt x="4118187" y="4717327"/>
                </a:cubicBezTo>
                <a:cubicBezTo>
                  <a:pt x="4080717" y="4745573"/>
                  <a:pt x="4033448" y="4740385"/>
                  <a:pt x="4009813" y="4777854"/>
                </a:cubicBezTo>
                <a:cubicBezTo>
                  <a:pt x="4047283" y="4787078"/>
                  <a:pt x="4052471" y="4768631"/>
                  <a:pt x="4076106" y="4749608"/>
                </a:cubicBezTo>
                <a:cubicBezTo>
                  <a:pt x="4118763" y="4721362"/>
                  <a:pt x="4189090" y="4702915"/>
                  <a:pt x="4222525" y="4689080"/>
                </a:cubicBezTo>
                <a:cubicBezTo>
                  <a:pt x="4208114" y="4717327"/>
                  <a:pt x="4179867" y="4731162"/>
                  <a:pt x="4151621" y="4749608"/>
                </a:cubicBezTo>
                <a:cubicBezTo>
                  <a:pt x="4147010" y="4744996"/>
                  <a:pt x="4151621" y="4731162"/>
                  <a:pt x="4142398" y="4731162"/>
                </a:cubicBezTo>
                <a:cubicBezTo>
                  <a:pt x="4114151" y="4773243"/>
                  <a:pt x="4057659" y="4791689"/>
                  <a:pt x="4005778" y="4819935"/>
                </a:cubicBezTo>
                <a:cubicBezTo>
                  <a:pt x="3953898" y="4842993"/>
                  <a:pt x="3878382" y="4885075"/>
                  <a:pt x="3836301" y="4880463"/>
                </a:cubicBezTo>
                <a:cubicBezTo>
                  <a:pt x="3836301" y="4885075"/>
                  <a:pt x="3836301" y="4894298"/>
                  <a:pt x="3831689" y="4898909"/>
                </a:cubicBezTo>
                <a:cubicBezTo>
                  <a:pt x="3794219" y="4889686"/>
                  <a:pt x="3775197" y="4912745"/>
                  <a:pt x="3737150" y="4921968"/>
                </a:cubicBezTo>
                <a:cubicBezTo>
                  <a:pt x="3737150" y="4935803"/>
                  <a:pt x="3746374" y="4935803"/>
                  <a:pt x="3751562" y="4945026"/>
                </a:cubicBezTo>
                <a:cubicBezTo>
                  <a:pt x="3737150" y="4945026"/>
                  <a:pt x="3727927" y="4958861"/>
                  <a:pt x="3732539" y="4963472"/>
                </a:cubicBezTo>
                <a:cubicBezTo>
                  <a:pt x="3789031" y="4945026"/>
                  <a:pt x="3869158" y="4921391"/>
                  <a:pt x="3944674" y="4883922"/>
                </a:cubicBezTo>
                <a:cubicBezTo>
                  <a:pt x="3953898" y="4841841"/>
                  <a:pt x="4005778" y="4851064"/>
                  <a:pt x="4034024" y="4837229"/>
                </a:cubicBezTo>
                <a:cubicBezTo>
                  <a:pt x="4038636" y="4846452"/>
                  <a:pt x="4024801" y="4841841"/>
                  <a:pt x="4024801" y="4855675"/>
                </a:cubicBezTo>
                <a:cubicBezTo>
                  <a:pt x="4039212" y="4855675"/>
                  <a:pt x="4048435" y="4864899"/>
                  <a:pt x="4039212" y="4874122"/>
                </a:cubicBezTo>
                <a:cubicBezTo>
                  <a:pt x="4072071" y="4878734"/>
                  <a:pt x="4105505" y="4822817"/>
                  <a:pt x="4123951" y="4855675"/>
                </a:cubicBezTo>
                <a:cubicBezTo>
                  <a:pt x="4091093" y="4860287"/>
                  <a:pt x="4048435" y="4878734"/>
                  <a:pt x="4024801" y="4906980"/>
                </a:cubicBezTo>
                <a:cubicBezTo>
                  <a:pt x="4043824" y="4902368"/>
                  <a:pt x="4057659" y="4906980"/>
                  <a:pt x="4062270" y="4920815"/>
                </a:cubicBezTo>
                <a:cubicBezTo>
                  <a:pt x="4053047" y="4920815"/>
                  <a:pt x="4053047" y="4930038"/>
                  <a:pt x="4047859" y="4930038"/>
                </a:cubicBezTo>
                <a:cubicBezTo>
                  <a:pt x="4028837" y="4906980"/>
                  <a:pt x="3995978" y="4934650"/>
                  <a:pt x="3981567" y="4930038"/>
                </a:cubicBezTo>
                <a:cubicBezTo>
                  <a:pt x="3976956" y="4911592"/>
                  <a:pt x="4005201" y="4930038"/>
                  <a:pt x="4005201" y="4911592"/>
                </a:cubicBezTo>
                <a:cubicBezTo>
                  <a:pt x="3990790" y="4897756"/>
                  <a:pt x="3986179" y="4920815"/>
                  <a:pt x="3967732" y="4916203"/>
                </a:cubicBezTo>
                <a:cubicBezTo>
                  <a:pt x="3972344" y="4906980"/>
                  <a:pt x="3972344" y="4897756"/>
                  <a:pt x="3963121" y="4897756"/>
                </a:cubicBezTo>
                <a:cubicBezTo>
                  <a:pt x="3915851" y="4920815"/>
                  <a:pt x="3882993" y="4958284"/>
                  <a:pt x="3826501" y="4962896"/>
                </a:cubicBezTo>
                <a:cubicBezTo>
                  <a:pt x="3826501" y="4967508"/>
                  <a:pt x="3831113" y="4972119"/>
                  <a:pt x="3831113" y="4976731"/>
                </a:cubicBezTo>
                <a:cubicBezTo>
                  <a:pt x="3821889" y="4981342"/>
                  <a:pt x="3812089" y="4990566"/>
                  <a:pt x="3798255" y="4990566"/>
                </a:cubicBezTo>
                <a:cubicBezTo>
                  <a:pt x="3798255" y="4985954"/>
                  <a:pt x="3802866" y="4981342"/>
                  <a:pt x="3807478" y="4976731"/>
                </a:cubicBezTo>
                <a:cubicBezTo>
                  <a:pt x="3788455" y="4976731"/>
                  <a:pt x="3770009" y="4981342"/>
                  <a:pt x="3760208" y="4995177"/>
                </a:cubicBezTo>
                <a:cubicBezTo>
                  <a:pt x="3774620" y="4999789"/>
                  <a:pt x="3783844" y="4981342"/>
                  <a:pt x="3793067" y="4995177"/>
                </a:cubicBezTo>
                <a:cubicBezTo>
                  <a:pt x="3764820" y="5004400"/>
                  <a:pt x="3712940" y="5046482"/>
                  <a:pt x="3689305" y="5018235"/>
                </a:cubicBezTo>
                <a:cubicBezTo>
                  <a:pt x="3665671" y="5022847"/>
                  <a:pt x="3642035" y="5032071"/>
                  <a:pt x="3623013" y="5046482"/>
                </a:cubicBezTo>
                <a:cubicBezTo>
                  <a:pt x="3637424" y="5046482"/>
                  <a:pt x="3646647" y="5046482"/>
                  <a:pt x="3651259" y="5055705"/>
                </a:cubicBezTo>
                <a:cubicBezTo>
                  <a:pt x="3618401" y="5060317"/>
                  <a:pt x="3590155" y="5064928"/>
                  <a:pt x="3575743" y="5083951"/>
                </a:cubicBezTo>
                <a:cubicBezTo>
                  <a:pt x="3571132" y="5079339"/>
                  <a:pt x="3561332" y="5074728"/>
                  <a:pt x="3552109" y="5079339"/>
                </a:cubicBezTo>
                <a:cubicBezTo>
                  <a:pt x="3542886" y="5093174"/>
                  <a:pt x="3523862" y="5093174"/>
                  <a:pt x="3519251" y="5107586"/>
                </a:cubicBezTo>
                <a:cubicBezTo>
                  <a:pt x="3533663" y="5102974"/>
                  <a:pt x="3523862" y="5121421"/>
                  <a:pt x="3533663" y="5121421"/>
                </a:cubicBezTo>
                <a:cubicBezTo>
                  <a:pt x="3533663" y="5116809"/>
                  <a:pt x="3542886" y="5116809"/>
                  <a:pt x="3548074" y="5112197"/>
                </a:cubicBezTo>
                <a:cubicBezTo>
                  <a:pt x="3543462" y="5126032"/>
                  <a:pt x="3562485" y="5121421"/>
                  <a:pt x="3557297" y="5140444"/>
                </a:cubicBezTo>
                <a:cubicBezTo>
                  <a:pt x="3538274" y="5131220"/>
                  <a:pt x="3548074" y="5158890"/>
                  <a:pt x="3538274" y="5158890"/>
                </a:cubicBezTo>
                <a:cubicBezTo>
                  <a:pt x="3514639" y="5172725"/>
                  <a:pt x="3505416" y="5145055"/>
                  <a:pt x="3481782" y="5145055"/>
                </a:cubicBezTo>
                <a:cubicBezTo>
                  <a:pt x="3477170" y="5163502"/>
                  <a:pt x="3453535" y="5182525"/>
                  <a:pt x="3434512" y="5173302"/>
                </a:cubicBezTo>
                <a:cubicBezTo>
                  <a:pt x="3434512" y="5168690"/>
                  <a:pt x="3443736" y="5168690"/>
                  <a:pt x="3443736" y="5159467"/>
                </a:cubicBezTo>
                <a:cubicBezTo>
                  <a:pt x="3354386" y="5164078"/>
                  <a:pt x="3302505" y="5229217"/>
                  <a:pt x="3226989" y="5206159"/>
                </a:cubicBezTo>
                <a:cubicBezTo>
                  <a:pt x="3212577" y="5257464"/>
                  <a:pt x="3123227" y="5229217"/>
                  <a:pt x="3099592" y="5271299"/>
                </a:cubicBezTo>
                <a:cubicBezTo>
                  <a:pt x="3114004" y="5280522"/>
                  <a:pt x="3132451" y="5275910"/>
                  <a:pt x="3142250" y="5280522"/>
                </a:cubicBezTo>
                <a:cubicBezTo>
                  <a:pt x="3142250" y="5294357"/>
                  <a:pt x="3127839" y="5289745"/>
                  <a:pt x="3133027" y="5308768"/>
                </a:cubicBezTo>
                <a:cubicBezTo>
                  <a:pt x="3147438" y="5313380"/>
                  <a:pt x="3137638" y="5294933"/>
                  <a:pt x="3147438" y="5290322"/>
                </a:cubicBezTo>
                <a:cubicBezTo>
                  <a:pt x="3222954" y="5290322"/>
                  <a:pt x="3274835" y="5271875"/>
                  <a:pt x="3331327" y="5257464"/>
                </a:cubicBezTo>
                <a:cubicBezTo>
                  <a:pt x="3368797" y="5243629"/>
                  <a:pt x="3425865" y="5248241"/>
                  <a:pt x="3430477" y="5206159"/>
                </a:cubicBezTo>
                <a:cubicBezTo>
                  <a:pt x="3425865" y="5206159"/>
                  <a:pt x="3416066" y="5210771"/>
                  <a:pt x="3416066" y="5206159"/>
                </a:cubicBezTo>
                <a:cubicBezTo>
                  <a:pt x="3430477" y="5196936"/>
                  <a:pt x="3448923" y="5192325"/>
                  <a:pt x="3472559" y="5196936"/>
                </a:cubicBezTo>
                <a:cubicBezTo>
                  <a:pt x="3472559" y="5206159"/>
                  <a:pt x="3472559" y="5206159"/>
                  <a:pt x="3472559" y="5206159"/>
                </a:cubicBezTo>
                <a:cubicBezTo>
                  <a:pt x="3548074" y="5187713"/>
                  <a:pt x="3618977" y="5154855"/>
                  <a:pt x="3693916" y="5145632"/>
                </a:cubicBezTo>
                <a:cubicBezTo>
                  <a:pt x="3656447" y="5150244"/>
                  <a:pt x="3651259" y="5178490"/>
                  <a:pt x="3623013" y="5187713"/>
                </a:cubicBezTo>
                <a:cubicBezTo>
                  <a:pt x="3590155" y="5196936"/>
                  <a:pt x="3585543" y="5234406"/>
                  <a:pt x="3552109" y="5220571"/>
                </a:cubicBezTo>
                <a:cubicBezTo>
                  <a:pt x="3523862" y="5253429"/>
                  <a:pt x="3457570" y="5248817"/>
                  <a:pt x="3434512" y="5285710"/>
                </a:cubicBezTo>
                <a:cubicBezTo>
                  <a:pt x="3420101" y="5271875"/>
                  <a:pt x="3406266" y="5281098"/>
                  <a:pt x="3391855" y="5285710"/>
                </a:cubicBezTo>
                <a:cubicBezTo>
                  <a:pt x="3382631" y="5294933"/>
                  <a:pt x="3391855" y="5294933"/>
                  <a:pt x="3396466" y="5304156"/>
                </a:cubicBezTo>
                <a:cubicBezTo>
                  <a:pt x="3382055" y="5304156"/>
                  <a:pt x="3372832" y="5308768"/>
                  <a:pt x="3372832" y="5322603"/>
                </a:cubicBezTo>
                <a:cubicBezTo>
                  <a:pt x="3448347" y="5327215"/>
                  <a:pt x="3462182" y="5271299"/>
                  <a:pt x="3533086" y="5271299"/>
                </a:cubicBezTo>
                <a:cubicBezTo>
                  <a:pt x="3542309" y="5266687"/>
                  <a:pt x="3533086" y="5266687"/>
                  <a:pt x="3542309" y="5262075"/>
                </a:cubicBezTo>
                <a:cubicBezTo>
                  <a:pt x="3546921" y="5266687"/>
                  <a:pt x="3546921" y="5257464"/>
                  <a:pt x="3561332" y="5262075"/>
                </a:cubicBezTo>
                <a:cubicBezTo>
                  <a:pt x="3561332" y="5266687"/>
                  <a:pt x="3561332" y="5271299"/>
                  <a:pt x="3556721" y="5271299"/>
                </a:cubicBezTo>
                <a:cubicBezTo>
                  <a:pt x="3626471" y="5264381"/>
                  <a:pt x="3650106" y="5213077"/>
                  <a:pt x="3706599" y="5194630"/>
                </a:cubicBezTo>
                <a:lnTo>
                  <a:pt x="3706599" y="5194630"/>
                </a:lnTo>
                <a:close/>
                <a:moveTo>
                  <a:pt x="4852012" y="4377795"/>
                </a:moveTo>
                <a:cubicBezTo>
                  <a:pt x="4866424" y="4382407"/>
                  <a:pt x="4866424" y="4368572"/>
                  <a:pt x="4880259" y="4373183"/>
                </a:cubicBezTo>
                <a:cubicBezTo>
                  <a:pt x="4875647" y="4382407"/>
                  <a:pt x="4884871" y="4382407"/>
                  <a:pt x="4884871" y="4377795"/>
                </a:cubicBezTo>
                <a:cubicBezTo>
                  <a:pt x="4889482" y="4373183"/>
                  <a:pt x="4875647" y="4419876"/>
                  <a:pt x="4856624" y="4419876"/>
                </a:cubicBezTo>
                <a:cubicBezTo>
                  <a:pt x="4856624" y="4405465"/>
                  <a:pt x="4852012" y="4396242"/>
                  <a:pt x="4852012" y="4377795"/>
                </a:cubicBezTo>
                <a:lnTo>
                  <a:pt x="4852012" y="4377795"/>
                </a:lnTo>
                <a:close/>
                <a:moveTo>
                  <a:pt x="4578773" y="4373183"/>
                </a:moveTo>
                <a:cubicBezTo>
                  <a:pt x="4569550" y="4382407"/>
                  <a:pt x="4559751" y="4410653"/>
                  <a:pt x="4541304" y="4401430"/>
                </a:cubicBezTo>
                <a:cubicBezTo>
                  <a:pt x="4555139" y="4391630"/>
                  <a:pt x="4559751" y="4377795"/>
                  <a:pt x="4578773" y="4373183"/>
                </a:cubicBezTo>
                <a:lnTo>
                  <a:pt x="4578773" y="4373183"/>
                </a:lnTo>
                <a:close/>
                <a:moveTo>
                  <a:pt x="4385661" y="4601459"/>
                </a:moveTo>
                <a:cubicBezTo>
                  <a:pt x="4394885" y="4592236"/>
                  <a:pt x="4376438" y="4592236"/>
                  <a:pt x="4385661" y="4578401"/>
                </a:cubicBezTo>
                <a:cubicBezTo>
                  <a:pt x="4423131" y="4573790"/>
                  <a:pt x="4442154" y="4559955"/>
                  <a:pt x="4475011" y="4555343"/>
                </a:cubicBezTo>
                <a:cubicBezTo>
                  <a:pt x="4451377" y="4578401"/>
                  <a:pt x="4427743" y="4601459"/>
                  <a:pt x="4385661" y="4601459"/>
                </a:cubicBezTo>
                <a:lnTo>
                  <a:pt x="4385661" y="4601459"/>
                </a:lnTo>
                <a:close/>
                <a:moveTo>
                  <a:pt x="4455989" y="4433711"/>
                </a:moveTo>
                <a:cubicBezTo>
                  <a:pt x="4475011" y="4442935"/>
                  <a:pt x="4455989" y="4466569"/>
                  <a:pt x="4436966" y="4466569"/>
                </a:cubicBezTo>
                <a:cubicBezTo>
                  <a:pt x="4451377" y="4452158"/>
                  <a:pt x="4451377" y="4452158"/>
                  <a:pt x="4455989" y="4433711"/>
                </a:cubicBezTo>
                <a:lnTo>
                  <a:pt x="4455989" y="4433711"/>
                </a:lnTo>
                <a:close/>
                <a:moveTo>
                  <a:pt x="4362027" y="4498851"/>
                </a:moveTo>
                <a:cubicBezTo>
                  <a:pt x="4366639" y="4498851"/>
                  <a:pt x="4366639" y="4508074"/>
                  <a:pt x="4366639" y="4512685"/>
                </a:cubicBezTo>
                <a:cubicBezTo>
                  <a:pt x="4366639" y="4508074"/>
                  <a:pt x="4371250" y="4508074"/>
                  <a:pt x="4375862" y="4508074"/>
                </a:cubicBezTo>
                <a:cubicBezTo>
                  <a:pt x="4366639" y="4475216"/>
                  <a:pt x="4418519" y="4470604"/>
                  <a:pt x="4427743" y="4456769"/>
                </a:cubicBezTo>
                <a:cubicBezTo>
                  <a:pt x="4442154" y="4461381"/>
                  <a:pt x="4408719" y="4489627"/>
                  <a:pt x="4394885" y="4489627"/>
                </a:cubicBezTo>
                <a:cubicBezTo>
                  <a:pt x="4404108" y="4503462"/>
                  <a:pt x="4413907" y="4475793"/>
                  <a:pt x="4423131" y="4489627"/>
                </a:cubicBezTo>
                <a:cubicBezTo>
                  <a:pt x="4418519" y="4498851"/>
                  <a:pt x="4413907" y="4508074"/>
                  <a:pt x="4404108" y="4517874"/>
                </a:cubicBezTo>
                <a:cubicBezTo>
                  <a:pt x="4389697" y="4499427"/>
                  <a:pt x="4380474" y="4517874"/>
                  <a:pt x="4361450" y="4522485"/>
                </a:cubicBezTo>
                <a:cubicBezTo>
                  <a:pt x="4362027" y="4508074"/>
                  <a:pt x="4352227" y="4508074"/>
                  <a:pt x="4362027" y="4498851"/>
                </a:cubicBezTo>
                <a:lnTo>
                  <a:pt x="4362027" y="4498851"/>
                </a:lnTo>
                <a:close/>
                <a:moveTo>
                  <a:pt x="4304958" y="4652764"/>
                </a:moveTo>
                <a:cubicBezTo>
                  <a:pt x="4295734" y="4629705"/>
                  <a:pt x="4328593" y="4615294"/>
                  <a:pt x="4356838" y="4615294"/>
                </a:cubicBezTo>
                <a:cubicBezTo>
                  <a:pt x="4347615" y="4638929"/>
                  <a:pt x="4319369" y="4634317"/>
                  <a:pt x="4304958" y="4652764"/>
                </a:cubicBezTo>
                <a:lnTo>
                  <a:pt x="4304958" y="4652764"/>
                </a:lnTo>
                <a:close/>
                <a:moveTo>
                  <a:pt x="4328593" y="4522485"/>
                </a:moveTo>
                <a:cubicBezTo>
                  <a:pt x="4347615" y="4545543"/>
                  <a:pt x="4295734" y="4555343"/>
                  <a:pt x="4272100" y="4573790"/>
                </a:cubicBezTo>
                <a:cubicBezTo>
                  <a:pt x="4281899" y="4536320"/>
                  <a:pt x="4319369" y="4545543"/>
                  <a:pt x="4328593" y="4522485"/>
                </a:cubicBezTo>
                <a:lnTo>
                  <a:pt x="4328593" y="4522485"/>
                </a:lnTo>
                <a:close/>
                <a:moveTo>
                  <a:pt x="4310146" y="4569178"/>
                </a:moveTo>
                <a:cubicBezTo>
                  <a:pt x="4329169" y="4583013"/>
                  <a:pt x="4286511" y="4602036"/>
                  <a:pt x="4262877" y="4597424"/>
                </a:cubicBezTo>
                <a:cubicBezTo>
                  <a:pt x="4272100" y="4583013"/>
                  <a:pt x="4295734" y="4583013"/>
                  <a:pt x="4310146" y="4569178"/>
                </a:cubicBezTo>
                <a:lnTo>
                  <a:pt x="4310146" y="4569178"/>
                </a:lnTo>
                <a:close/>
                <a:moveTo>
                  <a:pt x="4172950" y="4760561"/>
                </a:moveTo>
                <a:cubicBezTo>
                  <a:pt x="4187361" y="4774396"/>
                  <a:pt x="4201196" y="4765172"/>
                  <a:pt x="4220219" y="4760561"/>
                </a:cubicBezTo>
                <a:cubicBezTo>
                  <a:pt x="4210996" y="4788807"/>
                  <a:pt x="4182749" y="4798030"/>
                  <a:pt x="4153927" y="4802642"/>
                </a:cubicBezTo>
                <a:cubicBezTo>
                  <a:pt x="4159115" y="4783619"/>
                  <a:pt x="4178138" y="4783619"/>
                  <a:pt x="4172950" y="4760561"/>
                </a:cubicBezTo>
                <a:lnTo>
                  <a:pt x="4172950" y="4760561"/>
                </a:lnTo>
                <a:close/>
                <a:moveTo>
                  <a:pt x="4078988" y="4844146"/>
                </a:moveTo>
                <a:cubicBezTo>
                  <a:pt x="4074376" y="4857981"/>
                  <a:pt x="4088211" y="4821088"/>
                  <a:pt x="4102622" y="4825700"/>
                </a:cubicBezTo>
                <a:cubicBezTo>
                  <a:pt x="4107234" y="4844146"/>
                  <a:pt x="4088211" y="4839535"/>
                  <a:pt x="4078988" y="4844146"/>
                </a:cubicBezTo>
                <a:lnTo>
                  <a:pt x="4078988" y="4844146"/>
                </a:lnTo>
                <a:close/>
                <a:moveTo>
                  <a:pt x="3946980" y="4946755"/>
                </a:moveTo>
                <a:cubicBezTo>
                  <a:pt x="3946980" y="4960590"/>
                  <a:pt x="3932568" y="4965202"/>
                  <a:pt x="3918733" y="4965202"/>
                </a:cubicBezTo>
                <a:cubicBezTo>
                  <a:pt x="3914122" y="4956555"/>
                  <a:pt x="3923345" y="4942144"/>
                  <a:pt x="3946980" y="4946755"/>
                </a:cubicBezTo>
                <a:lnTo>
                  <a:pt x="3946980" y="4946755"/>
                </a:lnTo>
                <a:close/>
                <a:moveTo>
                  <a:pt x="3871464" y="5068387"/>
                </a:moveTo>
                <a:cubicBezTo>
                  <a:pt x="3876076" y="5063775"/>
                  <a:pt x="3890488" y="5063775"/>
                  <a:pt x="3899711" y="5063775"/>
                </a:cubicBezTo>
                <a:cubicBezTo>
                  <a:pt x="3895099" y="5072999"/>
                  <a:pt x="3890488" y="5077610"/>
                  <a:pt x="3880688" y="5082222"/>
                </a:cubicBezTo>
                <a:cubicBezTo>
                  <a:pt x="3871464" y="5082222"/>
                  <a:pt x="3871464" y="5077610"/>
                  <a:pt x="3871464" y="5068387"/>
                </a:cubicBezTo>
                <a:lnTo>
                  <a:pt x="3871464" y="5068387"/>
                </a:lnTo>
                <a:close/>
                <a:moveTo>
                  <a:pt x="3701410" y="5161773"/>
                </a:moveTo>
                <a:cubicBezTo>
                  <a:pt x="3706022" y="5147938"/>
                  <a:pt x="3744068" y="5138714"/>
                  <a:pt x="3762514" y="5143326"/>
                </a:cubicBezTo>
                <a:cubicBezTo>
                  <a:pt x="3748679" y="5152549"/>
                  <a:pt x="3725045" y="5157161"/>
                  <a:pt x="3701410" y="5161773"/>
                </a:cubicBezTo>
                <a:lnTo>
                  <a:pt x="3701410" y="5161773"/>
                </a:lnTo>
                <a:close/>
                <a:moveTo>
                  <a:pt x="3843218" y="4984225"/>
                </a:moveTo>
                <a:cubicBezTo>
                  <a:pt x="3843218" y="5002671"/>
                  <a:pt x="3843218" y="5002671"/>
                  <a:pt x="3843218" y="5002671"/>
                </a:cubicBezTo>
                <a:cubicBezTo>
                  <a:pt x="3819584" y="5011895"/>
                  <a:pt x="3800560" y="4993448"/>
                  <a:pt x="3795949" y="5016506"/>
                </a:cubicBezTo>
                <a:cubicBezTo>
                  <a:pt x="3782114" y="4993448"/>
                  <a:pt x="3819584" y="4984225"/>
                  <a:pt x="3843218" y="4984225"/>
                </a:cubicBezTo>
                <a:lnTo>
                  <a:pt x="3843218" y="4984225"/>
                </a:lnTo>
                <a:close/>
                <a:moveTo>
                  <a:pt x="3772315" y="5049940"/>
                </a:moveTo>
                <a:cubicBezTo>
                  <a:pt x="3772315" y="5007859"/>
                  <a:pt x="3814972" y="5026882"/>
                  <a:pt x="3838607" y="5021694"/>
                </a:cubicBezTo>
                <a:cubicBezTo>
                  <a:pt x="3819584" y="5063775"/>
                  <a:pt x="3725621" y="5110468"/>
                  <a:pt x="3697376" y="5072999"/>
                </a:cubicBezTo>
                <a:cubicBezTo>
                  <a:pt x="3706599" y="5049940"/>
                  <a:pt x="3748679" y="5059164"/>
                  <a:pt x="3772315" y="5049940"/>
                </a:cubicBezTo>
                <a:lnTo>
                  <a:pt x="3772315" y="5049940"/>
                </a:lnTo>
                <a:close/>
                <a:moveTo>
                  <a:pt x="189076" y="4316691"/>
                </a:moveTo>
                <a:cubicBezTo>
                  <a:pt x="189076" y="4316691"/>
                  <a:pt x="189076" y="4316691"/>
                  <a:pt x="193688" y="4316691"/>
                </a:cubicBezTo>
                <a:cubicBezTo>
                  <a:pt x="198300" y="4316691"/>
                  <a:pt x="193688" y="4330526"/>
                  <a:pt x="202911" y="4330526"/>
                </a:cubicBezTo>
                <a:cubicBezTo>
                  <a:pt x="207523" y="4307468"/>
                  <a:pt x="240381" y="4307468"/>
                  <a:pt x="240381" y="4283833"/>
                </a:cubicBezTo>
                <a:cubicBezTo>
                  <a:pt x="226546" y="4298244"/>
                  <a:pt x="193688" y="4307468"/>
                  <a:pt x="189076" y="4316691"/>
                </a:cubicBezTo>
                <a:lnTo>
                  <a:pt x="189076" y="4316691"/>
                </a:lnTo>
                <a:close/>
                <a:moveTo>
                  <a:pt x="1070475" y="4298244"/>
                </a:moveTo>
                <a:cubicBezTo>
                  <a:pt x="1075087" y="4289021"/>
                  <a:pt x="1079698" y="4293633"/>
                  <a:pt x="1089498" y="4293633"/>
                </a:cubicBezTo>
                <a:cubicBezTo>
                  <a:pt x="1089498" y="4284410"/>
                  <a:pt x="1089498" y="4284410"/>
                  <a:pt x="1089498" y="4284410"/>
                </a:cubicBezTo>
                <a:cubicBezTo>
                  <a:pt x="1080275" y="4279798"/>
                  <a:pt x="1080275" y="4289021"/>
                  <a:pt x="1070475" y="4289021"/>
                </a:cubicBezTo>
                <a:cubicBezTo>
                  <a:pt x="1070475" y="4293633"/>
                  <a:pt x="1061252" y="4298244"/>
                  <a:pt x="1070475" y="4298244"/>
                </a:cubicBezTo>
                <a:lnTo>
                  <a:pt x="1070475" y="4298244"/>
                </a:lnTo>
                <a:close/>
                <a:moveTo>
                  <a:pt x="5460171" y="4349549"/>
                </a:moveTo>
                <a:cubicBezTo>
                  <a:pt x="5445760" y="4358772"/>
                  <a:pt x="5441149" y="4344937"/>
                  <a:pt x="5431925" y="4344937"/>
                </a:cubicBezTo>
                <a:cubicBezTo>
                  <a:pt x="5446336" y="4358772"/>
                  <a:pt x="5422702" y="4377795"/>
                  <a:pt x="5436537" y="4387019"/>
                </a:cubicBezTo>
                <a:cubicBezTo>
                  <a:pt x="5479195" y="4387019"/>
                  <a:pt x="5516664" y="4349549"/>
                  <a:pt x="5544910" y="4321879"/>
                </a:cubicBezTo>
                <a:cubicBezTo>
                  <a:pt x="5525887" y="4317268"/>
                  <a:pt x="5507441" y="4321879"/>
                  <a:pt x="5507441" y="4303433"/>
                </a:cubicBezTo>
                <a:cubicBezTo>
                  <a:pt x="5498217" y="4294210"/>
                  <a:pt x="5526464" y="4294210"/>
                  <a:pt x="5512052" y="4289598"/>
                </a:cubicBezTo>
                <a:cubicBezTo>
                  <a:pt x="5479195" y="4293633"/>
                  <a:pt x="5479195" y="4331102"/>
                  <a:pt x="5460171" y="4349549"/>
                </a:cubicBezTo>
                <a:lnTo>
                  <a:pt x="5460171" y="4349549"/>
                </a:lnTo>
                <a:close/>
                <a:moveTo>
                  <a:pt x="1009371" y="4326491"/>
                </a:moveTo>
                <a:cubicBezTo>
                  <a:pt x="1000148" y="4331102"/>
                  <a:pt x="966713" y="4340326"/>
                  <a:pt x="976513" y="4349549"/>
                </a:cubicBezTo>
                <a:cubicBezTo>
                  <a:pt x="985736" y="4344937"/>
                  <a:pt x="1018594" y="4335714"/>
                  <a:pt x="1009371" y="4326491"/>
                </a:cubicBezTo>
                <a:lnTo>
                  <a:pt x="1009371" y="4326491"/>
                </a:lnTo>
                <a:close/>
                <a:moveTo>
                  <a:pt x="613347" y="4344937"/>
                </a:moveTo>
                <a:cubicBezTo>
                  <a:pt x="627758" y="4344937"/>
                  <a:pt x="632370" y="4335714"/>
                  <a:pt x="632370" y="4326491"/>
                </a:cubicBezTo>
                <a:cubicBezTo>
                  <a:pt x="580489" y="4308044"/>
                  <a:pt x="552242" y="4373183"/>
                  <a:pt x="514773" y="4396242"/>
                </a:cubicBezTo>
                <a:cubicBezTo>
                  <a:pt x="538408" y="4382407"/>
                  <a:pt x="562043" y="4373183"/>
                  <a:pt x="590289" y="4363384"/>
                </a:cubicBezTo>
                <a:cubicBezTo>
                  <a:pt x="590289" y="4372607"/>
                  <a:pt x="590289" y="4381830"/>
                  <a:pt x="594900" y="4381830"/>
                </a:cubicBezTo>
                <a:cubicBezTo>
                  <a:pt x="608735" y="4382407"/>
                  <a:pt x="632370" y="4358772"/>
                  <a:pt x="613347" y="4344937"/>
                </a:cubicBezTo>
                <a:lnTo>
                  <a:pt x="613347" y="4344937"/>
                </a:lnTo>
                <a:close/>
                <a:moveTo>
                  <a:pt x="5149463" y="4419876"/>
                </a:moveTo>
                <a:cubicBezTo>
                  <a:pt x="5135051" y="4438323"/>
                  <a:pt x="5130440" y="4429100"/>
                  <a:pt x="5121217" y="4438323"/>
                </a:cubicBezTo>
                <a:cubicBezTo>
                  <a:pt x="5140239" y="4438323"/>
                  <a:pt x="5116605" y="4456769"/>
                  <a:pt x="5135628" y="4456769"/>
                </a:cubicBezTo>
                <a:cubicBezTo>
                  <a:pt x="5144275" y="4442935"/>
                  <a:pt x="5144275" y="4433711"/>
                  <a:pt x="5149463" y="4419876"/>
                </a:cubicBezTo>
                <a:lnTo>
                  <a:pt x="5149463" y="4419876"/>
                </a:lnTo>
                <a:close/>
                <a:moveTo>
                  <a:pt x="4583385" y="4456769"/>
                </a:moveTo>
                <a:cubicBezTo>
                  <a:pt x="4583385" y="4442935"/>
                  <a:pt x="4592608" y="4461381"/>
                  <a:pt x="4597796" y="4452158"/>
                </a:cubicBezTo>
                <a:cubicBezTo>
                  <a:pt x="4597796" y="4438323"/>
                  <a:pt x="4597796" y="4438323"/>
                  <a:pt x="4597796" y="4438323"/>
                </a:cubicBezTo>
                <a:cubicBezTo>
                  <a:pt x="4587997" y="4438323"/>
                  <a:pt x="4574162" y="4452158"/>
                  <a:pt x="4583385" y="4456769"/>
                </a:cubicBezTo>
                <a:lnTo>
                  <a:pt x="4583385" y="4456769"/>
                </a:lnTo>
                <a:close/>
                <a:moveTo>
                  <a:pt x="5054925" y="4447546"/>
                </a:moveTo>
                <a:cubicBezTo>
                  <a:pt x="5073947" y="4452158"/>
                  <a:pt x="5078559" y="4475793"/>
                  <a:pt x="5073947" y="4442935"/>
                </a:cubicBezTo>
                <a:cubicBezTo>
                  <a:pt x="5073947" y="4442935"/>
                  <a:pt x="5078559" y="4438323"/>
                  <a:pt x="5073947" y="4438323"/>
                </a:cubicBezTo>
                <a:cubicBezTo>
                  <a:pt x="5078559" y="4452158"/>
                  <a:pt x="5054925" y="4433711"/>
                  <a:pt x="5054925" y="4447546"/>
                </a:cubicBezTo>
                <a:lnTo>
                  <a:pt x="5054925" y="4447546"/>
                </a:lnTo>
                <a:close/>
                <a:moveTo>
                  <a:pt x="5253224" y="4461381"/>
                </a:moveTo>
                <a:cubicBezTo>
                  <a:pt x="5244001" y="4452158"/>
                  <a:pt x="5224979" y="4461381"/>
                  <a:pt x="5220367" y="4461381"/>
                </a:cubicBezTo>
                <a:cubicBezTo>
                  <a:pt x="5224979" y="4461381"/>
                  <a:pt x="5224979" y="4465993"/>
                  <a:pt x="5220367" y="4470604"/>
                </a:cubicBezTo>
                <a:cubicBezTo>
                  <a:pt x="5234202" y="4456769"/>
                  <a:pt x="5248037" y="4475793"/>
                  <a:pt x="5253224" y="4461381"/>
                </a:cubicBezTo>
                <a:lnTo>
                  <a:pt x="5253224" y="4461381"/>
                </a:lnTo>
                <a:close/>
                <a:moveTo>
                  <a:pt x="122784" y="4517874"/>
                </a:moveTo>
                <a:cubicBezTo>
                  <a:pt x="132008" y="4499427"/>
                  <a:pt x="137196" y="4522485"/>
                  <a:pt x="160254" y="4517874"/>
                </a:cubicBezTo>
                <a:cubicBezTo>
                  <a:pt x="174665" y="4499427"/>
                  <a:pt x="169478" y="4485016"/>
                  <a:pt x="179277" y="4466569"/>
                </a:cubicBezTo>
                <a:cubicBezTo>
                  <a:pt x="151031" y="4471181"/>
                  <a:pt x="127396" y="4503462"/>
                  <a:pt x="122784" y="4517874"/>
                </a:cubicBezTo>
                <a:lnTo>
                  <a:pt x="122784" y="4517874"/>
                </a:lnTo>
                <a:close/>
                <a:moveTo>
                  <a:pt x="4903893" y="4536320"/>
                </a:moveTo>
                <a:cubicBezTo>
                  <a:pt x="4899282" y="4536320"/>
                  <a:pt x="4894670" y="4531708"/>
                  <a:pt x="4894670" y="4531708"/>
                </a:cubicBezTo>
                <a:cubicBezTo>
                  <a:pt x="4847401" y="4559955"/>
                  <a:pt x="4795520" y="4583013"/>
                  <a:pt x="4758051" y="4620482"/>
                </a:cubicBezTo>
                <a:cubicBezTo>
                  <a:pt x="4715393" y="4611259"/>
                  <a:pt x="4677924" y="4643540"/>
                  <a:pt x="4654289" y="4667175"/>
                </a:cubicBezTo>
                <a:cubicBezTo>
                  <a:pt x="4663512" y="4667175"/>
                  <a:pt x="4663512" y="4671787"/>
                  <a:pt x="4658900" y="4676398"/>
                </a:cubicBezTo>
                <a:cubicBezTo>
                  <a:pt x="4715393" y="4676398"/>
                  <a:pt x="4734416" y="4620482"/>
                  <a:pt x="4781685" y="4625094"/>
                </a:cubicBezTo>
                <a:cubicBezTo>
                  <a:pt x="4800708" y="4606647"/>
                  <a:pt x="4828954" y="4592236"/>
                  <a:pt x="4842789" y="4569178"/>
                </a:cubicBezTo>
                <a:cubicBezTo>
                  <a:pt x="4871036" y="4569178"/>
                  <a:pt x="4871036" y="4569178"/>
                  <a:pt x="4871036" y="4569178"/>
                </a:cubicBezTo>
                <a:cubicBezTo>
                  <a:pt x="4861813" y="4531708"/>
                  <a:pt x="4899282" y="4554766"/>
                  <a:pt x="4903893" y="4536320"/>
                </a:cubicBezTo>
                <a:lnTo>
                  <a:pt x="4903893" y="4536320"/>
                </a:lnTo>
                <a:close/>
                <a:moveTo>
                  <a:pt x="4375862" y="4694845"/>
                </a:moveTo>
                <a:cubicBezTo>
                  <a:pt x="4385085" y="4681010"/>
                  <a:pt x="4399496" y="4699457"/>
                  <a:pt x="4408719" y="4699457"/>
                </a:cubicBezTo>
                <a:cubicBezTo>
                  <a:pt x="4423131" y="4666599"/>
                  <a:pt x="4465212" y="4661987"/>
                  <a:pt x="4479623" y="4629705"/>
                </a:cubicBezTo>
                <a:cubicBezTo>
                  <a:pt x="4442154" y="4648152"/>
                  <a:pt x="4394885" y="4671787"/>
                  <a:pt x="4375862" y="4694845"/>
                </a:cubicBezTo>
                <a:lnTo>
                  <a:pt x="4375862" y="4694845"/>
                </a:lnTo>
                <a:close/>
                <a:moveTo>
                  <a:pt x="1098721" y="4746149"/>
                </a:moveTo>
                <a:cubicBezTo>
                  <a:pt x="1089498" y="4759984"/>
                  <a:pt x="1070475" y="4759984"/>
                  <a:pt x="1061252" y="4774396"/>
                </a:cubicBezTo>
                <a:cubicBezTo>
                  <a:pt x="1080275" y="4774396"/>
                  <a:pt x="1103909" y="4755373"/>
                  <a:pt x="1098721" y="4746149"/>
                </a:cubicBezTo>
                <a:lnTo>
                  <a:pt x="1098721" y="4746149"/>
                </a:lnTo>
                <a:close/>
                <a:moveTo>
                  <a:pt x="420235" y="4825700"/>
                </a:moveTo>
                <a:cubicBezTo>
                  <a:pt x="405824" y="4839535"/>
                  <a:pt x="401212" y="4821088"/>
                  <a:pt x="396600" y="4821088"/>
                </a:cubicBezTo>
                <a:cubicBezTo>
                  <a:pt x="359130" y="4849335"/>
                  <a:pt x="311861" y="4853946"/>
                  <a:pt x="273816" y="4890839"/>
                </a:cubicBezTo>
                <a:cubicBezTo>
                  <a:pt x="278427" y="4895451"/>
                  <a:pt x="288227" y="4895451"/>
                  <a:pt x="297450" y="4900062"/>
                </a:cubicBezTo>
                <a:cubicBezTo>
                  <a:pt x="311861" y="4853370"/>
                  <a:pt x="372965" y="4871816"/>
                  <a:pt x="396600" y="4839535"/>
                </a:cubicBezTo>
                <a:cubicBezTo>
                  <a:pt x="405824" y="4839535"/>
                  <a:pt x="411011" y="4844146"/>
                  <a:pt x="415623" y="4844146"/>
                </a:cubicBezTo>
                <a:cubicBezTo>
                  <a:pt x="410435" y="4830312"/>
                  <a:pt x="434069" y="4830312"/>
                  <a:pt x="420235" y="4825700"/>
                </a:cubicBezTo>
                <a:lnTo>
                  <a:pt x="420235" y="4825700"/>
                </a:lnTo>
                <a:close/>
                <a:moveTo>
                  <a:pt x="1056640" y="4881616"/>
                </a:moveTo>
                <a:cubicBezTo>
                  <a:pt x="1061252" y="4858558"/>
                  <a:pt x="1047416" y="4858558"/>
                  <a:pt x="1042228" y="4844146"/>
                </a:cubicBezTo>
                <a:cubicBezTo>
                  <a:pt x="1046840" y="4834923"/>
                  <a:pt x="1061252" y="4834923"/>
                  <a:pt x="1056640" y="4821088"/>
                </a:cubicBezTo>
                <a:cubicBezTo>
                  <a:pt x="1028394" y="4816477"/>
                  <a:pt x="1052028" y="4853946"/>
                  <a:pt x="1013983" y="4844146"/>
                </a:cubicBezTo>
                <a:cubicBezTo>
                  <a:pt x="1009371" y="4872393"/>
                  <a:pt x="971325" y="4867205"/>
                  <a:pt x="966713" y="4895451"/>
                </a:cubicBezTo>
                <a:cubicBezTo>
                  <a:pt x="971325" y="4895451"/>
                  <a:pt x="985736" y="4895451"/>
                  <a:pt x="990347" y="4900062"/>
                </a:cubicBezTo>
                <a:cubicBezTo>
                  <a:pt x="1027817" y="4979613"/>
                  <a:pt x="914832" y="4937532"/>
                  <a:pt x="905609" y="4993448"/>
                </a:cubicBezTo>
                <a:cubicBezTo>
                  <a:pt x="920020" y="4998060"/>
                  <a:pt x="905609" y="4979613"/>
                  <a:pt x="920020" y="4979613"/>
                </a:cubicBezTo>
                <a:cubicBezTo>
                  <a:pt x="920020" y="4993448"/>
                  <a:pt x="939044" y="4988836"/>
                  <a:pt x="943655" y="5002671"/>
                </a:cubicBezTo>
                <a:cubicBezTo>
                  <a:pt x="924632" y="5040141"/>
                  <a:pt x="971901" y="4984225"/>
                  <a:pt x="981124" y="4974425"/>
                </a:cubicBezTo>
                <a:cubicBezTo>
                  <a:pt x="990347" y="4979037"/>
                  <a:pt x="990347" y="4979037"/>
                  <a:pt x="990347" y="4988260"/>
                </a:cubicBezTo>
                <a:cubicBezTo>
                  <a:pt x="985736" y="5006706"/>
                  <a:pt x="966713" y="5011318"/>
                  <a:pt x="975936" y="5025729"/>
                </a:cubicBezTo>
                <a:cubicBezTo>
                  <a:pt x="985160" y="5011895"/>
                  <a:pt x="1008794" y="5016506"/>
                  <a:pt x="1004182" y="4992871"/>
                </a:cubicBezTo>
                <a:cubicBezTo>
                  <a:pt x="1023206" y="4992871"/>
                  <a:pt x="1037041" y="4992871"/>
                  <a:pt x="1037041" y="4974425"/>
                </a:cubicBezTo>
                <a:cubicBezTo>
                  <a:pt x="1037041" y="4965202"/>
                  <a:pt x="1018017" y="4974425"/>
                  <a:pt x="1022629" y="4960590"/>
                </a:cubicBezTo>
                <a:cubicBezTo>
                  <a:pt x="1037041" y="4909286"/>
                  <a:pt x="1083733" y="4932344"/>
                  <a:pt x="1117167" y="4923121"/>
                </a:cubicBezTo>
                <a:cubicBezTo>
                  <a:pt x="1107944" y="4909286"/>
                  <a:pt x="1098145" y="4900062"/>
                  <a:pt x="1093533" y="4876428"/>
                </a:cubicBezTo>
                <a:cubicBezTo>
                  <a:pt x="1084886" y="4881616"/>
                  <a:pt x="1070475" y="4881616"/>
                  <a:pt x="1056640" y="4881616"/>
                </a:cubicBezTo>
                <a:lnTo>
                  <a:pt x="1056640" y="4881616"/>
                </a:lnTo>
                <a:close/>
                <a:moveTo>
                  <a:pt x="4475011" y="4863169"/>
                </a:moveTo>
                <a:cubicBezTo>
                  <a:pt x="4465788" y="4872393"/>
                  <a:pt x="4432354" y="4858558"/>
                  <a:pt x="4432354" y="4881616"/>
                </a:cubicBezTo>
                <a:cubicBezTo>
                  <a:pt x="4446766" y="4877004"/>
                  <a:pt x="4484235" y="4863169"/>
                  <a:pt x="4475011" y="4863169"/>
                </a:cubicBezTo>
                <a:lnTo>
                  <a:pt x="4475011" y="4863169"/>
                </a:lnTo>
                <a:close/>
                <a:moveTo>
                  <a:pt x="485950" y="4905251"/>
                </a:moveTo>
                <a:cubicBezTo>
                  <a:pt x="490562" y="4923697"/>
                  <a:pt x="466928" y="4914474"/>
                  <a:pt x="466928" y="4928309"/>
                </a:cubicBezTo>
                <a:cubicBezTo>
                  <a:pt x="485950" y="4928309"/>
                  <a:pt x="485950" y="4928309"/>
                  <a:pt x="485950" y="4928309"/>
                </a:cubicBezTo>
                <a:cubicBezTo>
                  <a:pt x="476727" y="4914474"/>
                  <a:pt x="504973" y="4909862"/>
                  <a:pt x="485950" y="4905251"/>
                </a:cubicBezTo>
                <a:lnTo>
                  <a:pt x="485950" y="4905251"/>
                </a:lnTo>
                <a:close/>
                <a:moveTo>
                  <a:pt x="4729805" y="5054552"/>
                </a:moveTo>
                <a:cubicBezTo>
                  <a:pt x="4758051" y="5049940"/>
                  <a:pt x="4767274" y="5031494"/>
                  <a:pt x="4800708" y="5031494"/>
                </a:cubicBezTo>
                <a:cubicBezTo>
                  <a:pt x="4796097" y="5054552"/>
                  <a:pt x="4767850" y="5045329"/>
                  <a:pt x="4758051" y="5064352"/>
                </a:cubicBezTo>
                <a:cubicBezTo>
                  <a:pt x="4814543" y="5059740"/>
                  <a:pt x="4809932" y="4999213"/>
                  <a:pt x="4875647" y="5003824"/>
                </a:cubicBezTo>
                <a:cubicBezTo>
                  <a:pt x="4884871" y="4994601"/>
                  <a:pt x="4871036" y="4994601"/>
                  <a:pt x="4880259" y="4989989"/>
                </a:cubicBezTo>
                <a:cubicBezTo>
                  <a:pt x="4927528" y="4976154"/>
                  <a:pt x="4997856" y="4943296"/>
                  <a:pt x="4993244" y="4915050"/>
                </a:cubicBezTo>
                <a:cubicBezTo>
                  <a:pt x="4913693" y="4961166"/>
                  <a:pt x="4800132" y="4993448"/>
                  <a:pt x="4729805" y="5054552"/>
                </a:cubicBezTo>
                <a:lnTo>
                  <a:pt x="4729805" y="5054552"/>
                </a:lnTo>
                <a:close/>
                <a:moveTo>
                  <a:pt x="4423131" y="4928309"/>
                </a:moveTo>
                <a:cubicBezTo>
                  <a:pt x="4399496" y="4923697"/>
                  <a:pt x="4362027" y="4951367"/>
                  <a:pt x="4356838" y="4961166"/>
                </a:cubicBezTo>
                <a:cubicBezTo>
                  <a:pt x="4371250" y="4942144"/>
                  <a:pt x="4408719" y="4946755"/>
                  <a:pt x="4423131" y="4928309"/>
                </a:cubicBezTo>
                <a:lnTo>
                  <a:pt x="4423131" y="4928309"/>
                </a:lnTo>
                <a:close/>
                <a:moveTo>
                  <a:pt x="4300346" y="4961166"/>
                </a:moveTo>
                <a:cubicBezTo>
                  <a:pt x="4276712" y="4984225"/>
                  <a:pt x="4248465" y="4984225"/>
                  <a:pt x="4220219" y="4961166"/>
                </a:cubicBezTo>
                <a:cubicBezTo>
                  <a:pt x="4187361" y="4998636"/>
                  <a:pt x="4125680" y="4994024"/>
                  <a:pt x="4102622" y="5036105"/>
                </a:cubicBezTo>
                <a:cubicBezTo>
                  <a:pt x="4107234" y="5049940"/>
                  <a:pt x="4111845" y="5045329"/>
                  <a:pt x="4107234" y="5064352"/>
                </a:cubicBezTo>
                <a:cubicBezTo>
                  <a:pt x="4149892" y="5068963"/>
                  <a:pt x="4154503" y="5041294"/>
                  <a:pt x="4178138" y="5026882"/>
                </a:cubicBezTo>
                <a:cubicBezTo>
                  <a:pt x="4163726" y="5026882"/>
                  <a:pt x="4149892" y="5040717"/>
                  <a:pt x="4140668" y="5031494"/>
                </a:cubicBezTo>
                <a:cubicBezTo>
                  <a:pt x="4173526" y="5031494"/>
                  <a:pt x="4173526" y="4998636"/>
                  <a:pt x="4211572" y="5003248"/>
                </a:cubicBezTo>
                <a:cubicBezTo>
                  <a:pt x="4211572" y="5012471"/>
                  <a:pt x="4206960" y="5012471"/>
                  <a:pt x="4206960" y="5021694"/>
                </a:cubicBezTo>
                <a:cubicBezTo>
                  <a:pt x="4249618" y="5012471"/>
                  <a:pt x="4296311" y="4998636"/>
                  <a:pt x="4324557" y="4970390"/>
                </a:cubicBezTo>
                <a:cubicBezTo>
                  <a:pt x="4310146" y="4970390"/>
                  <a:pt x="4286511" y="4975001"/>
                  <a:pt x="4300346" y="4961166"/>
                </a:cubicBezTo>
                <a:lnTo>
                  <a:pt x="4300346" y="4961166"/>
                </a:lnTo>
                <a:close/>
                <a:moveTo>
                  <a:pt x="3395314" y="5044752"/>
                </a:moveTo>
                <a:cubicBezTo>
                  <a:pt x="3395314" y="5044752"/>
                  <a:pt x="3423560" y="5030918"/>
                  <a:pt x="3418948" y="5026306"/>
                </a:cubicBezTo>
                <a:cubicBezTo>
                  <a:pt x="3409149" y="5030918"/>
                  <a:pt x="3380902" y="5035529"/>
                  <a:pt x="3395314" y="5044752"/>
                </a:cubicBezTo>
                <a:lnTo>
                  <a:pt x="3395314" y="5044752"/>
                </a:lnTo>
                <a:close/>
                <a:moveTo>
                  <a:pt x="4526892" y="5101245"/>
                </a:moveTo>
                <a:cubicBezTo>
                  <a:pt x="4545916" y="5101245"/>
                  <a:pt x="4559751" y="5092022"/>
                  <a:pt x="4578773" y="5082798"/>
                </a:cubicBezTo>
                <a:cubicBezTo>
                  <a:pt x="4578773" y="5073575"/>
                  <a:pt x="4569550" y="5073575"/>
                  <a:pt x="4578773" y="5064352"/>
                </a:cubicBezTo>
                <a:cubicBezTo>
                  <a:pt x="4564362" y="5073575"/>
                  <a:pt x="4555139" y="5055129"/>
                  <a:pt x="4555139" y="5073575"/>
                </a:cubicBezTo>
                <a:cubicBezTo>
                  <a:pt x="4550527" y="5082798"/>
                  <a:pt x="4574162" y="5068963"/>
                  <a:pt x="4574162" y="5082798"/>
                </a:cubicBezTo>
                <a:cubicBezTo>
                  <a:pt x="4555139" y="5086834"/>
                  <a:pt x="4540727" y="5091445"/>
                  <a:pt x="4526892" y="5101245"/>
                </a:cubicBezTo>
                <a:lnTo>
                  <a:pt x="4526892" y="5101245"/>
                </a:lnTo>
                <a:close/>
                <a:moveTo>
                  <a:pt x="4314758" y="5115080"/>
                </a:moveTo>
                <a:cubicBezTo>
                  <a:pt x="4347615" y="5101245"/>
                  <a:pt x="4381050" y="5092022"/>
                  <a:pt x="4409296" y="5072999"/>
                </a:cubicBezTo>
                <a:cubicBezTo>
                  <a:pt x="4371250" y="5077610"/>
                  <a:pt x="4328593" y="5101245"/>
                  <a:pt x="4314758" y="5115080"/>
                </a:cubicBezTo>
                <a:lnTo>
                  <a:pt x="4314758" y="5115080"/>
                </a:lnTo>
                <a:close/>
                <a:moveTo>
                  <a:pt x="4258265" y="5077610"/>
                </a:moveTo>
                <a:cubicBezTo>
                  <a:pt x="4243854" y="5072999"/>
                  <a:pt x="4239242" y="5082222"/>
                  <a:pt x="4230019" y="5077610"/>
                </a:cubicBezTo>
                <a:cubicBezTo>
                  <a:pt x="4230019" y="5096057"/>
                  <a:pt x="4201773" y="5082222"/>
                  <a:pt x="4210996" y="5096057"/>
                </a:cubicBezTo>
                <a:cubicBezTo>
                  <a:pt x="4220219" y="5086834"/>
                  <a:pt x="4248465" y="5091445"/>
                  <a:pt x="4258265" y="5077610"/>
                </a:cubicBezTo>
                <a:lnTo>
                  <a:pt x="4258265" y="5077610"/>
                </a:lnTo>
                <a:close/>
                <a:moveTo>
                  <a:pt x="4592608" y="5096633"/>
                </a:moveTo>
                <a:cubicBezTo>
                  <a:pt x="4573586" y="5101245"/>
                  <a:pt x="4559751" y="5110468"/>
                  <a:pt x="4545339" y="5119691"/>
                </a:cubicBezTo>
                <a:cubicBezTo>
                  <a:pt x="4569550" y="5119691"/>
                  <a:pt x="4583385" y="5105857"/>
                  <a:pt x="4592608" y="5096633"/>
                </a:cubicBezTo>
                <a:lnTo>
                  <a:pt x="4592608" y="5096633"/>
                </a:lnTo>
                <a:close/>
                <a:moveTo>
                  <a:pt x="4140092" y="5175607"/>
                </a:moveTo>
                <a:cubicBezTo>
                  <a:pt x="4182749" y="5147361"/>
                  <a:pt x="4272100" y="5142749"/>
                  <a:pt x="4295734" y="5115080"/>
                </a:cubicBezTo>
                <a:cubicBezTo>
                  <a:pt x="4291123" y="5119691"/>
                  <a:pt x="4258265" y="5124303"/>
                  <a:pt x="4258265" y="5119691"/>
                </a:cubicBezTo>
                <a:cubicBezTo>
                  <a:pt x="4262877" y="5115080"/>
                  <a:pt x="4277288" y="5105857"/>
                  <a:pt x="4262877" y="5101245"/>
                </a:cubicBezTo>
                <a:cubicBezTo>
                  <a:pt x="4210996" y="5124303"/>
                  <a:pt x="4163726" y="5138714"/>
                  <a:pt x="4116457" y="5161773"/>
                </a:cubicBezTo>
                <a:cubicBezTo>
                  <a:pt x="4130869" y="5161773"/>
                  <a:pt x="4126257" y="5175607"/>
                  <a:pt x="4140092" y="5175607"/>
                </a:cubicBezTo>
                <a:lnTo>
                  <a:pt x="4140092" y="5175607"/>
                </a:lnTo>
                <a:close/>
                <a:moveTo>
                  <a:pt x="3828807" y="5180219"/>
                </a:moveTo>
                <a:cubicBezTo>
                  <a:pt x="3838030" y="5166384"/>
                  <a:pt x="3866276" y="5198665"/>
                  <a:pt x="3866276" y="5175607"/>
                </a:cubicBezTo>
                <a:cubicBezTo>
                  <a:pt x="3862241" y="5166384"/>
                  <a:pt x="3819584" y="5170996"/>
                  <a:pt x="3828807" y="5180219"/>
                </a:cubicBezTo>
                <a:lnTo>
                  <a:pt x="3828807" y="5180219"/>
                </a:lnTo>
                <a:close/>
                <a:moveTo>
                  <a:pt x="4362027" y="5297239"/>
                </a:moveTo>
                <a:cubicBezTo>
                  <a:pt x="4338392" y="5306462"/>
                  <a:pt x="4319369" y="5320297"/>
                  <a:pt x="4295734" y="5330097"/>
                </a:cubicBezTo>
                <a:cubicBezTo>
                  <a:pt x="4323981" y="5324909"/>
                  <a:pt x="4343004" y="5315686"/>
                  <a:pt x="4362027" y="5297239"/>
                </a:cubicBezTo>
                <a:lnTo>
                  <a:pt x="4362027" y="5297239"/>
                </a:lnTo>
                <a:close/>
                <a:moveTo>
                  <a:pt x="3362455" y="5357767"/>
                </a:moveTo>
                <a:cubicBezTo>
                  <a:pt x="3381479" y="5348543"/>
                  <a:pt x="3399925" y="5343932"/>
                  <a:pt x="3414336" y="5329521"/>
                </a:cubicBezTo>
                <a:cubicBezTo>
                  <a:pt x="3399925" y="5339320"/>
                  <a:pt x="3357268" y="5343932"/>
                  <a:pt x="3362455" y="5357767"/>
                </a:cubicBezTo>
                <a:lnTo>
                  <a:pt x="3362455" y="5357767"/>
                </a:lnTo>
                <a:close/>
                <a:moveTo>
                  <a:pt x="4111845" y="5418295"/>
                </a:moveTo>
                <a:cubicBezTo>
                  <a:pt x="4149315" y="5413683"/>
                  <a:pt x="4172950" y="5395236"/>
                  <a:pt x="4196585" y="5376213"/>
                </a:cubicBezTo>
                <a:cubicBezTo>
                  <a:pt x="4229442" y="5366990"/>
                  <a:pt x="4281323" y="5353155"/>
                  <a:pt x="4285935" y="5329521"/>
                </a:cubicBezTo>
                <a:cubicBezTo>
                  <a:pt x="4253077" y="5343356"/>
                  <a:pt x="4210420" y="5366990"/>
                  <a:pt x="4172950" y="5371602"/>
                </a:cubicBezTo>
                <a:cubicBezTo>
                  <a:pt x="4178138" y="5395236"/>
                  <a:pt x="4121069" y="5395236"/>
                  <a:pt x="4111845" y="5418295"/>
                </a:cubicBezTo>
                <a:lnTo>
                  <a:pt x="4111845" y="5418295"/>
                </a:lnTo>
                <a:close/>
                <a:moveTo>
                  <a:pt x="5366210" y="938095"/>
                </a:moveTo>
                <a:cubicBezTo>
                  <a:pt x="5323552" y="947318"/>
                  <a:pt x="5295306" y="966341"/>
                  <a:pt x="5295306" y="1007846"/>
                </a:cubicBezTo>
                <a:cubicBezTo>
                  <a:pt x="5299918" y="1012457"/>
                  <a:pt x="5309717" y="1021681"/>
                  <a:pt x="5323552" y="1017069"/>
                </a:cubicBezTo>
                <a:cubicBezTo>
                  <a:pt x="5332775" y="1007846"/>
                  <a:pt x="5318940" y="994011"/>
                  <a:pt x="5337963" y="988823"/>
                </a:cubicBezTo>
                <a:cubicBezTo>
                  <a:pt x="5337963" y="998046"/>
                  <a:pt x="5337963" y="998046"/>
                  <a:pt x="5337963" y="998046"/>
                </a:cubicBezTo>
                <a:cubicBezTo>
                  <a:pt x="5356410" y="989399"/>
                  <a:pt x="5370821" y="961153"/>
                  <a:pt x="5366210" y="938095"/>
                </a:cubicBezTo>
                <a:lnTo>
                  <a:pt x="5366210" y="938095"/>
                </a:lnTo>
                <a:close/>
                <a:moveTo>
                  <a:pt x="5172521" y="4312080"/>
                </a:moveTo>
                <a:cubicBezTo>
                  <a:pt x="5177133" y="4302856"/>
                  <a:pt x="5167909" y="4283833"/>
                  <a:pt x="5181745" y="4274610"/>
                </a:cubicBezTo>
                <a:cubicBezTo>
                  <a:pt x="5172521" y="4269998"/>
                  <a:pt x="5167333" y="4265387"/>
                  <a:pt x="5162721" y="4260775"/>
                </a:cubicBezTo>
                <a:cubicBezTo>
                  <a:pt x="5153498" y="4289021"/>
                  <a:pt x="5101617" y="4298244"/>
                  <a:pt x="5115452" y="4335714"/>
                </a:cubicBezTo>
                <a:cubicBezTo>
                  <a:pt x="5125828" y="4312080"/>
                  <a:pt x="5144275" y="4298244"/>
                  <a:pt x="5172521" y="4312080"/>
                </a:cubicBezTo>
                <a:lnTo>
                  <a:pt x="5172521" y="4312080"/>
                </a:lnTo>
                <a:close/>
                <a:moveTo>
                  <a:pt x="5431925" y="4498851"/>
                </a:moveTo>
                <a:cubicBezTo>
                  <a:pt x="5450948" y="4521909"/>
                  <a:pt x="5422702" y="4531708"/>
                  <a:pt x="5427314" y="4545543"/>
                </a:cubicBezTo>
                <a:cubicBezTo>
                  <a:pt x="5441725" y="4531708"/>
                  <a:pt x="5474583" y="4536320"/>
                  <a:pt x="5469971" y="4503462"/>
                </a:cubicBezTo>
                <a:cubicBezTo>
                  <a:pt x="5455560" y="4498851"/>
                  <a:pt x="5441725" y="4498851"/>
                  <a:pt x="5431925" y="4498851"/>
                </a:cubicBezTo>
                <a:lnTo>
                  <a:pt x="5431925" y="4498851"/>
                </a:lnTo>
                <a:close/>
                <a:moveTo>
                  <a:pt x="5040513" y="4512685"/>
                </a:moveTo>
                <a:cubicBezTo>
                  <a:pt x="5031289" y="4517297"/>
                  <a:pt x="5026102" y="4526520"/>
                  <a:pt x="5021490" y="4535744"/>
                </a:cubicBezTo>
                <a:cubicBezTo>
                  <a:pt x="5016878" y="4531132"/>
                  <a:pt x="5012267" y="4526520"/>
                  <a:pt x="4997856" y="4526520"/>
                </a:cubicBezTo>
                <a:cubicBezTo>
                  <a:pt x="5007079" y="4563990"/>
                  <a:pt x="5058960" y="4549579"/>
                  <a:pt x="5077983" y="4526520"/>
                </a:cubicBezTo>
                <a:cubicBezTo>
                  <a:pt x="5059536" y="4536320"/>
                  <a:pt x="5059536" y="4512685"/>
                  <a:pt x="5040513" y="4512685"/>
                </a:cubicBezTo>
                <a:lnTo>
                  <a:pt x="5040513" y="4512685"/>
                </a:lnTo>
                <a:close/>
                <a:moveTo>
                  <a:pt x="4786297" y="4723091"/>
                </a:moveTo>
                <a:cubicBezTo>
                  <a:pt x="4786297" y="4732315"/>
                  <a:pt x="4762662" y="4741538"/>
                  <a:pt x="4777073" y="4746149"/>
                </a:cubicBezTo>
                <a:cubicBezTo>
                  <a:pt x="4781685" y="4732315"/>
                  <a:pt x="4805320" y="4736926"/>
                  <a:pt x="4814543" y="4727703"/>
                </a:cubicBezTo>
                <a:cubicBezTo>
                  <a:pt x="4819155" y="4709256"/>
                  <a:pt x="4786297" y="4718479"/>
                  <a:pt x="4790908" y="4699457"/>
                </a:cubicBezTo>
                <a:cubicBezTo>
                  <a:pt x="4823766" y="4694845"/>
                  <a:pt x="4814543" y="4657376"/>
                  <a:pt x="4842789" y="4657376"/>
                </a:cubicBezTo>
                <a:cubicBezTo>
                  <a:pt x="4847401" y="4638929"/>
                  <a:pt x="4838177" y="4634317"/>
                  <a:pt x="4828378" y="4629129"/>
                </a:cubicBezTo>
                <a:cubicBezTo>
                  <a:pt x="4809355" y="4647576"/>
                  <a:pt x="4790908" y="4666599"/>
                  <a:pt x="4771885" y="4689657"/>
                </a:cubicBezTo>
                <a:cubicBezTo>
                  <a:pt x="4762662" y="4689657"/>
                  <a:pt x="4767274" y="4671210"/>
                  <a:pt x="4757474" y="4671210"/>
                </a:cubicBezTo>
                <a:cubicBezTo>
                  <a:pt x="4733839" y="4713291"/>
                  <a:pt x="4668124" y="4727126"/>
                  <a:pt x="4639878" y="4773819"/>
                </a:cubicBezTo>
                <a:cubicBezTo>
                  <a:pt x="4658900" y="4783042"/>
                  <a:pt x="4654289" y="4759984"/>
                  <a:pt x="4663512" y="4759984"/>
                </a:cubicBezTo>
                <a:cubicBezTo>
                  <a:pt x="4706170" y="4765172"/>
                  <a:pt x="4739028" y="4699457"/>
                  <a:pt x="4786297" y="4723091"/>
                </a:cubicBezTo>
                <a:lnTo>
                  <a:pt x="4786297" y="4723091"/>
                </a:lnTo>
                <a:close/>
                <a:moveTo>
                  <a:pt x="4291123" y="5166384"/>
                </a:moveTo>
                <a:cubicBezTo>
                  <a:pt x="4230019" y="5213077"/>
                  <a:pt x="4130869" y="5203854"/>
                  <a:pt x="4069765" y="5250546"/>
                </a:cubicBezTo>
                <a:cubicBezTo>
                  <a:pt x="4041518" y="5236712"/>
                  <a:pt x="3975226" y="5255158"/>
                  <a:pt x="3966003" y="5283404"/>
                </a:cubicBezTo>
                <a:cubicBezTo>
                  <a:pt x="3956780" y="5278793"/>
                  <a:pt x="3942368" y="5274181"/>
                  <a:pt x="3942368" y="5260346"/>
                </a:cubicBezTo>
                <a:cubicBezTo>
                  <a:pt x="3951592" y="5237288"/>
                  <a:pt x="4003472" y="5260346"/>
                  <a:pt x="3998861" y="5222877"/>
                </a:cubicBezTo>
                <a:cubicBezTo>
                  <a:pt x="3966003" y="5232100"/>
                  <a:pt x="3909510" y="5245935"/>
                  <a:pt x="3918733" y="5274181"/>
                </a:cubicBezTo>
                <a:cubicBezTo>
                  <a:pt x="3909510" y="5274181"/>
                  <a:pt x="3909510" y="5283404"/>
                  <a:pt x="3899711" y="5278793"/>
                </a:cubicBezTo>
                <a:cubicBezTo>
                  <a:pt x="3899711" y="5297239"/>
                  <a:pt x="3918733" y="5292627"/>
                  <a:pt x="3914122" y="5311651"/>
                </a:cubicBezTo>
                <a:cubicBezTo>
                  <a:pt x="3904899" y="5316262"/>
                  <a:pt x="3890488" y="5320874"/>
                  <a:pt x="3876653" y="5325485"/>
                </a:cubicBezTo>
                <a:cubicBezTo>
                  <a:pt x="3872041" y="5343932"/>
                  <a:pt x="3900287" y="5330097"/>
                  <a:pt x="3904899" y="5339320"/>
                </a:cubicBezTo>
                <a:cubicBezTo>
                  <a:pt x="3885876" y="5367566"/>
                  <a:pt x="3876653" y="5409071"/>
                  <a:pt x="3833995" y="5418871"/>
                </a:cubicBezTo>
                <a:cubicBezTo>
                  <a:pt x="3843218" y="5432706"/>
                  <a:pt x="3862241" y="5414259"/>
                  <a:pt x="3862241" y="5423482"/>
                </a:cubicBezTo>
                <a:cubicBezTo>
                  <a:pt x="3838607" y="5437318"/>
                  <a:pt x="3805748" y="5484010"/>
                  <a:pt x="3763091" y="5456340"/>
                </a:cubicBezTo>
                <a:cubicBezTo>
                  <a:pt x="3772315" y="5428094"/>
                  <a:pt x="3791337" y="5405036"/>
                  <a:pt x="3819584" y="5391201"/>
                </a:cubicBezTo>
                <a:cubicBezTo>
                  <a:pt x="3805172" y="5381978"/>
                  <a:pt x="3824195" y="5362955"/>
                  <a:pt x="3814972" y="5349120"/>
                </a:cubicBezTo>
                <a:cubicBezTo>
                  <a:pt x="3782114" y="5344508"/>
                  <a:pt x="3725621" y="5362955"/>
                  <a:pt x="3697376" y="5386590"/>
                </a:cubicBezTo>
                <a:cubicBezTo>
                  <a:pt x="3631083" y="5358343"/>
                  <a:pt x="3636271" y="5456340"/>
                  <a:pt x="3645495" y="5493810"/>
                </a:cubicBezTo>
                <a:cubicBezTo>
                  <a:pt x="3669129" y="5465564"/>
                  <a:pt x="3692764" y="5526668"/>
                  <a:pt x="3716398" y="5540503"/>
                </a:cubicBezTo>
                <a:cubicBezTo>
                  <a:pt x="3759056" y="5498421"/>
                  <a:pt x="3815549" y="5479975"/>
                  <a:pt x="3872041" y="5456340"/>
                </a:cubicBezTo>
                <a:cubicBezTo>
                  <a:pt x="3881264" y="5414259"/>
                  <a:pt x="3938333" y="5423482"/>
                  <a:pt x="3938333" y="5376790"/>
                </a:cubicBezTo>
                <a:cubicBezTo>
                  <a:pt x="3990214" y="5353732"/>
                  <a:pt x="4042095" y="5334709"/>
                  <a:pt x="4084752" y="5301851"/>
                </a:cubicBezTo>
                <a:cubicBezTo>
                  <a:pt x="4084752" y="5292627"/>
                  <a:pt x="4061118" y="5301851"/>
                  <a:pt x="4065729" y="5283404"/>
                </a:cubicBezTo>
                <a:cubicBezTo>
                  <a:pt x="4098587" y="5264958"/>
                  <a:pt x="4145856" y="5274181"/>
                  <a:pt x="4178715" y="5264958"/>
                </a:cubicBezTo>
                <a:cubicBezTo>
                  <a:pt x="4239819" y="5222877"/>
                  <a:pt x="4310722" y="5227488"/>
                  <a:pt x="4386238" y="5199818"/>
                </a:cubicBezTo>
                <a:cubicBezTo>
                  <a:pt x="4386238" y="5185983"/>
                  <a:pt x="4395461" y="5185983"/>
                  <a:pt x="4395461" y="5176760"/>
                </a:cubicBezTo>
                <a:cubicBezTo>
                  <a:pt x="4362603" y="5190595"/>
                  <a:pt x="4338968" y="5195207"/>
                  <a:pt x="4291700" y="5205007"/>
                </a:cubicBezTo>
                <a:cubicBezTo>
                  <a:pt x="4295734" y="5194630"/>
                  <a:pt x="4304958" y="5170996"/>
                  <a:pt x="4291123" y="5166384"/>
                </a:cubicBezTo>
                <a:lnTo>
                  <a:pt x="4291123" y="5166384"/>
                </a:lnTo>
                <a:close/>
                <a:moveTo>
                  <a:pt x="4036330" y="5315686"/>
                </a:moveTo>
                <a:cubicBezTo>
                  <a:pt x="4012696" y="5320297"/>
                  <a:pt x="3989061" y="5329521"/>
                  <a:pt x="3960815" y="5324909"/>
                </a:cubicBezTo>
                <a:cubicBezTo>
                  <a:pt x="3984449" y="5315686"/>
                  <a:pt x="4012696" y="5287440"/>
                  <a:pt x="4040942" y="5292051"/>
                </a:cubicBezTo>
                <a:cubicBezTo>
                  <a:pt x="4040942" y="5301851"/>
                  <a:pt x="4031719" y="5301851"/>
                  <a:pt x="4036330" y="5315686"/>
                </a:cubicBezTo>
                <a:lnTo>
                  <a:pt x="4036330" y="5315686"/>
                </a:lnTo>
                <a:close/>
                <a:moveTo>
                  <a:pt x="3041371" y="5231523"/>
                </a:moveTo>
                <a:cubicBezTo>
                  <a:pt x="2984878" y="5240747"/>
                  <a:pt x="2937609" y="5259770"/>
                  <a:pt x="2890340" y="5278216"/>
                </a:cubicBezTo>
                <a:cubicBezTo>
                  <a:pt x="2909363" y="5287440"/>
                  <a:pt x="2918586" y="5287440"/>
                  <a:pt x="2904751" y="5301274"/>
                </a:cubicBezTo>
                <a:cubicBezTo>
                  <a:pt x="2904751" y="5305886"/>
                  <a:pt x="2913975" y="5305886"/>
                  <a:pt x="2913975" y="5315109"/>
                </a:cubicBezTo>
                <a:cubicBezTo>
                  <a:pt x="2956632" y="5301274"/>
                  <a:pt x="2984878" y="5282251"/>
                  <a:pt x="3022348" y="5268417"/>
                </a:cubicBezTo>
                <a:cubicBezTo>
                  <a:pt x="3022925" y="5255158"/>
                  <a:pt x="3027536" y="5240747"/>
                  <a:pt x="3041371" y="5231523"/>
                </a:cubicBezTo>
                <a:lnTo>
                  <a:pt x="3041371" y="5231523"/>
                </a:lnTo>
                <a:close/>
                <a:moveTo>
                  <a:pt x="2919163" y="5292627"/>
                </a:moveTo>
                <a:cubicBezTo>
                  <a:pt x="2919163" y="5274181"/>
                  <a:pt x="2947408" y="5283404"/>
                  <a:pt x="2956632" y="5274181"/>
                </a:cubicBezTo>
                <a:cubicBezTo>
                  <a:pt x="2952020" y="5292627"/>
                  <a:pt x="2932997" y="5287440"/>
                  <a:pt x="2919163" y="5292627"/>
                </a:cubicBezTo>
                <a:lnTo>
                  <a:pt x="2919163" y="529262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576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8086" y="307652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8086" y="6233467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65965" y="6065675"/>
            <a:ext cx="752475" cy="752475"/>
          </a:xfrm>
          <a:prstGeom prst="rect">
            <a:avLst/>
          </a:prstGeom>
          <a:noFill/>
          <a:ln w="1905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536053" y="344034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536053" y="6269849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97539" y="944050"/>
            <a:ext cx="1196923" cy="149471"/>
          </a:xfrm>
          <a:custGeom>
            <a:avLst/>
            <a:gdLst>
              <a:gd name="connsiteX0" fmla="*/ 331386 w 878552"/>
              <a:gd name="connsiteY0" fmla="*/ 21766 h 109713"/>
              <a:gd name="connsiteX1" fmla="*/ 326822 w 878552"/>
              <a:gd name="connsiteY1" fmla="*/ 26193 h 109713"/>
              <a:gd name="connsiteX2" fmla="*/ 326822 w 878552"/>
              <a:gd name="connsiteY2" fmla="*/ 26261 h 109713"/>
              <a:gd name="connsiteX3" fmla="*/ 326822 w 878552"/>
              <a:gd name="connsiteY3" fmla="*/ 48538 h 109713"/>
              <a:gd name="connsiteX4" fmla="*/ 331318 w 878552"/>
              <a:gd name="connsiteY4" fmla="*/ 53034 h 109713"/>
              <a:gd name="connsiteX5" fmla="*/ 331386 w 878552"/>
              <a:gd name="connsiteY5" fmla="*/ 53034 h 109713"/>
              <a:gd name="connsiteX6" fmla="*/ 359249 w 878552"/>
              <a:gd name="connsiteY6" fmla="*/ 53034 h 109713"/>
              <a:gd name="connsiteX7" fmla="*/ 375462 w 878552"/>
              <a:gd name="connsiteY7" fmla="*/ 37911 h 109713"/>
              <a:gd name="connsiteX8" fmla="*/ 360416 w 878552"/>
              <a:gd name="connsiteY8" fmla="*/ 21775 h 109713"/>
              <a:gd name="connsiteX9" fmla="*/ 359794 w 878552"/>
              <a:gd name="connsiteY9" fmla="*/ 21766 h 109713"/>
              <a:gd name="connsiteX10" fmla="*/ 825280 w 878552"/>
              <a:gd name="connsiteY10" fmla="*/ 21085 h 109713"/>
              <a:gd name="connsiteX11" fmla="*/ 825280 w 878552"/>
              <a:gd name="connsiteY11" fmla="*/ 21153 h 109713"/>
              <a:gd name="connsiteX12" fmla="*/ 789992 w 878552"/>
              <a:gd name="connsiteY12" fmla="*/ 56305 h 109713"/>
              <a:gd name="connsiteX13" fmla="*/ 825144 w 878552"/>
              <a:gd name="connsiteY13" fmla="*/ 91592 h 109713"/>
              <a:gd name="connsiteX14" fmla="*/ 860431 w 878552"/>
              <a:gd name="connsiteY14" fmla="*/ 56440 h 109713"/>
              <a:gd name="connsiteX15" fmla="*/ 860432 w 878552"/>
              <a:gd name="connsiteY15" fmla="*/ 56373 h 109713"/>
              <a:gd name="connsiteX16" fmla="*/ 825280 w 878552"/>
              <a:gd name="connsiteY16" fmla="*/ 21085 h 109713"/>
              <a:gd name="connsiteX17" fmla="*/ 598159 w 878552"/>
              <a:gd name="connsiteY17" fmla="*/ 19311 h 109713"/>
              <a:gd name="connsiteX18" fmla="*/ 597748 w 878552"/>
              <a:gd name="connsiteY18" fmla="*/ 19313 h 109713"/>
              <a:gd name="connsiteX19" fmla="*/ 562870 w 878552"/>
              <a:gd name="connsiteY19" fmla="*/ 54872 h 109713"/>
              <a:gd name="connsiteX20" fmla="*/ 598429 w 878552"/>
              <a:gd name="connsiteY20" fmla="*/ 89750 h 109713"/>
              <a:gd name="connsiteX21" fmla="*/ 633308 w 878552"/>
              <a:gd name="connsiteY21" fmla="*/ 54465 h 109713"/>
              <a:gd name="connsiteX22" fmla="*/ 598159 w 878552"/>
              <a:gd name="connsiteY22" fmla="*/ 19311 h 109713"/>
              <a:gd name="connsiteX23" fmla="*/ 143502 w 878552"/>
              <a:gd name="connsiteY23" fmla="*/ 19177 h 109713"/>
              <a:gd name="connsiteX24" fmla="*/ 143502 w 878552"/>
              <a:gd name="connsiteY24" fmla="*/ 19450 h 109713"/>
              <a:gd name="connsiteX25" fmla="*/ 108077 w 878552"/>
              <a:gd name="connsiteY25" fmla="*/ 54738 h 109713"/>
              <a:gd name="connsiteX26" fmla="*/ 143365 w 878552"/>
              <a:gd name="connsiteY26" fmla="*/ 90161 h 109713"/>
              <a:gd name="connsiteX27" fmla="*/ 178789 w 878552"/>
              <a:gd name="connsiteY27" fmla="*/ 54874 h 109713"/>
              <a:gd name="connsiteX28" fmla="*/ 178789 w 878552"/>
              <a:gd name="connsiteY28" fmla="*/ 54738 h 109713"/>
              <a:gd name="connsiteX29" fmla="*/ 143638 w 878552"/>
              <a:gd name="connsiteY29" fmla="*/ 19178 h 109713"/>
              <a:gd name="connsiteX30" fmla="*/ 143502 w 878552"/>
              <a:gd name="connsiteY30" fmla="*/ 19177 h 109713"/>
              <a:gd name="connsiteX31" fmla="*/ 82258 w 878552"/>
              <a:gd name="connsiteY31" fmla="*/ 3305 h 109713"/>
              <a:gd name="connsiteX32" fmla="*/ 91115 w 878552"/>
              <a:gd name="connsiteY32" fmla="*/ 3305 h 109713"/>
              <a:gd name="connsiteX33" fmla="*/ 95365 w 878552"/>
              <a:gd name="connsiteY33" fmla="*/ 8034 h 109713"/>
              <a:gd name="connsiteX34" fmla="*/ 94725 w 878552"/>
              <a:gd name="connsiteY34" fmla="*/ 10117 h 109713"/>
              <a:gd name="connsiteX35" fmla="*/ 58074 w 878552"/>
              <a:gd name="connsiteY35" fmla="*/ 60801 h 109713"/>
              <a:gd name="connsiteX36" fmla="*/ 56848 w 878552"/>
              <a:gd name="connsiteY36" fmla="*/ 64684 h 109713"/>
              <a:gd name="connsiteX37" fmla="*/ 56848 w 878552"/>
              <a:gd name="connsiteY37" fmla="*/ 101607 h 109713"/>
              <a:gd name="connsiteX38" fmla="*/ 52352 w 878552"/>
              <a:gd name="connsiteY38" fmla="*/ 106103 h 109713"/>
              <a:gd name="connsiteX39" fmla="*/ 42883 w 878552"/>
              <a:gd name="connsiteY39" fmla="*/ 106103 h 109713"/>
              <a:gd name="connsiteX40" fmla="*/ 38387 w 878552"/>
              <a:gd name="connsiteY40" fmla="*/ 101607 h 109713"/>
              <a:gd name="connsiteX41" fmla="*/ 38387 w 878552"/>
              <a:gd name="connsiteY41" fmla="*/ 64684 h 109713"/>
              <a:gd name="connsiteX42" fmla="*/ 37161 w 878552"/>
              <a:gd name="connsiteY42" fmla="*/ 60801 h 109713"/>
              <a:gd name="connsiteX43" fmla="*/ 647 w 878552"/>
              <a:gd name="connsiteY43" fmla="*/ 10458 h 109713"/>
              <a:gd name="connsiteX44" fmla="*/ 2174 w 878552"/>
              <a:gd name="connsiteY44" fmla="*/ 4286 h 109713"/>
              <a:gd name="connsiteX45" fmla="*/ 4257 w 878552"/>
              <a:gd name="connsiteY45" fmla="*/ 3646 h 109713"/>
              <a:gd name="connsiteX46" fmla="*/ 13386 w 878552"/>
              <a:gd name="connsiteY46" fmla="*/ 3646 h 109713"/>
              <a:gd name="connsiteX47" fmla="*/ 16792 w 878552"/>
              <a:gd name="connsiteY47" fmla="*/ 5213 h 109713"/>
              <a:gd name="connsiteX48" fmla="*/ 44041 w 878552"/>
              <a:gd name="connsiteY48" fmla="*/ 43702 h 109713"/>
              <a:gd name="connsiteX49" fmla="*/ 47720 w 878552"/>
              <a:gd name="connsiteY49" fmla="*/ 45542 h 109713"/>
              <a:gd name="connsiteX50" fmla="*/ 51331 w 878552"/>
              <a:gd name="connsiteY50" fmla="*/ 43702 h 109713"/>
              <a:gd name="connsiteX51" fmla="*/ 78580 w 878552"/>
              <a:gd name="connsiteY51" fmla="*/ 5213 h 109713"/>
              <a:gd name="connsiteX52" fmla="*/ 82258 w 878552"/>
              <a:gd name="connsiteY52" fmla="*/ 3305 h 109713"/>
              <a:gd name="connsiteX53" fmla="*/ 313129 w 878552"/>
              <a:gd name="connsiteY53" fmla="*/ 3304 h 109713"/>
              <a:gd name="connsiteX54" fmla="*/ 359044 w 878552"/>
              <a:gd name="connsiteY54" fmla="*/ 3304 h 109713"/>
              <a:gd name="connsiteX55" fmla="*/ 383296 w 878552"/>
              <a:gd name="connsiteY55" fmla="*/ 12841 h 109713"/>
              <a:gd name="connsiteX56" fmla="*/ 394060 w 878552"/>
              <a:gd name="connsiteY56" fmla="*/ 36208 h 109713"/>
              <a:gd name="connsiteX57" fmla="*/ 377914 w 878552"/>
              <a:gd name="connsiteY57" fmla="*/ 66522 h 109713"/>
              <a:gd name="connsiteX58" fmla="*/ 376279 w 878552"/>
              <a:gd name="connsiteY58" fmla="*/ 72177 h 109713"/>
              <a:gd name="connsiteX59" fmla="*/ 389495 w 878552"/>
              <a:gd name="connsiteY59" fmla="*/ 99903 h 109713"/>
              <a:gd name="connsiteX60" fmla="*/ 387968 w 878552"/>
              <a:gd name="connsiteY60" fmla="*/ 106075 h 109713"/>
              <a:gd name="connsiteX61" fmla="*/ 385408 w 878552"/>
              <a:gd name="connsiteY61" fmla="*/ 106715 h 109713"/>
              <a:gd name="connsiteX62" fmla="*/ 375666 w 878552"/>
              <a:gd name="connsiteY62" fmla="*/ 106102 h 109713"/>
              <a:gd name="connsiteX63" fmla="*/ 371647 w 878552"/>
              <a:gd name="connsiteY63" fmla="*/ 103513 h 109713"/>
              <a:gd name="connsiteX64" fmla="*/ 357546 w 878552"/>
              <a:gd name="connsiteY64" fmla="*/ 74016 h 109713"/>
              <a:gd name="connsiteX65" fmla="*/ 353526 w 878552"/>
              <a:gd name="connsiteY65" fmla="*/ 71495 h 109713"/>
              <a:gd name="connsiteX66" fmla="*/ 331386 w 878552"/>
              <a:gd name="connsiteY66" fmla="*/ 71495 h 109713"/>
              <a:gd name="connsiteX67" fmla="*/ 326822 w 878552"/>
              <a:gd name="connsiteY67" fmla="*/ 75923 h 109713"/>
              <a:gd name="connsiteX68" fmla="*/ 326822 w 878552"/>
              <a:gd name="connsiteY68" fmla="*/ 75992 h 109713"/>
              <a:gd name="connsiteX69" fmla="*/ 326822 w 878552"/>
              <a:gd name="connsiteY69" fmla="*/ 101538 h 109713"/>
              <a:gd name="connsiteX70" fmla="*/ 322394 w 878552"/>
              <a:gd name="connsiteY70" fmla="*/ 106102 h 109713"/>
              <a:gd name="connsiteX71" fmla="*/ 322325 w 878552"/>
              <a:gd name="connsiteY71" fmla="*/ 106102 h 109713"/>
              <a:gd name="connsiteX72" fmla="*/ 313129 w 878552"/>
              <a:gd name="connsiteY72" fmla="*/ 106102 h 109713"/>
              <a:gd name="connsiteX73" fmla="*/ 308633 w 878552"/>
              <a:gd name="connsiteY73" fmla="*/ 101538 h 109713"/>
              <a:gd name="connsiteX74" fmla="*/ 308633 w 878552"/>
              <a:gd name="connsiteY74" fmla="*/ 7801 h 109713"/>
              <a:gd name="connsiteX75" fmla="*/ 313129 w 878552"/>
              <a:gd name="connsiteY75" fmla="*/ 3304 h 109713"/>
              <a:gd name="connsiteX76" fmla="*/ 209786 w 878552"/>
              <a:gd name="connsiteY76" fmla="*/ 3304 h 109713"/>
              <a:gd name="connsiteX77" fmla="*/ 219187 w 878552"/>
              <a:gd name="connsiteY77" fmla="*/ 3304 h 109713"/>
              <a:gd name="connsiteX78" fmla="*/ 223683 w 878552"/>
              <a:gd name="connsiteY78" fmla="*/ 7801 h 109713"/>
              <a:gd name="connsiteX79" fmla="*/ 223683 w 878552"/>
              <a:gd name="connsiteY79" fmla="*/ 58620 h 109713"/>
              <a:gd name="connsiteX80" fmla="*/ 250998 w 878552"/>
              <a:gd name="connsiteY80" fmla="*/ 88733 h 109713"/>
              <a:gd name="connsiteX81" fmla="*/ 281111 w 878552"/>
              <a:gd name="connsiteY81" fmla="*/ 61418 h 109713"/>
              <a:gd name="connsiteX82" fmla="*/ 281111 w 878552"/>
              <a:gd name="connsiteY82" fmla="*/ 58620 h 109713"/>
              <a:gd name="connsiteX83" fmla="*/ 281111 w 878552"/>
              <a:gd name="connsiteY83" fmla="*/ 7801 h 109713"/>
              <a:gd name="connsiteX84" fmla="*/ 285607 w 878552"/>
              <a:gd name="connsiteY84" fmla="*/ 3304 h 109713"/>
              <a:gd name="connsiteX85" fmla="*/ 295008 w 878552"/>
              <a:gd name="connsiteY85" fmla="*/ 3304 h 109713"/>
              <a:gd name="connsiteX86" fmla="*/ 299504 w 878552"/>
              <a:gd name="connsiteY86" fmla="*/ 7801 h 109713"/>
              <a:gd name="connsiteX87" fmla="*/ 299504 w 878552"/>
              <a:gd name="connsiteY87" fmla="*/ 58961 h 109713"/>
              <a:gd name="connsiteX88" fmla="*/ 252499 w 878552"/>
              <a:gd name="connsiteY88" fmla="*/ 106102 h 109713"/>
              <a:gd name="connsiteX89" fmla="*/ 252431 w 878552"/>
              <a:gd name="connsiteY89" fmla="*/ 106102 h 109713"/>
              <a:gd name="connsiteX90" fmla="*/ 205290 w 878552"/>
              <a:gd name="connsiteY90" fmla="*/ 58961 h 109713"/>
              <a:gd name="connsiteX91" fmla="*/ 205290 w 878552"/>
              <a:gd name="connsiteY91" fmla="*/ 7801 h 109713"/>
              <a:gd name="connsiteX92" fmla="*/ 209786 w 878552"/>
              <a:gd name="connsiteY92" fmla="*/ 3304 h 109713"/>
              <a:gd name="connsiteX93" fmla="*/ 825008 w 878552"/>
              <a:gd name="connsiteY93" fmla="*/ 2896 h 109713"/>
              <a:gd name="connsiteX94" fmla="*/ 878552 w 878552"/>
              <a:gd name="connsiteY94" fmla="*/ 56169 h 109713"/>
              <a:gd name="connsiteX95" fmla="*/ 878552 w 878552"/>
              <a:gd name="connsiteY95" fmla="*/ 56305 h 109713"/>
              <a:gd name="connsiteX96" fmla="*/ 825280 w 878552"/>
              <a:gd name="connsiteY96" fmla="*/ 109713 h 109713"/>
              <a:gd name="connsiteX97" fmla="*/ 771735 w 878552"/>
              <a:gd name="connsiteY97" fmla="*/ 56441 h 109713"/>
              <a:gd name="connsiteX98" fmla="*/ 825008 w 878552"/>
              <a:gd name="connsiteY98" fmla="*/ 2896 h 109713"/>
              <a:gd name="connsiteX99" fmla="*/ 461705 w 878552"/>
              <a:gd name="connsiteY99" fmla="*/ 2419 h 109713"/>
              <a:gd name="connsiteX100" fmla="*/ 471515 w 878552"/>
              <a:gd name="connsiteY100" fmla="*/ 2419 h 109713"/>
              <a:gd name="connsiteX101" fmla="*/ 476012 w 878552"/>
              <a:gd name="connsiteY101" fmla="*/ 6916 h 109713"/>
              <a:gd name="connsiteX102" fmla="*/ 476012 w 878552"/>
              <a:gd name="connsiteY102" fmla="*/ 84235 h 109713"/>
              <a:gd name="connsiteX103" fmla="*/ 480507 w 878552"/>
              <a:gd name="connsiteY103" fmla="*/ 88732 h 109713"/>
              <a:gd name="connsiteX104" fmla="*/ 536165 w 878552"/>
              <a:gd name="connsiteY104" fmla="*/ 88732 h 109713"/>
              <a:gd name="connsiteX105" fmla="*/ 540661 w 878552"/>
              <a:gd name="connsiteY105" fmla="*/ 93227 h 109713"/>
              <a:gd name="connsiteX106" fmla="*/ 540661 w 878552"/>
              <a:gd name="connsiteY106" fmla="*/ 102288 h 109713"/>
              <a:gd name="connsiteX107" fmla="*/ 536302 w 878552"/>
              <a:gd name="connsiteY107" fmla="*/ 106784 h 109713"/>
              <a:gd name="connsiteX108" fmla="*/ 536165 w 878552"/>
              <a:gd name="connsiteY108" fmla="*/ 106784 h 109713"/>
              <a:gd name="connsiteX109" fmla="*/ 461705 w 878552"/>
              <a:gd name="connsiteY109" fmla="*/ 106784 h 109713"/>
              <a:gd name="connsiteX110" fmla="*/ 457209 w 878552"/>
              <a:gd name="connsiteY110" fmla="*/ 102426 h 109713"/>
              <a:gd name="connsiteX111" fmla="*/ 457209 w 878552"/>
              <a:gd name="connsiteY111" fmla="*/ 102288 h 109713"/>
              <a:gd name="connsiteX112" fmla="*/ 457209 w 878552"/>
              <a:gd name="connsiteY112" fmla="*/ 6916 h 109713"/>
              <a:gd name="connsiteX113" fmla="*/ 461705 w 878552"/>
              <a:gd name="connsiteY113" fmla="*/ 2419 h 109713"/>
              <a:gd name="connsiteX114" fmla="*/ 597748 w 878552"/>
              <a:gd name="connsiteY114" fmla="*/ 1056 h 109713"/>
              <a:gd name="connsiteX115" fmla="*/ 651156 w 878552"/>
              <a:gd name="connsiteY115" fmla="*/ 54465 h 109713"/>
              <a:gd name="connsiteX116" fmla="*/ 597748 w 878552"/>
              <a:gd name="connsiteY116" fmla="*/ 107874 h 109713"/>
              <a:gd name="connsiteX117" fmla="*/ 544339 w 878552"/>
              <a:gd name="connsiteY117" fmla="*/ 54465 h 109713"/>
              <a:gd name="connsiteX118" fmla="*/ 597748 w 878552"/>
              <a:gd name="connsiteY118" fmla="*/ 1056 h 109713"/>
              <a:gd name="connsiteX119" fmla="*/ 144047 w 878552"/>
              <a:gd name="connsiteY119" fmla="*/ 922 h 109713"/>
              <a:gd name="connsiteX120" fmla="*/ 197319 w 878552"/>
              <a:gd name="connsiteY120" fmla="*/ 54466 h 109713"/>
              <a:gd name="connsiteX121" fmla="*/ 143775 w 878552"/>
              <a:gd name="connsiteY121" fmla="*/ 108011 h 109713"/>
              <a:gd name="connsiteX122" fmla="*/ 143502 w 878552"/>
              <a:gd name="connsiteY122" fmla="*/ 108010 h 109713"/>
              <a:gd name="connsiteX123" fmla="*/ 90229 w 878552"/>
              <a:gd name="connsiteY123" fmla="*/ 54194 h 109713"/>
              <a:gd name="connsiteX124" fmla="*/ 144047 w 878552"/>
              <a:gd name="connsiteY124" fmla="*/ 922 h 109713"/>
              <a:gd name="connsiteX125" fmla="*/ 713898 w 878552"/>
              <a:gd name="connsiteY125" fmla="*/ 35 h 109713"/>
              <a:gd name="connsiteX126" fmla="*/ 745849 w 878552"/>
              <a:gd name="connsiteY126" fmla="*/ 10662 h 109713"/>
              <a:gd name="connsiteX127" fmla="*/ 753410 w 878552"/>
              <a:gd name="connsiteY127" fmla="*/ 17475 h 109713"/>
              <a:gd name="connsiteX128" fmla="*/ 753548 w 878552"/>
              <a:gd name="connsiteY128" fmla="*/ 17669 h 109713"/>
              <a:gd name="connsiteX129" fmla="*/ 752320 w 878552"/>
              <a:gd name="connsiteY129" fmla="*/ 23810 h 109713"/>
              <a:gd name="connsiteX130" fmla="*/ 744690 w 878552"/>
              <a:gd name="connsiteY130" fmla="*/ 29123 h 109713"/>
              <a:gd name="connsiteX131" fmla="*/ 738968 w 878552"/>
              <a:gd name="connsiteY131" fmla="*/ 28647 h 109713"/>
              <a:gd name="connsiteX132" fmla="*/ 736924 w 878552"/>
              <a:gd name="connsiteY132" fmla="*/ 26739 h 109713"/>
              <a:gd name="connsiteX133" fmla="*/ 736515 w 878552"/>
              <a:gd name="connsiteY133" fmla="*/ 26330 h 109713"/>
              <a:gd name="connsiteX134" fmla="*/ 714035 w 878552"/>
              <a:gd name="connsiteY134" fmla="*/ 18223 h 109713"/>
              <a:gd name="connsiteX135" fmla="*/ 712536 w 878552"/>
              <a:gd name="connsiteY135" fmla="*/ 18223 h 109713"/>
              <a:gd name="connsiteX136" fmla="*/ 710083 w 878552"/>
              <a:gd name="connsiteY136" fmla="*/ 18223 h 109713"/>
              <a:gd name="connsiteX137" fmla="*/ 703816 w 878552"/>
              <a:gd name="connsiteY137" fmla="*/ 19518 h 109713"/>
              <a:gd name="connsiteX138" fmla="*/ 679508 w 878552"/>
              <a:gd name="connsiteY138" fmla="*/ 45589 h 109713"/>
              <a:gd name="connsiteX139" fmla="*/ 706201 w 878552"/>
              <a:gd name="connsiteY139" fmla="*/ 87641 h 109713"/>
              <a:gd name="connsiteX140" fmla="*/ 709062 w 878552"/>
              <a:gd name="connsiteY140" fmla="*/ 88186 h 109713"/>
              <a:gd name="connsiteX141" fmla="*/ 709948 w 878552"/>
              <a:gd name="connsiteY141" fmla="*/ 88186 h 109713"/>
              <a:gd name="connsiteX142" fmla="*/ 716760 w 878552"/>
              <a:gd name="connsiteY142" fmla="*/ 88186 h 109713"/>
              <a:gd name="connsiteX143" fmla="*/ 722005 w 878552"/>
              <a:gd name="connsiteY143" fmla="*/ 87436 h 109713"/>
              <a:gd name="connsiteX144" fmla="*/ 722959 w 878552"/>
              <a:gd name="connsiteY144" fmla="*/ 87436 h 109713"/>
              <a:gd name="connsiteX145" fmla="*/ 723913 w 878552"/>
              <a:gd name="connsiteY145" fmla="*/ 87436 h 109713"/>
              <a:gd name="connsiteX146" fmla="*/ 727932 w 878552"/>
              <a:gd name="connsiteY146" fmla="*/ 86006 h 109713"/>
              <a:gd name="connsiteX147" fmla="*/ 728750 w 878552"/>
              <a:gd name="connsiteY147" fmla="*/ 86006 h 109713"/>
              <a:gd name="connsiteX148" fmla="*/ 729499 w 878552"/>
              <a:gd name="connsiteY148" fmla="*/ 85666 h 109713"/>
              <a:gd name="connsiteX149" fmla="*/ 730317 w 878552"/>
              <a:gd name="connsiteY149" fmla="*/ 85257 h 109713"/>
              <a:gd name="connsiteX150" fmla="*/ 732155 w 878552"/>
              <a:gd name="connsiteY150" fmla="*/ 84303 h 109713"/>
              <a:gd name="connsiteX151" fmla="*/ 732700 w 878552"/>
              <a:gd name="connsiteY151" fmla="*/ 84303 h 109713"/>
              <a:gd name="connsiteX152" fmla="*/ 744759 w 878552"/>
              <a:gd name="connsiteY152" fmla="*/ 69112 h 109713"/>
              <a:gd name="connsiteX153" fmla="*/ 744077 w 878552"/>
              <a:gd name="connsiteY153" fmla="*/ 65501 h 109713"/>
              <a:gd name="connsiteX154" fmla="*/ 741148 w 878552"/>
              <a:gd name="connsiteY154" fmla="*/ 64275 h 109713"/>
              <a:gd name="connsiteX155" fmla="*/ 721460 w 878552"/>
              <a:gd name="connsiteY155" fmla="*/ 64275 h 109713"/>
              <a:gd name="connsiteX156" fmla="*/ 716964 w 878552"/>
              <a:gd name="connsiteY156" fmla="*/ 59779 h 109713"/>
              <a:gd name="connsiteX157" fmla="*/ 716964 w 878552"/>
              <a:gd name="connsiteY157" fmla="*/ 50582 h 109713"/>
              <a:gd name="connsiteX158" fmla="*/ 721460 w 878552"/>
              <a:gd name="connsiteY158" fmla="*/ 46086 h 109713"/>
              <a:gd name="connsiteX159" fmla="*/ 762334 w 878552"/>
              <a:gd name="connsiteY159" fmla="*/ 46086 h 109713"/>
              <a:gd name="connsiteX160" fmla="*/ 762743 w 878552"/>
              <a:gd name="connsiteY160" fmla="*/ 46086 h 109713"/>
              <a:gd name="connsiteX161" fmla="*/ 765152 w 878552"/>
              <a:gd name="connsiteY161" fmla="*/ 46920 h 109713"/>
              <a:gd name="connsiteX162" fmla="*/ 766149 w 878552"/>
              <a:gd name="connsiteY162" fmla="*/ 53102 h 109713"/>
              <a:gd name="connsiteX163" fmla="*/ 766149 w 878552"/>
              <a:gd name="connsiteY163" fmla="*/ 57667 h 109713"/>
              <a:gd name="connsiteX164" fmla="*/ 748232 w 878552"/>
              <a:gd name="connsiteY164" fmla="*/ 97519 h 109713"/>
              <a:gd name="connsiteX165" fmla="*/ 746530 w 878552"/>
              <a:gd name="connsiteY165" fmla="*/ 98950 h 109713"/>
              <a:gd name="connsiteX166" fmla="*/ 745644 w 878552"/>
              <a:gd name="connsiteY166" fmla="*/ 99699 h 109713"/>
              <a:gd name="connsiteX167" fmla="*/ 743941 w 878552"/>
              <a:gd name="connsiteY167" fmla="*/ 100925 h 109713"/>
              <a:gd name="connsiteX168" fmla="*/ 743055 w 878552"/>
              <a:gd name="connsiteY168" fmla="*/ 101538 h 109713"/>
              <a:gd name="connsiteX169" fmla="*/ 741352 w 878552"/>
              <a:gd name="connsiteY169" fmla="*/ 102628 h 109713"/>
              <a:gd name="connsiteX170" fmla="*/ 741012 w 878552"/>
              <a:gd name="connsiteY170" fmla="*/ 102628 h 109713"/>
              <a:gd name="connsiteX171" fmla="*/ 740126 w 878552"/>
              <a:gd name="connsiteY171" fmla="*/ 103173 h 109713"/>
              <a:gd name="connsiteX172" fmla="*/ 738355 w 878552"/>
              <a:gd name="connsiteY172" fmla="*/ 104195 h 109713"/>
              <a:gd name="connsiteX173" fmla="*/ 737946 w 878552"/>
              <a:gd name="connsiteY173" fmla="*/ 104195 h 109713"/>
              <a:gd name="connsiteX174" fmla="*/ 735085 w 878552"/>
              <a:gd name="connsiteY174" fmla="*/ 105558 h 109713"/>
              <a:gd name="connsiteX175" fmla="*/ 734608 w 878552"/>
              <a:gd name="connsiteY175" fmla="*/ 105558 h 109713"/>
              <a:gd name="connsiteX176" fmla="*/ 732769 w 878552"/>
              <a:gd name="connsiteY176" fmla="*/ 106238 h 109713"/>
              <a:gd name="connsiteX177" fmla="*/ 731883 w 878552"/>
              <a:gd name="connsiteY177" fmla="*/ 106238 h 109713"/>
              <a:gd name="connsiteX178" fmla="*/ 731338 w 878552"/>
              <a:gd name="connsiteY178" fmla="*/ 106238 h 109713"/>
              <a:gd name="connsiteX179" fmla="*/ 729840 w 878552"/>
              <a:gd name="connsiteY179" fmla="*/ 106783 h 109713"/>
              <a:gd name="connsiteX180" fmla="*/ 729227 w 878552"/>
              <a:gd name="connsiteY180" fmla="*/ 106783 h 109713"/>
              <a:gd name="connsiteX181" fmla="*/ 728340 w 878552"/>
              <a:gd name="connsiteY181" fmla="*/ 106783 h 109713"/>
              <a:gd name="connsiteX182" fmla="*/ 727728 w 878552"/>
              <a:gd name="connsiteY182" fmla="*/ 106783 h 109713"/>
              <a:gd name="connsiteX183" fmla="*/ 726297 w 878552"/>
              <a:gd name="connsiteY183" fmla="*/ 106783 h 109713"/>
              <a:gd name="connsiteX184" fmla="*/ 725616 w 878552"/>
              <a:gd name="connsiteY184" fmla="*/ 106783 h 109713"/>
              <a:gd name="connsiteX185" fmla="*/ 724798 w 878552"/>
              <a:gd name="connsiteY185" fmla="*/ 106783 h 109713"/>
              <a:gd name="connsiteX186" fmla="*/ 724049 w 878552"/>
              <a:gd name="connsiteY186" fmla="*/ 106783 h 109713"/>
              <a:gd name="connsiteX187" fmla="*/ 722687 w 878552"/>
              <a:gd name="connsiteY187" fmla="*/ 106783 h 109713"/>
              <a:gd name="connsiteX188" fmla="*/ 721937 w 878552"/>
              <a:gd name="connsiteY188" fmla="*/ 106783 h 109713"/>
              <a:gd name="connsiteX189" fmla="*/ 721120 w 878552"/>
              <a:gd name="connsiteY189" fmla="*/ 106783 h 109713"/>
              <a:gd name="connsiteX190" fmla="*/ 720234 w 878552"/>
              <a:gd name="connsiteY190" fmla="*/ 106783 h 109713"/>
              <a:gd name="connsiteX191" fmla="*/ 719008 w 878552"/>
              <a:gd name="connsiteY191" fmla="*/ 106783 h 109713"/>
              <a:gd name="connsiteX192" fmla="*/ 713899 w 878552"/>
              <a:gd name="connsiteY192" fmla="*/ 106783 h 109713"/>
              <a:gd name="connsiteX193" fmla="*/ 710084 w 878552"/>
              <a:gd name="connsiteY193" fmla="*/ 106783 h 109713"/>
              <a:gd name="connsiteX194" fmla="*/ 658617 w 878552"/>
              <a:gd name="connsiteY194" fmla="*/ 51502 h 109713"/>
              <a:gd name="connsiteX195" fmla="*/ 713898 w 878552"/>
              <a:gd name="connsiteY195" fmla="*/ 35 h 109713"/>
            </a:gdLst>
            <a:rect l="l" t="t" r="r" b="b"/>
            <a:pathLst>
              <a:path w="878552" h="109713">
                <a:moveTo>
                  <a:pt x="331386" y="21766"/>
                </a:moveTo>
                <a:cubicBezTo>
                  <a:pt x="328903" y="21728"/>
                  <a:pt x="326860" y="23710"/>
                  <a:pt x="326822" y="26193"/>
                </a:cubicBezTo>
                <a:cubicBezTo>
                  <a:pt x="326822" y="26216"/>
                  <a:pt x="326822" y="26238"/>
                  <a:pt x="326822" y="26261"/>
                </a:cubicBezTo>
                <a:lnTo>
                  <a:pt x="326822" y="48538"/>
                </a:lnTo>
                <a:cubicBezTo>
                  <a:pt x="326821" y="51021"/>
                  <a:pt x="328834" y="53034"/>
                  <a:pt x="331318" y="53034"/>
                </a:cubicBezTo>
                <a:cubicBezTo>
                  <a:pt x="331340" y="53034"/>
                  <a:pt x="331363" y="53034"/>
                  <a:pt x="331386" y="53034"/>
                </a:cubicBezTo>
                <a:lnTo>
                  <a:pt x="359249" y="53034"/>
                </a:lnTo>
                <a:cubicBezTo>
                  <a:pt x="367820" y="53122"/>
                  <a:pt x="374954" y="46468"/>
                  <a:pt x="375462" y="37911"/>
                </a:cubicBezTo>
                <a:cubicBezTo>
                  <a:pt x="375763" y="29300"/>
                  <a:pt x="369027" y="22076"/>
                  <a:pt x="360416" y="21775"/>
                </a:cubicBezTo>
                <a:cubicBezTo>
                  <a:pt x="360208" y="21768"/>
                  <a:pt x="360001" y="21764"/>
                  <a:pt x="359794" y="21766"/>
                </a:cubicBezTo>
                <a:close/>
                <a:moveTo>
                  <a:pt x="825280" y="21085"/>
                </a:moveTo>
                <a:lnTo>
                  <a:pt x="825280" y="21153"/>
                </a:lnTo>
                <a:cubicBezTo>
                  <a:pt x="805829" y="21115"/>
                  <a:pt x="790030" y="36853"/>
                  <a:pt x="789992" y="56305"/>
                </a:cubicBezTo>
                <a:cubicBezTo>
                  <a:pt x="789954" y="75756"/>
                  <a:pt x="805692" y="91555"/>
                  <a:pt x="825144" y="91592"/>
                </a:cubicBezTo>
                <a:cubicBezTo>
                  <a:pt x="844595" y="91630"/>
                  <a:pt x="860394" y="75892"/>
                  <a:pt x="860431" y="56440"/>
                </a:cubicBezTo>
                <a:cubicBezTo>
                  <a:pt x="860432" y="56418"/>
                  <a:pt x="860432" y="56395"/>
                  <a:pt x="860432" y="56373"/>
                </a:cubicBezTo>
                <a:cubicBezTo>
                  <a:pt x="860432" y="36937"/>
                  <a:pt x="844716" y="21160"/>
                  <a:pt x="825280" y="21085"/>
                </a:cubicBezTo>
                <a:close/>
                <a:moveTo>
                  <a:pt x="598159" y="19311"/>
                </a:moveTo>
                <a:cubicBezTo>
                  <a:pt x="598022" y="19311"/>
                  <a:pt x="597885" y="19312"/>
                  <a:pt x="597748" y="19313"/>
                </a:cubicBezTo>
                <a:cubicBezTo>
                  <a:pt x="578297" y="19501"/>
                  <a:pt x="562682" y="35422"/>
                  <a:pt x="562870" y="54872"/>
                </a:cubicBezTo>
                <a:cubicBezTo>
                  <a:pt x="563058" y="74323"/>
                  <a:pt x="578978" y="89938"/>
                  <a:pt x="598429" y="89750"/>
                </a:cubicBezTo>
                <a:cubicBezTo>
                  <a:pt x="617773" y="89562"/>
                  <a:pt x="633344" y="73809"/>
                  <a:pt x="633308" y="54465"/>
                </a:cubicBezTo>
                <a:cubicBezTo>
                  <a:pt x="633309" y="35051"/>
                  <a:pt x="617572" y="19312"/>
                  <a:pt x="598159" y="19311"/>
                </a:cubicBezTo>
                <a:close/>
                <a:moveTo>
                  <a:pt x="143502" y="19177"/>
                </a:moveTo>
                <a:lnTo>
                  <a:pt x="143502" y="19450"/>
                </a:lnTo>
                <a:cubicBezTo>
                  <a:pt x="123975" y="19413"/>
                  <a:pt x="108115" y="35212"/>
                  <a:pt x="108077" y="54738"/>
                </a:cubicBezTo>
                <a:cubicBezTo>
                  <a:pt x="108040" y="74265"/>
                  <a:pt x="123838" y="90124"/>
                  <a:pt x="143365" y="90161"/>
                </a:cubicBezTo>
                <a:cubicBezTo>
                  <a:pt x="162892" y="90199"/>
                  <a:pt x="178751" y="74400"/>
                  <a:pt x="178789" y="54874"/>
                </a:cubicBezTo>
                <a:cubicBezTo>
                  <a:pt x="178789" y="54828"/>
                  <a:pt x="178789" y="54783"/>
                  <a:pt x="178789" y="54738"/>
                </a:cubicBezTo>
                <a:cubicBezTo>
                  <a:pt x="178902" y="35212"/>
                  <a:pt x="163165" y="19291"/>
                  <a:pt x="143638" y="19178"/>
                </a:cubicBezTo>
                <a:cubicBezTo>
                  <a:pt x="143592" y="19177"/>
                  <a:pt x="143547" y="19177"/>
                  <a:pt x="143502" y="19177"/>
                </a:cubicBezTo>
                <a:close/>
                <a:moveTo>
                  <a:pt x="82258" y="3305"/>
                </a:moveTo>
                <a:lnTo>
                  <a:pt x="91115" y="3305"/>
                </a:lnTo>
                <a:cubicBezTo>
                  <a:pt x="93594" y="3437"/>
                  <a:pt x="95497" y="5554"/>
                  <a:pt x="95365" y="8034"/>
                </a:cubicBezTo>
                <a:cubicBezTo>
                  <a:pt x="95326" y="8771"/>
                  <a:pt x="95106" y="9486"/>
                  <a:pt x="94725" y="10117"/>
                </a:cubicBezTo>
                <a:lnTo>
                  <a:pt x="58074" y="60801"/>
                </a:lnTo>
                <a:cubicBezTo>
                  <a:pt x="57254" y="61928"/>
                  <a:pt x="56823" y="63291"/>
                  <a:pt x="56848" y="64684"/>
                </a:cubicBezTo>
                <a:lnTo>
                  <a:pt x="56848" y="101607"/>
                </a:lnTo>
                <a:cubicBezTo>
                  <a:pt x="56812" y="104075"/>
                  <a:pt x="54820" y="106067"/>
                  <a:pt x="52352" y="106103"/>
                </a:cubicBezTo>
                <a:lnTo>
                  <a:pt x="42883" y="106103"/>
                </a:lnTo>
                <a:cubicBezTo>
                  <a:pt x="40415" y="106067"/>
                  <a:pt x="38423" y="104075"/>
                  <a:pt x="38387" y="101607"/>
                </a:cubicBezTo>
                <a:lnTo>
                  <a:pt x="38387" y="64684"/>
                </a:lnTo>
                <a:cubicBezTo>
                  <a:pt x="38412" y="63291"/>
                  <a:pt x="37981" y="61928"/>
                  <a:pt x="37161" y="60801"/>
                </a:cubicBezTo>
                <a:lnTo>
                  <a:pt x="647" y="10458"/>
                </a:lnTo>
                <a:cubicBezTo>
                  <a:pt x="-636" y="8332"/>
                  <a:pt x="48" y="5568"/>
                  <a:pt x="2174" y="4286"/>
                </a:cubicBezTo>
                <a:cubicBezTo>
                  <a:pt x="2805" y="3904"/>
                  <a:pt x="3521" y="3685"/>
                  <a:pt x="4257" y="3646"/>
                </a:cubicBezTo>
                <a:lnTo>
                  <a:pt x="13386" y="3646"/>
                </a:lnTo>
                <a:cubicBezTo>
                  <a:pt x="14695" y="3647"/>
                  <a:pt x="15939" y="4219"/>
                  <a:pt x="16792" y="5213"/>
                </a:cubicBezTo>
                <a:lnTo>
                  <a:pt x="44041" y="43702"/>
                </a:lnTo>
                <a:cubicBezTo>
                  <a:pt x="44906" y="44864"/>
                  <a:pt x="46271" y="45547"/>
                  <a:pt x="47720" y="45542"/>
                </a:cubicBezTo>
                <a:cubicBezTo>
                  <a:pt x="49150" y="45547"/>
                  <a:pt x="50495" y="44862"/>
                  <a:pt x="51331" y="43702"/>
                </a:cubicBezTo>
                <a:lnTo>
                  <a:pt x="78580" y="5213"/>
                </a:lnTo>
                <a:cubicBezTo>
                  <a:pt x="79422" y="4016"/>
                  <a:pt x="80795" y="3304"/>
                  <a:pt x="82258" y="3305"/>
                </a:cubicBezTo>
                <a:close/>
                <a:moveTo>
                  <a:pt x="313129" y="3304"/>
                </a:moveTo>
                <a:lnTo>
                  <a:pt x="359044" y="3304"/>
                </a:lnTo>
                <a:cubicBezTo>
                  <a:pt x="368045" y="3293"/>
                  <a:pt x="376714" y="6702"/>
                  <a:pt x="383296" y="12841"/>
                </a:cubicBezTo>
                <a:cubicBezTo>
                  <a:pt x="389855" y="18884"/>
                  <a:pt x="393730" y="27296"/>
                  <a:pt x="394060" y="36208"/>
                </a:cubicBezTo>
                <a:cubicBezTo>
                  <a:pt x="394539" y="48485"/>
                  <a:pt x="388370" y="60069"/>
                  <a:pt x="377914" y="66522"/>
                </a:cubicBezTo>
                <a:cubicBezTo>
                  <a:pt x="375987" y="67700"/>
                  <a:pt x="375278" y="70153"/>
                  <a:pt x="376279" y="72177"/>
                </a:cubicBezTo>
                <a:lnTo>
                  <a:pt x="389495" y="99903"/>
                </a:lnTo>
                <a:cubicBezTo>
                  <a:pt x="390778" y="102029"/>
                  <a:pt x="390094" y="104792"/>
                  <a:pt x="387968" y="106075"/>
                </a:cubicBezTo>
                <a:cubicBezTo>
                  <a:pt x="387197" y="106539"/>
                  <a:pt x="386306" y="106763"/>
                  <a:pt x="385408" y="106715"/>
                </a:cubicBezTo>
                <a:lnTo>
                  <a:pt x="375666" y="106102"/>
                </a:lnTo>
                <a:cubicBezTo>
                  <a:pt x="373940" y="106082"/>
                  <a:pt x="372379" y="105076"/>
                  <a:pt x="371647" y="103513"/>
                </a:cubicBezTo>
                <a:lnTo>
                  <a:pt x="357546" y="74016"/>
                </a:lnTo>
                <a:cubicBezTo>
                  <a:pt x="356807" y="72469"/>
                  <a:pt x="355241" y="71487"/>
                  <a:pt x="353526" y="71495"/>
                </a:cubicBezTo>
                <a:lnTo>
                  <a:pt x="331386" y="71495"/>
                </a:lnTo>
                <a:cubicBezTo>
                  <a:pt x="328903" y="71458"/>
                  <a:pt x="326860" y="73440"/>
                  <a:pt x="326822" y="75923"/>
                </a:cubicBezTo>
                <a:cubicBezTo>
                  <a:pt x="326822" y="75946"/>
                  <a:pt x="326822" y="75969"/>
                  <a:pt x="326822" y="75992"/>
                </a:cubicBezTo>
                <a:lnTo>
                  <a:pt x="326822" y="101538"/>
                </a:lnTo>
                <a:cubicBezTo>
                  <a:pt x="326859" y="104020"/>
                  <a:pt x="324877" y="106064"/>
                  <a:pt x="322394" y="106102"/>
                </a:cubicBezTo>
                <a:cubicBezTo>
                  <a:pt x="322371" y="106102"/>
                  <a:pt x="322348" y="106102"/>
                  <a:pt x="322325" y="106102"/>
                </a:cubicBezTo>
                <a:lnTo>
                  <a:pt x="313129" y="106102"/>
                </a:lnTo>
                <a:cubicBezTo>
                  <a:pt x="310635" y="106065"/>
                  <a:pt x="308633" y="104032"/>
                  <a:pt x="308633" y="101538"/>
                </a:cubicBezTo>
                <a:lnTo>
                  <a:pt x="308633" y="7801"/>
                </a:lnTo>
                <a:cubicBezTo>
                  <a:pt x="308669" y="5332"/>
                  <a:pt x="310661" y="3341"/>
                  <a:pt x="313129" y="3304"/>
                </a:cubicBezTo>
                <a:close/>
                <a:moveTo>
                  <a:pt x="209786" y="3304"/>
                </a:moveTo>
                <a:lnTo>
                  <a:pt x="219187" y="3304"/>
                </a:lnTo>
                <a:cubicBezTo>
                  <a:pt x="221670" y="3304"/>
                  <a:pt x="223683" y="5317"/>
                  <a:pt x="223683" y="7801"/>
                </a:cubicBezTo>
                <a:lnTo>
                  <a:pt x="223683" y="58620"/>
                </a:lnTo>
                <a:cubicBezTo>
                  <a:pt x="222910" y="74479"/>
                  <a:pt x="235140" y="87961"/>
                  <a:pt x="250998" y="88733"/>
                </a:cubicBezTo>
                <a:cubicBezTo>
                  <a:pt x="266856" y="89506"/>
                  <a:pt x="280338" y="77276"/>
                  <a:pt x="281111" y="61418"/>
                </a:cubicBezTo>
                <a:cubicBezTo>
                  <a:pt x="281157" y="60486"/>
                  <a:pt x="281157" y="59552"/>
                  <a:pt x="281111" y="58620"/>
                </a:cubicBezTo>
                <a:lnTo>
                  <a:pt x="281111" y="7801"/>
                </a:lnTo>
                <a:cubicBezTo>
                  <a:pt x="281147" y="5332"/>
                  <a:pt x="283139" y="3341"/>
                  <a:pt x="285607" y="3304"/>
                </a:cubicBezTo>
                <a:lnTo>
                  <a:pt x="295008" y="3304"/>
                </a:lnTo>
                <a:cubicBezTo>
                  <a:pt x="297491" y="3304"/>
                  <a:pt x="299504" y="5317"/>
                  <a:pt x="299504" y="7801"/>
                </a:cubicBezTo>
                <a:lnTo>
                  <a:pt x="299504" y="58961"/>
                </a:lnTo>
                <a:cubicBezTo>
                  <a:pt x="299542" y="84958"/>
                  <a:pt x="278497" y="106065"/>
                  <a:pt x="252499" y="106102"/>
                </a:cubicBezTo>
                <a:cubicBezTo>
                  <a:pt x="252477" y="106102"/>
                  <a:pt x="252454" y="106102"/>
                  <a:pt x="252431" y="106102"/>
                </a:cubicBezTo>
                <a:cubicBezTo>
                  <a:pt x="226395" y="106102"/>
                  <a:pt x="205290" y="84996"/>
                  <a:pt x="205290" y="58961"/>
                </a:cubicBezTo>
                <a:lnTo>
                  <a:pt x="205290" y="7801"/>
                </a:lnTo>
                <a:cubicBezTo>
                  <a:pt x="205290" y="5317"/>
                  <a:pt x="207303" y="3304"/>
                  <a:pt x="209786" y="3304"/>
                </a:cubicBezTo>
                <a:close/>
                <a:moveTo>
                  <a:pt x="825008" y="2896"/>
                </a:moveTo>
                <a:cubicBezTo>
                  <a:pt x="854504" y="2821"/>
                  <a:pt x="878477" y="26672"/>
                  <a:pt x="878552" y="56169"/>
                </a:cubicBezTo>
                <a:cubicBezTo>
                  <a:pt x="878552" y="56214"/>
                  <a:pt x="878552" y="56259"/>
                  <a:pt x="878552" y="56305"/>
                </a:cubicBezTo>
                <a:cubicBezTo>
                  <a:pt x="878515" y="85732"/>
                  <a:pt x="854708" y="109601"/>
                  <a:pt x="825280" y="109713"/>
                </a:cubicBezTo>
                <a:cubicBezTo>
                  <a:pt x="795783" y="109788"/>
                  <a:pt x="771810" y="85938"/>
                  <a:pt x="771735" y="56441"/>
                </a:cubicBezTo>
                <a:cubicBezTo>
                  <a:pt x="771660" y="26944"/>
                  <a:pt x="795511" y="2971"/>
                  <a:pt x="825008" y="2896"/>
                </a:cubicBezTo>
                <a:close/>
                <a:moveTo>
                  <a:pt x="461705" y="2419"/>
                </a:moveTo>
                <a:lnTo>
                  <a:pt x="471515" y="2419"/>
                </a:lnTo>
                <a:cubicBezTo>
                  <a:pt x="473998" y="2419"/>
                  <a:pt x="476012" y="4432"/>
                  <a:pt x="476012" y="6916"/>
                </a:cubicBezTo>
                <a:lnTo>
                  <a:pt x="476012" y="84235"/>
                </a:lnTo>
                <a:cubicBezTo>
                  <a:pt x="476012" y="86718"/>
                  <a:pt x="478024" y="88732"/>
                  <a:pt x="480507" y="88732"/>
                </a:cubicBezTo>
                <a:lnTo>
                  <a:pt x="536165" y="88732"/>
                </a:lnTo>
                <a:cubicBezTo>
                  <a:pt x="538648" y="88732"/>
                  <a:pt x="540661" y="90744"/>
                  <a:pt x="540661" y="93227"/>
                </a:cubicBezTo>
                <a:lnTo>
                  <a:pt x="540661" y="102288"/>
                </a:lnTo>
                <a:cubicBezTo>
                  <a:pt x="540699" y="104733"/>
                  <a:pt x="538748" y="106746"/>
                  <a:pt x="536302" y="106784"/>
                </a:cubicBezTo>
                <a:cubicBezTo>
                  <a:pt x="536256" y="106785"/>
                  <a:pt x="536211" y="106785"/>
                  <a:pt x="536165" y="106784"/>
                </a:cubicBezTo>
                <a:lnTo>
                  <a:pt x="461705" y="106784"/>
                </a:lnTo>
                <a:cubicBezTo>
                  <a:pt x="459260" y="106822"/>
                  <a:pt x="457247" y="104871"/>
                  <a:pt x="457209" y="102426"/>
                </a:cubicBezTo>
                <a:cubicBezTo>
                  <a:pt x="457209" y="102380"/>
                  <a:pt x="457209" y="102334"/>
                  <a:pt x="457209" y="102288"/>
                </a:cubicBezTo>
                <a:lnTo>
                  <a:pt x="457209" y="6916"/>
                </a:lnTo>
                <a:cubicBezTo>
                  <a:pt x="457209" y="4432"/>
                  <a:pt x="459222" y="2419"/>
                  <a:pt x="461705" y="2419"/>
                </a:cubicBezTo>
                <a:close/>
                <a:moveTo>
                  <a:pt x="597748" y="1056"/>
                </a:moveTo>
                <a:cubicBezTo>
                  <a:pt x="627244" y="1056"/>
                  <a:pt x="651156" y="24968"/>
                  <a:pt x="651156" y="54465"/>
                </a:cubicBezTo>
                <a:cubicBezTo>
                  <a:pt x="651156" y="83962"/>
                  <a:pt x="627244" y="107874"/>
                  <a:pt x="597748" y="107874"/>
                </a:cubicBezTo>
                <a:cubicBezTo>
                  <a:pt x="568251" y="107874"/>
                  <a:pt x="544339" y="83962"/>
                  <a:pt x="544339" y="54465"/>
                </a:cubicBezTo>
                <a:cubicBezTo>
                  <a:pt x="544339" y="24968"/>
                  <a:pt x="568251" y="1056"/>
                  <a:pt x="597748" y="1056"/>
                </a:cubicBezTo>
                <a:close/>
                <a:moveTo>
                  <a:pt x="144047" y="922"/>
                </a:moveTo>
                <a:cubicBezTo>
                  <a:pt x="173512" y="1072"/>
                  <a:pt x="197319" y="25000"/>
                  <a:pt x="197319" y="54466"/>
                </a:cubicBezTo>
                <a:cubicBezTo>
                  <a:pt x="197319" y="84037"/>
                  <a:pt x="173346" y="108010"/>
                  <a:pt x="143775" y="108011"/>
                </a:cubicBezTo>
                <a:cubicBezTo>
                  <a:pt x="143683" y="108011"/>
                  <a:pt x="143592" y="108011"/>
                  <a:pt x="143502" y="108010"/>
                </a:cubicBezTo>
                <a:cubicBezTo>
                  <a:pt x="113929" y="107860"/>
                  <a:pt x="90079" y="83765"/>
                  <a:pt x="90229" y="54194"/>
                </a:cubicBezTo>
                <a:cubicBezTo>
                  <a:pt x="90380" y="24622"/>
                  <a:pt x="114474" y="772"/>
                  <a:pt x="144047" y="922"/>
                </a:cubicBezTo>
                <a:close/>
                <a:moveTo>
                  <a:pt x="713898" y="35"/>
                </a:moveTo>
                <a:cubicBezTo>
                  <a:pt x="725415" y="49"/>
                  <a:pt x="736618" y="3776"/>
                  <a:pt x="745849" y="10662"/>
                </a:cubicBezTo>
                <a:cubicBezTo>
                  <a:pt x="748572" y="12697"/>
                  <a:pt x="751103" y="14977"/>
                  <a:pt x="753410" y="17475"/>
                </a:cubicBezTo>
                <a:cubicBezTo>
                  <a:pt x="753458" y="17538"/>
                  <a:pt x="753503" y="17603"/>
                  <a:pt x="753548" y="17669"/>
                </a:cubicBezTo>
                <a:cubicBezTo>
                  <a:pt x="754905" y="19704"/>
                  <a:pt x="754355" y="22453"/>
                  <a:pt x="752320" y="23810"/>
                </a:cubicBezTo>
                <a:lnTo>
                  <a:pt x="744690" y="29123"/>
                </a:lnTo>
                <a:cubicBezTo>
                  <a:pt x="742933" y="30421"/>
                  <a:pt x="740487" y="30217"/>
                  <a:pt x="738968" y="28647"/>
                </a:cubicBezTo>
                <a:lnTo>
                  <a:pt x="736924" y="26739"/>
                </a:lnTo>
                <a:lnTo>
                  <a:pt x="736515" y="26330"/>
                </a:lnTo>
                <a:cubicBezTo>
                  <a:pt x="730207" y="21071"/>
                  <a:pt x="722248" y="18201"/>
                  <a:pt x="714035" y="18223"/>
                </a:cubicBezTo>
                <a:lnTo>
                  <a:pt x="712536" y="18223"/>
                </a:lnTo>
                <a:lnTo>
                  <a:pt x="710083" y="18223"/>
                </a:lnTo>
                <a:cubicBezTo>
                  <a:pt x="707958" y="18452"/>
                  <a:pt x="705859" y="18885"/>
                  <a:pt x="703816" y="19518"/>
                </a:cubicBezTo>
                <a:cubicBezTo>
                  <a:pt x="691590" y="23164"/>
                  <a:pt x="682291" y="33138"/>
                  <a:pt x="679508" y="45589"/>
                </a:cubicBezTo>
                <a:cubicBezTo>
                  <a:pt x="675267" y="64572"/>
                  <a:pt x="687218" y="83399"/>
                  <a:pt x="706201" y="87641"/>
                </a:cubicBezTo>
                <a:lnTo>
                  <a:pt x="709062" y="88186"/>
                </a:lnTo>
                <a:lnTo>
                  <a:pt x="709948" y="88186"/>
                </a:lnTo>
                <a:lnTo>
                  <a:pt x="716760" y="88186"/>
                </a:lnTo>
                <a:cubicBezTo>
                  <a:pt x="718524" y="88065"/>
                  <a:pt x="720277" y="87815"/>
                  <a:pt x="722005" y="87436"/>
                </a:cubicBezTo>
                <a:lnTo>
                  <a:pt x="722959" y="87436"/>
                </a:lnTo>
                <a:lnTo>
                  <a:pt x="723913" y="87436"/>
                </a:lnTo>
                <a:lnTo>
                  <a:pt x="727932" y="86006"/>
                </a:lnTo>
                <a:lnTo>
                  <a:pt x="728750" y="86006"/>
                </a:lnTo>
                <a:lnTo>
                  <a:pt x="729499" y="85666"/>
                </a:lnTo>
                <a:lnTo>
                  <a:pt x="730317" y="85257"/>
                </a:lnTo>
                <a:lnTo>
                  <a:pt x="732155" y="84303"/>
                </a:lnTo>
                <a:lnTo>
                  <a:pt x="732700" y="84303"/>
                </a:lnTo>
                <a:cubicBezTo>
                  <a:pt x="737902" y="80302"/>
                  <a:pt x="742042" y="75085"/>
                  <a:pt x="744759" y="69112"/>
                </a:cubicBezTo>
                <a:cubicBezTo>
                  <a:pt x="745191" y="67873"/>
                  <a:pt x="744932" y="66497"/>
                  <a:pt x="744077" y="65501"/>
                </a:cubicBezTo>
                <a:cubicBezTo>
                  <a:pt x="743315" y="64701"/>
                  <a:pt x="742253" y="64256"/>
                  <a:pt x="741148" y="64275"/>
                </a:cubicBezTo>
                <a:lnTo>
                  <a:pt x="721460" y="64275"/>
                </a:lnTo>
                <a:cubicBezTo>
                  <a:pt x="718977" y="64275"/>
                  <a:pt x="716964" y="62262"/>
                  <a:pt x="716964" y="59779"/>
                </a:cubicBezTo>
                <a:lnTo>
                  <a:pt x="716964" y="50582"/>
                </a:lnTo>
                <a:cubicBezTo>
                  <a:pt x="716964" y="48099"/>
                  <a:pt x="718977" y="46086"/>
                  <a:pt x="721460" y="46086"/>
                </a:cubicBezTo>
                <a:lnTo>
                  <a:pt x="762334" y="46086"/>
                </a:lnTo>
                <a:lnTo>
                  <a:pt x="762743" y="46086"/>
                </a:lnTo>
                <a:cubicBezTo>
                  <a:pt x="763610" y="46122"/>
                  <a:pt x="764448" y="46412"/>
                  <a:pt x="765152" y="46920"/>
                </a:cubicBezTo>
                <a:cubicBezTo>
                  <a:pt x="767135" y="48352"/>
                  <a:pt x="767581" y="51120"/>
                  <a:pt x="766149" y="53102"/>
                </a:cubicBezTo>
                <a:lnTo>
                  <a:pt x="766149" y="57667"/>
                </a:lnTo>
                <a:cubicBezTo>
                  <a:pt x="766266" y="72926"/>
                  <a:pt x="759724" y="87479"/>
                  <a:pt x="748232" y="97519"/>
                </a:cubicBezTo>
                <a:lnTo>
                  <a:pt x="746530" y="98950"/>
                </a:lnTo>
                <a:lnTo>
                  <a:pt x="745644" y="99699"/>
                </a:lnTo>
                <a:cubicBezTo>
                  <a:pt x="745108" y="100151"/>
                  <a:pt x="744539" y="100560"/>
                  <a:pt x="743941" y="100925"/>
                </a:cubicBezTo>
                <a:lnTo>
                  <a:pt x="743055" y="101538"/>
                </a:lnTo>
                <a:lnTo>
                  <a:pt x="741352" y="102628"/>
                </a:lnTo>
                <a:lnTo>
                  <a:pt x="741012" y="102628"/>
                </a:lnTo>
                <a:lnTo>
                  <a:pt x="740126" y="103173"/>
                </a:lnTo>
                <a:lnTo>
                  <a:pt x="738355" y="104195"/>
                </a:lnTo>
                <a:lnTo>
                  <a:pt x="737946" y="104195"/>
                </a:lnTo>
                <a:lnTo>
                  <a:pt x="735085" y="105558"/>
                </a:lnTo>
                <a:lnTo>
                  <a:pt x="734608" y="105558"/>
                </a:lnTo>
                <a:lnTo>
                  <a:pt x="732769" y="106238"/>
                </a:lnTo>
                <a:lnTo>
                  <a:pt x="731883" y="106238"/>
                </a:lnTo>
                <a:lnTo>
                  <a:pt x="731338" y="106238"/>
                </a:lnTo>
                <a:lnTo>
                  <a:pt x="729840" y="106783"/>
                </a:lnTo>
                <a:lnTo>
                  <a:pt x="729227" y="106783"/>
                </a:lnTo>
                <a:lnTo>
                  <a:pt x="728340" y="106783"/>
                </a:lnTo>
                <a:lnTo>
                  <a:pt x="727728" y="106783"/>
                </a:lnTo>
                <a:lnTo>
                  <a:pt x="726297" y="106783"/>
                </a:lnTo>
                <a:lnTo>
                  <a:pt x="725616" y="106783"/>
                </a:lnTo>
                <a:lnTo>
                  <a:pt x="724798" y="106783"/>
                </a:lnTo>
                <a:lnTo>
                  <a:pt x="724049" y="106783"/>
                </a:lnTo>
                <a:lnTo>
                  <a:pt x="722687" y="106783"/>
                </a:lnTo>
                <a:lnTo>
                  <a:pt x="721937" y="106783"/>
                </a:lnTo>
                <a:lnTo>
                  <a:pt x="721120" y="106783"/>
                </a:lnTo>
                <a:lnTo>
                  <a:pt x="720234" y="106783"/>
                </a:lnTo>
                <a:lnTo>
                  <a:pt x="719008" y="106783"/>
                </a:lnTo>
                <a:lnTo>
                  <a:pt x="713899" y="106783"/>
                </a:lnTo>
                <a:cubicBezTo>
                  <a:pt x="712627" y="106829"/>
                  <a:pt x="711356" y="106829"/>
                  <a:pt x="710084" y="106783"/>
                </a:cubicBezTo>
                <a:cubicBezTo>
                  <a:pt x="680606" y="105731"/>
                  <a:pt x="657563" y="80980"/>
                  <a:pt x="658617" y="51502"/>
                </a:cubicBezTo>
                <a:cubicBezTo>
                  <a:pt x="659670" y="22024"/>
                  <a:pt x="684420" y="-1019"/>
                  <a:pt x="713898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108201" y="1216498"/>
            <a:ext cx="7975598" cy="353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5900">
                <a:ln w="3175">
                  <a:solidFill>
                    <a:srgbClr val="FFFFFF">
                      <a:alpha val="100000"/>
                    </a:srgbClr>
                  </a:solidFill>
                </a:ln>
                <a:gradFill>
                  <a:gsLst>
                    <a:gs pos="0">
                      <a:srgbClr val="1A7674">
                        <a:alpha val="100000"/>
                      </a:srgbClr>
                    </a:gs>
                    <a:gs pos="100000">
                      <a:srgbClr val="145957">
                        <a:alpha val="100000"/>
                      </a:srgbClr>
                    </a:gs>
                  </a:gsLst>
                  <a:lin ang="5400000" scaled="0"/>
                </a:gradFill>
                <a:latin typeface="PangMenZhengDao-Cu"/>
                <a:ea typeface="PangMenZhengDao-Cu"/>
                <a:cs typeface="PangMenZhengDao-Cu"/>
              </a:rPr>
              <a:t>衢州孔氏南宗——流动的儒家文明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197385" y="4823161"/>
            <a:ext cx="2686427" cy="3827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汇报日期：20XX.XX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569141" y="4823161"/>
            <a:ext cx="2318127" cy="3827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8555336" y="4151216"/>
            <a:ext cx="3313075" cy="250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39152" t="0" r="0" b="0"/>
          <a:stretch>
            <a:fillRect/>
          </a:stretch>
        </p:blipFill>
        <p:spPr>
          <a:xfrm rot="0" flipH="0" flipV="0">
            <a:off x="358322" y="3359534"/>
            <a:ext cx="2584396" cy="3254403"/>
          </a:xfrm>
          <a:custGeom>
            <a:avLst/>
            <a:gdLst/>
            <a:rect l="l" t="t" r="r" b="b"/>
            <a:pathLst>
              <a:path w="2584396" h="3254403">
                <a:moveTo>
                  <a:pt x="0" y="0"/>
                </a:moveTo>
                <a:lnTo>
                  <a:pt x="2584396" y="0"/>
                </a:lnTo>
                <a:lnTo>
                  <a:pt x="2584396" y="3254403"/>
                </a:lnTo>
                <a:lnTo>
                  <a:pt x="0" y="3254403"/>
                </a:lnTo>
                <a:close/>
              </a:path>
            </a:pathLst>
          </a:custGeom>
          <a:noFill/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5088112" y="1264256"/>
            <a:ext cx="6430788" cy="311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祭典礼制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31193" y="1194358"/>
            <a:ext cx="3973961" cy="673543"/>
          </a:xfrm>
          <a:prstGeom prst="rightArrow">
            <a:avLst/>
          </a:pr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6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 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325225" y="1212002"/>
            <a:ext cx="1287151" cy="489952"/>
          </a:xfrm>
          <a:custGeom>
            <a:avLst/>
            <a:gdLst>
              <a:gd name="connsiteX0" fmla="*/ 0 w 1346653"/>
              <a:gd name="connsiteY0" fmla="*/ 0 h 527539"/>
              <a:gd name="connsiteX1" fmla="*/ 1346653 w 1346653"/>
              <a:gd name="connsiteY1" fmla="*/ 160774 h 527539"/>
              <a:gd name="connsiteX2" fmla="*/ 1346653 w 1346653"/>
              <a:gd name="connsiteY2" fmla="*/ 527539 h 527539"/>
              <a:gd name="connsiteX3" fmla="*/ 15073 w 1346653"/>
              <a:gd name="connsiteY3" fmla="*/ 527539 h 527539"/>
              <a:gd name="connsiteX4" fmla="*/ 0 w 1346653"/>
              <a:gd name="connsiteY4" fmla="*/ 0 h 527539"/>
            </a:gdLst>
            <a:rect l="l" t="t" r="r" b="b"/>
            <a:pathLst>
              <a:path w="1346653" h="527539">
                <a:moveTo>
                  <a:pt x="0" y="0"/>
                </a:moveTo>
                <a:lnTo>
                  <a:pt x="1346653" y="160774"/>
                </a:lnTo>
                <a:lnTo>
                  <a:pt x="1346653" y="527539"/>
                </a:lnTo>
                <a:lnTo>
                  <a:pt x="15073" y="52753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088112" y="1582555"/>
            <a:ext cx="6430788" cy="729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春秋祭典入选省级非遗，仪式庄重，传承千年。
祭典不仅是对孔子的纪念，更是儒家文化的重要体现，具有极高的文化价值。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61927" y="2444050"/>
            <a:ext cx="3163506" cy="673543"/>
          </a:xfrm>
          <a:prstGeom prst="rightArrow">
            <a:avLst/>
          </a:pr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6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 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-353725" y="2554005"/>
            <a:ext cx="1315651" cy="397643"/>
          </a:xfrm>
          <a:custGeom>
            <a:avLst/>
            <a:gdLst>
              <a:gd name="connsiteX0" fmla="*/ 0 w 1376470"/>
              <a:gd name="connsiteY0" fmla="*/ 0 h 428148"/>
              <a:gd name="connsiteX1" fmla="*/ 1376470 w 1376470"/>
              <a:gd name="connsiteY1" fmla="*/ 61383 h 428148"/>
              <a:gd name="connsiteX2" fmla="*/ 1376470 w 1376470"/>
              <a:gd name="connsiteY2" fmla="*/ 428148 h 428148"/>
              <a:gd name="connsiteX3" fmla="*/ 44890 w 1376470"/>
              <a:gd name="connsiteY3" fmla="*/ 428148 h 428148"/>
              <a:gd name="connsiteX4" fmla="*/ 0 w 1376470"/>
              <a:gd name="connsiteY4" fmla="*/ 0 h 428148"/>
            </a:gdLst>
            <a:rect l="l" t="t" r="r" b="b"/>
            <a:pathLst>
              <a:path w="1376470" h="428148">
                <a:moveTo>
                  <a:pt x="0" y="0"/>
                </a:moveTo>
                <a:lnTo>
                  <a:pt x="1376470" y="61383"/>
                </a:lnTo>
                <a:lnTo>
                  <a:pt x="1376470" y="428148"/>
                </a:lnTo>
                <a:lnTo>
                  <a:pt x="44890" y="4281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08390" y="2496612"/>
            <a:ext cx="7210509" cy="311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诗礼传家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08390" y="2814911"/>
            <a:ext cx="7210509" cy="8062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《孔氏南宗家规》辑录，强调诗礼传家，培养家族子弟品德。
家规内容丰富，体现了儒家的道德观念，对家族成员的行为规范起到了重要作用。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1927" y="3753546"/>
            <a:ext cx="2185310" cy="673543"/>
          </a:xfrm>
          <a:prstGeom prst="rightArrow">
            <a:avLst/>
          </a:pr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6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 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-243587" y="3918720"/>
            <a:ext cx="1205513" cy="343238"/>
          </a:xfrm>
          <a:prstGeom prst="rect">
            <a:avLst/>
          </a:prstGeom>
          <a:gradFill>
            <a:gsLst>
              <a:gs pos="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16979" y="3823444"/>
            <a:ext cx="8201921" cy="311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儒学教育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316979" y="4141743"/>
            <a:ext cx="8201921" cy="787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明代创建衢州孔氏学堂，推动儒学教育普及，培养众多儒学人才。
孔氏学堂的设立，为儒学在江南地区的传播提供了重要平台，促进了文化教育的发展。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61926" y="5062061"/>
            <a:ext cx="3346464" cy="673543"/>
          </a:xfrm>
          <a:prstGeom prst="rightArrow">
            <a:avLst/>
          </a:pr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6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 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1">
            <a:off x="-353725" y="5224943"/>
            <a:ext cx="1315651" cy="397643"/>
          </a:xfrm>
          <a:custGeom>
            <a:avLst/>
            <a:gdLst>
              <a:gd name="connsiteX0" fmla="*/ 0 w 1376470"/>
              <a:gd name="connsiteY0" fmla="*/ 0 h 428148"/>
              <a:gd name="connsiteX1" fmla="*/ 1376470 w 1376470"/>
              <a:gd name="connsiteY1" fmla="*/ 61383 h 428148"/>
              <a:gd name="connsiteX2" fmla="*/ 1376470 w 1376470"/>
              <a:gd name="connsiteY2" fmla="*/ 428148 h 428148"/>
              <a:gd name="connsiteX3" fmla="*/ 44890 w 1376470"/>
              <a:gd name="connsiteY3" fmla="*/ 428148 h 428148"/>
              <a:gd name="connsiteX4" fmla="*/ 0 w 1376470"/>
              <a:gd name="connsiteY4" fmla="*/ 0 h 428148"/>
            </a:gdLst>
            <a:rect l="l" t="t" r="r" b="b"/>
            <a:pathLst>
              <a:path w="1376470" h="428148">
                <a:moveTo>
                  <a:pt x="0" y="0"/>
                </a:moveTo>
                <a:lnTo>
                  <a:pt x="1376470" y="61383"/>
                </a:lnTo>
                <a:lnTo>
                  <a:pt x="1376470" y="428148"/>
                </a:lnTo>
                <a:lnTo>
                  <a:pt x="44890" y="4281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609840" y="5131962"/>
            <a:ext cx="6909060" cy="311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民俗融合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609839" y="5450259"/>
            <a:ext cx="6909061" cy="7264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九华立春祭联动孔庙，将民俗与儒学文化相结合，形成独特文化景观。
这种结合不仅丰富了民俗文化内涵，也为儒学文化的传承提供了新的途径。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四大文化符号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866774" y="5328067"/>
            <a:ext cx="10495132" cy="1619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252822" y="5219847"/>
            <a:ext cx="208436" cy="20843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987019" y="5219847"/>
            <a:ext cx="208436" cy="20843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724364" y="5219847"/>
            <a:ext cx="208436" cy="20843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1">
            <a:off x="660400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3804638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99861" y="1778917"/>
            <a:ext cx="2914360" cy="3270707"/>
          </a:xfrm>
          <a:custGeom>
            <a:avLst/>
            <a:gdLst>
              <a:gd name="connsiteX0" fmla="*/ 192231 w 2914360"/>
              <a:gd name="connsiteY0" fmla="*/ 0 h 3270707"/>
              <a:gd name="connsiteX1" fmla="*/ 2722129 w 2914360"/>
              <a:gd name="connsiteY1" fmla="*/ 0 h 3270707"/>
              <a:gd name="connsiteX2" fmla="*/ 2914360 w 2914360"/>
              <a:gd name="connsiteY2" fmla="*/ 192231 h 3270707"/>
              <a:gd name="connsiteX3" fmla="*/ 2914360 w 2914360"/>
              <a:gd name="connsiteY3" fmla="*/ 2962803 h 3270707"/>
              <a:gd name="connsiteX4" fmla="*/ 2722129 w 2914360"/>
              <a:gd name="connsiteY4" fmla="*/ 3155034 h 3270707"/>
              <a:gd name="connsiteX5" fmla="*/ 1647670 w 2914360"/>
              <a:gd name="connsiteY5" fmla="*/ 3155034 h 3270707"/>
              <a:gd name="connsiteX6" fmla="*/ 1457179 w 2914360"/>
              <a:gd name="connsiteY6" fmla="*/ 3270707 h 3270707"/>
              <a:gd name="connsiteX7" fmla="*/ 1266688 w 2914360"/>
              <a:gd name="connsiteY7" fmla="*/ 3155034 h 3270707"/>
              <a:gd name="connsiteX8" fmla="*/ 192231 w 2914360"/>
              <a:gd name="connsiteY8" fmla="*/ 3155034 h 3270707"/>
              <a:gd name="connsiteX9" fmla="*/ 0 w 2914360"/>
              <a:gd name="connsiteY9" fmla="*/ 2962803 h 3270707"/>
              <a:gd name="connsiteX10" fmla="*/ 0 w 2914360"/>
              <a:gd name="connsiteY10" fmla="*/ 192231 h 3270707"/>
              <a:gd name="connsiteX11" fmla="*/ 192231 w 2914360"/>
              <a:gd name="connsiteY11" fmla="*/ 0 h 3270707"/>
            </a:gdLst>
            <a:rect l="l" t="t" r="r" b="b"/>
            <a:pathLst>
              <a:path w="2914360" h="3270707">
                <a:moveTo>
                  <a:pt x="192231" y="0"/>
                </a:moveTo>
                <a:lnTo>
                  <a:pt x="2722129" y="0"/>
                </a:lnTo>
                <a:cubicBezTo>
                  <a:pt x="2828295" y="0"/>
                  <a:pt x="2914360" y="86065"/>
                  <a:pt x="2914360" y="192231"/>
                </a:cubicBezTo>
                <a:lnTo>
                  <a:pt x="2914360" y="2962803"/>
                </a:lnTo>
                <a:cubicBezTo>
                  <a:pt x="2914360" y="3068969"/>
                  <a:pt x="2828295" y="3155034"/>
                  <a:pt x="2722129" y="3155034"/>
                </a:cubicBezTo>
                <a:lnTo>
                  <a:pt x="1647670" y="3155034"/>
                </a:lnTo>
                <a:lnTo>
                  <a:pt x="1457179" y="3270707"/>
                </a:lnTo>
                <a:lnTo>
                  <a:pt x="1266688" y="3155034"/>
                </a:lnTo>
                <a:lnTo>
                  <a:pt x="192231" y="3155034"/>
                </a:lnTo>
                <a:cubicBezTo>
                  <a:pt x="86065" y="3155034"/>
                  <a:pt x="0" y="3068969"/>
                  <a:pt x="0" y="2962803"/>
                </a:cubicBezTo>
                <a:lnTo>
                  <a:pt x="0" y="192231"/>
                </a:lnTo>
                <a:cubicBezTo>
                  <a:pt x="0" y="86065"/>
                  <a:pt x="86065" y="0"/>
                  <a:pt x="192231" y="0"/>
                </a:cubicBez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1512934"/>
            <a:ext cx="3393281" cy="731507"/>
          </a:xfrm>
          <a:custGeom>
            <a:avLst/>
            <a:gdLst>
              <a:gd name="connsiteX0" fmla="*/ 287252 w 3393281"/>
              <a:gd name="connsiteY0" fmla="*/ 0 h 731507"/>
              <a:gd name="connsiteX1" fmla="*/ 3106029 w 3393281"/>
              <a:gd name="connsiteY1" fmla="*/ 0 h 731507"/>
              <a:gd name="connsiteX2" fmla="*/ 3393281 w 3393281"/>
              <a:gd name="connsiteY2" fmla="*/ 287252 h 731507"/>
              <a:gd name="connsiteX3" fmla="*/ 3393281 w 3393281"/>
              <a:gd name="connsiteY3" fmla="*/ 731027 h 731507"/>
              <a:gd name="connsiteX4" fmla="*/ 1 w 3393281"/>
              <a:gd name="connsiteY4" fmla="*/ 731027 h 731507"/>
              <a:gd name="connsiteX5" fmla="*/ 1 w 3393281"/>
              <a:gd name="connsiteY5" fmla="*/ 731507 h 731507"/>
              <a:gd name="connsiteX6" fmla="*/ 0 w 3393281"/>
              <a:gd name="connsiteY6" fmla="*/ 731507 h 731507"/>
              <a:gd name="connsiteX7" fmla="*/ 0 w 3393281"/>
              <a:gd name="connsiteY7" fmla="*/ 287252 h 731507"/>
              <a:gd name="connsiteX8" fmla="*/ 287252 w 3393281"/>
              <a:gd name="connsiteY8" fmla="*/ 0 h 731507"/>
            </a:gdLst>
            <a:rect l="l" t="t" r="r" b="b"/>
            <a:pathLst>
              <a:path w="3393281" h="731507">
                <a:moveTo>
                  <a:pt x="287252" y="0"/>
                </a:moveTo>
                <a:lnTo>
                  <a:pt x="3106029" y="0"/>
                </a:lnTo>
                <a:cubicBezTo>
                  <a:pt x="3264674" y="0"/>
                  <a:pt x="3393281" y="128607"/>
                  <a:pt x="3393281" y="287252"/>
                </a:cubicBezTo>
                <a:lnTo>
                  <a:pt x="3393281" y="731027"/>
                </a:lnTo>
                <a:lnTo>
                  <a:pt x="1" y="731027"/>
                </a:lnTo>
                <a:lnTo>
                  <a:pt x="1" y="731507"/>
                </a:lnTo>
                <a:lnTo>
                  <a:pt x="0" y="731507"/>
                </a:lnTo>
                <a:lnTo>
                  <a:pt x="0" y="287252"/>
                </a:lnTo>
                <a:cubicBezTo>
                  <a:pt x="0" y="128607"/>
                  <a:pt x="128607" y="0"/>
                  <a:pt x="287252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18299" y="2427071"/>
            <a:ext cx="2477486" cy="2254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王阳明、朱熹等大儒在此讲学，推动儒学思想的传播与发展。
他们的讲学活动不仅吸引了众多学子，也为衢州的文化繁荣做出了重要贡献。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399360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7543598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38821" y="1778917"/>
            <a:ext cx="2914360" cy="3270707"/>
          </a:xfrm>
          <a:custGeom>
            <a:avLst/>
            <a:gdLst>
              <a:gd name="connsiteX0" fmla="*/ 192231 w 2914360"/>
              <a:gd name="connsiteY0" fmla="*/ 0 h 3270707"/>
              <a:gd name="connsiteX1" fmla="*/ 2722129 w 2914360"/>
              <a:gd name="connsiteY1" fmla="*/ 0 h 3270707"/>
              <a:gd name="connsiteX2" fmla="*/ 2914360 w 2914360"/>
              <a:gd name="connsiteY2" fmla="*/ 192231 h 3270707"/>
              <a:gd name="connsiteX3" fmla="*/ 2914360 w 2914360"/>
              <a:gd name="connsiteY3" fmla="*/ 2962803 h 3270707"/>
              <a:gd name="connsiteX4" fmla="*/ 2722129 w 2914360"/>
              <a:gd name="connsiteY4" fmla="*/ 3155034 h 3270707"/>
              <a:gd name="connsiteX5" fmla="*/ 1647670 w 2914360"/>
              <a:gd name="connsiteY5" fmla="*/ 3155034 h 3270707"/>
              <a:gd name="connsiteX6" fmla="*/ 1457179 w 2914360"/>
              <a:gd name="connsiteY6" fmla="*/ 3270707 h 3270707"/>
              <a:gd name="connsiteX7" fmla="*/ 1266688 w 2914360"/>
              <a:gd name="connsiteY7" fmla="*/ 3155034 h 3270707"/>
              <a:gd name="connsiteX8" fmla="*/ 192231 w 2914360"/>
              <a:gd name="connsiteY8" fmla="*/ 3155034 h 3270707"/>
              <a:gd name="connsiteX9" fmla="*/ 0 w 2914360"/>
              <a:gd name="connsiteY9" fmla="*/ 2962803 h 3270707"/>
              <a:gd name="connsiteX10" fmla="*/ 0 w 2914360"/>
              <a:gd name="connsiteY10" fmla="*/ 192231 h 3270707"/>
              <a:gd name="connsiteX11" fmla="*/ 192231 w 2914360"/>
              <a:gd name="connsiteY11" fmla="*/ 0 h 3270707"/>
            </a:gdLst>
            <a:rect l="l" t="t" r="r" b="b"/>
            <a:pathLst>
              <a:path w="2914360" h="3270707">
                <a:moveTo>
                  <a:pt x="192231" y="0"/>
                </a:moveTo>
                <a:lnTo>
                  <a:pt x="2722129" y="0"/>
                </a:lnTo>
                <a:cubicBezTo>
                  <a:pt x="2828295" y="0"/>
                  <a:pt x="2914360" y="86065"/>
                  <a:pt x="2914360" y="192231"/>
                </a:cubicBezTo>
                <a:lnTo>
                  <a:pt x="2914360" y="2962803"/>
                </a:lnTo>
                <a:cubicBezTo>
                  <a:pt x="2914360" y="3068969"/>
                  <a:pt x="2828295" y="3155034"/>
                  <a:pt x="2722129" y="3155034"/>
                </a:cubicBezTo>
                <a:lnTo>
                  <a:pt x="1647670" y="3155034"/>
                </a:lnTo>
                <a:lnTo>
                  <a:pt x="1457179" y="3270707"/>
                </a:lnTo>
                <a:lnTo>
                  <a:pt x="1266688" y="3155034"/>
                </a:lnTo>
                <a:lnTo>
                  <a:pt x="192231" y="3155034"/>
                </a:lnTo>
                <a:cubicBezTo>
                  <a:pt x="86065" y="3155034"/>
                  <a:pt x="0" y="3068969"/>
                  <a:pt x="0" y="2962803"/>
                </a:cubicBezTo>
                <a:lnTo>
                  <a:pt x="0" y="192231"/>
                </a:lnTo>
                <a:cubicBezTo>
                  <a:pt x="0" y="86065"/>
                  <a:pt x="86065" y="0"/>
                  <a:pt x="192231" y="0"/>
                </a:cubicBez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399360" y="1512934"/>
            <a:ext cx="3393281" cy="731507"/>
          </a:xfrm>
          <a:custGeom>
            <a:avLst/>
            <a:gdLst>
              <a:gd name="connsiteX0" fmla="*/ 287252 w 3393281"/>
              <a:gd name="connsiteY0" fmla="*/ 0 h 731507"/>
              <a:gd name="connsiteX1" fmla="*/ 3106029 w 3393281"/>
              <a:gd name="connsiteY1" fmla="*/ 0 h 731507"/>
              <a:gd name="connsiteX2" fmla="*/ 3393281 w 3393281"/>
              <a:gd name="connsiteY2" fmla="*/ 287252 h 731507"/>
              <a:gd name="connsiteX3" fmla="*/ 3393281 w 3393281"/>
              <a:gd name="connsiteY3" fmla="*/ 731027 h 731507"/>
              <a:gd name="connsiteX4" fmla="*/ 1 w 3393281"/>
              <a:gd name="connsiteY4" fmla="*/ 731027 h 731507"/>
              <a:gd name="connsiteX5" fmla="*/ 1 w 3393281"/>
              <a:gd name="connsiteY5" fmla="*/ 731507 h 731507"/>
              <a:gd name="connsiteX6" fmla="*/ 0 w 3393281"/>
              <a:gd name="connsiteY6" fmla="*/ 731507 h 731507"/>
              <a:gd name="connsiteX7" fmla="*/ 0 w 3393281"/>
              <a:gd name="connsiteY7" fmla="*/ 287252 h 731507"/>
              <a:gd name="connsiteX8" fmla="*/ 287252 w 3393281"/>
              <a:gd name="connsiteY8" fmla="*/ 0 h 731507"/>
            </a:gdLst>
            <a:rect l="l" t="t" r="r" b="b"/>
            <a:pathLst>
              <a:path w="3393281" h="731507">
                <a:moveTo>
                  <a:pt x="287252" y="0"/>
                </a:moveTo>
                <a:lnTo>
                  <a:pt x="3106029" y="0"/>
                </a:lnTo>
                <a:cubicBezTo>
                  <a:pt x="3264674" y="0"/>
                  <a:pt x="3393281" y="128607"/>
                  <a:pt x="3393281" y="287252"/>
                </a:cubicBezTo>
                <a:lnTo>
                  <a:pt x="3393281" y="731027"/>
                </a:lnTo>
                <a:lnTo>
                  <a:pt x="1" y="731027"/>
                </a:lnTo>
                <a:lnTo>
                  <a:pt x="1" y="731507"/>
                </a:lnTo>
                <a:lnTo>
                  <a:pt x="0" y="731507"/>
                </a:lnTo>
                <a:lnTo>
                  <a:pt x="0" y="287252"/>
                </a:lnTo>
                <a:cubicBezTo>
                  <a:pt x="0" y="128607"/>
                  <a:pt x="128607" y="0"/>
                  <a:pt x="287252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857259" y="2427070"/>
            <a:ext cx="2477486" cy="2254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东南阙里文化圈的形成，促进了江南地区文化教育的繁荣，成为儒家文化的重要传承地。
这一文化圈的形成，对后世的文化发展产生了深远影响，成为儒家文化的重要象征。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8131942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1">
            <a:off x="11276180" y="2244440"/>
            <a:ext cx="246788" cy="293931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71403" y="1778917"/>
            <a:ext cx="2914360" cy="3270707"/>
          </a:xfrm>
          <a:custGeom>
            <a:avLst/>
            <a:gdLst>
              <a:gd name="connsiteX0" fmla="*/ 192231 w 2914360"/>
              <a:gd name="connsiteY0" fmla="*/ 0 h 3270707"/>
              <a:gd name="connsiteX1" fmla="*/ 2722129 w 2914360"/>
              <a:gd name="connsiteY1" fmla="*/ 0 h 3270707"/>
              <a:gd name="connsiteX2" fmla="*/ 2914360 w 2914360"/>
              <a:gd name="connsiteY2" fmla="*/ 192231 h 3270707"/>
              <a:gd name="connsiteX3" fmla="*/ 2914360 w 2914360"/>
              <a:gd name="connsiteY3" fmla="*/ 2962803 h 3270707"/>
              <a:gd name="connsiteX4" fmla="*/ 2722129 w 2914360"/>
              <a:gd name="connsiteY4" fmla="*/ 3155034 h 3270707"/>
              <a:gd name="connsiteX5" fmla="*/ 1647670 w 2914360"/>
              <a:gd name="connsiteY5" fmla="*/ 3155034 h 3270707"/>
              <a:gd name="connsiteX6" fmla="*/ 1457179 w 2914360"/>
              <a:gd name="connsiteY6" fmla="*/ 3270707 h 3270707"/>
              <a:gd name="connsiteX7" fmla="*/ 1266688 w 2914360"/>
              <a:gd name="connsiteY7" fmla="*/ 3155034 h 3270707"/>
              <a:gd name="connsiteX8" fmla="*/ 192231 w 2914360"/>
              <a:gd name="connsiteY8" fmla="*/ 3155034 h 3270707"/>
              <a:gd name="connsiteX9" fmla="*/ 0 w 2914360"/>
              <a:gd name="connsiteY9" fmla="*/ 2962803 h 3270707"/>
              <a:gd name="connsiteX10" fmla="*/ 0 w 2914360"/>
              <a:gd name="connsiteY10" fmla="*/ 192231 h 3270707"/>
              <a:gd name="connsiteX11" fmla="*/ 192231 w 2914360"/>
              <a:gd name="connsiteY11" fmla="*/ 0 h 3270707"/>
            </a:gdLst>
            <a:rect l="l" t="t" r="r" b="b"/>
            <a:pathLst>
              <a:path w="2914360" h="3270707">
                <a:moveTo>
                  <a:pt x="192231" y="0"/>
                </a:moveTo>
                <a:lnTo>
                  <a:pt x="2722129" y="0"/>
                </a:lnTo>
                <a:cubicBezTo>
                  <a:pt x="2828295" y="0"/>
                  <a:pt x="2914360" y="86065"/>
                  <a:pt x="2914360" y="192231"/>
                </a:cubicBezTo>
                <a:lnTo>
                  <a:pt x="2914360" y="2962803"/>
                </a:lnTo>
                <a:cubicBezTo>
                  <a:pt x="2914360" y="3068969"/>
                  <a:pt x="2828295" y="3155034"/>
                  <a:pt x="2722129" y="3155034"/>
                </a:cubicBezTo>
                <a:lnTo>
                  <a:pt x="1647670" y="3155034"/>
                </a:lnTo>
                <a:lnTo>
                  <a:pt x="1457179" y="3270707"/>
                </a:lnTo>
                <a:lnTo>
                  <a:pt x="1266688" y="3155034"/>
                </a:lnTo>
                <a:lnTo>
                  <a:pt x="192231" y="3155034"/>
                </a:lnTo>
                <a:cubicBezTo>
                  <a:pt x="86065" y="3155034"/>
                  <a:pt x="0" y="3068969"/>
                  <a:pt x="0" y="2962803"/>
                </a:cubicBezTo>
                <a:lnTo>
                  <a:pt x="0" y="192231"/>
                </a:lnTo>
                <a:cubicBezTo>
                  <a:pt x="0" y="86065"/>
                  <a:pt x="86065" y="0"/>
                  <a:pt x="192231" y="0"/>
                </a:cubicBez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131942" y="1512934"/>
            <a:ext cx="3393281" cy="731507"/>
          </a:xfrm>
          <a:custGeom>
            <a:avLst/>
            <a:gdLst>
              <a:gd name="connsiteX0" fmla="*/ 287252 w 3393281"/>
              <a:gd name="connsiteY0" fmla="*/ 0 h 731507"/>
              <a:gd name="connsiteX1" fmla="*/ 3106029 w 3393281"/>
              <a:gd name="connsiteY1" fmla="*/ 0 h 731507"/>
              <a:gd name="connsiteX2" fmla="*/ 3393281 w 3393281"/>
              <a:gd name="connsiteY2" fmla="*/ 287252 h 731507"/>
              <a:gd name="connsiteX3" fmla="*/ 3393281 w 3393281"/>
              <a:gd name="connsiteY3" fmla="*/ 731027 h 731507"/>
              <a:gd name="connsiteX4" fmla="*/ 1 w 3393281"/>
              <a:gd name="connsiteY4" fmla="*/ 731027 h 731507"/>
              <a:gd name="connsiteX5" fmla="*/ 1 w 3393281"/>
              <a:gd name="connsiteY5" fmla="*/ 731507 h 731507"/>
              <a:gd name="connsiteX6" fmla="*/ 0 w 3393281"/>
              <a:gd name="connsiteY6" fmla="*/ 731507 h 731507"/>
              <a:gd name="connsiteX7" fmla="*/ 0 w 3393281"/>
              <a:gd name="connsiteY7" fmla="*/ 287252 h 731507"/>
              <a:gd name="connsiteX8" fmla="*/ 287252 w 3393281"/>
              <a:gd name="connsiteY8" fmla="*/ 0 h 731507"/>
            </a:gdLst>
            <a:rect l="l" t="t" r="r" b="b"/>
            <a:pathLst>
              <a:path w="3393281" h="731507">
                <a:moveTo>
                  <a:pt x="287252" y="0"/>
                </a:moveTo>
                <a:lnTo>
                  <a:pt x="3106029" y="0"/>
                </a:lnTo>
                <a:cubicBezTo>
                  <a:pt x="3264674" y="0"/>
                  <a:pt x="3393281" y="128607"/>
                  <a:pt x="3393281" y="287252"/>
                </a:cubicBezTo>
                <a:lnTo>
                  <a:pt x="3393281" y="731027"/>
                </a:lnTo>
                <a:lnTo>
                  <a:pt x="1" y="731027"/>
                </a:lnTo>
                <a:lnTo>
                  <a:pt x="1" y="731507"/>
                </a:lnTo>
                <a:lnTo>
                  <a:pt x="0" y="731507"/>
                </a:lnTo>
                <a:lnTo>
                  <a:pt x="0" y="287252"/>
                </a:lnTo>
                <a:cubicBezTo>
                  <a:pt x="0" y="128607"/>
                  <a:pt x="128607" y="0"/>
                  <a:pt x="287252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589841" y="2427071"/>
            <a:ext cx="2477486" cy="2254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孔氏南宗通过祭典、教育等多种方式，推动儒学思想在江南地区的传播与普及。
这些活动不仅丰富了儒家文化内涵，也为后世儒学研究提供了重要参考。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118299" y="15507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大儒讲学与文化传承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864799" y="15507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东南阙里文化圈的形成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585899" y="15507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儒学思想的传播与影响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118299" y="56528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4864799" y="56528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585899" y="5652871"/>
            <a:ext cx="24774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历史影响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"/>
            <a:ext cx="12192000" cy="685799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47663" y="385439"/>
            <a:ext cx="11496675" cy="6154737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0056" y="508415"/>
            <a:ext cx="11291888" cy="5908786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70727" y="1613541"/>
            <a:ext cx="1650546" cy="8167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8086" y="307652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8086" y="6233467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536053" y="344034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536053" y="6269849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51391" y="825639"/>
            <a:ext cx="1828403" cy="228329"/>
          </a:xfrm>
          <a:custGeom>
            <a:avLst/>
            <a:gdLst>
              <a:gd name="connsiteX0" fmla="*/ 364221 w 889364"/>
              <a:gd name="connsiteY0" fmla="*/ 22034 h 111063"/>
              <a:gd name="connsiteX1" fmla="*/ 335464 w 889364"/>
              <a:gd name="connsiteY1" fmla="*/ 22034 h 111063"/>
              <a:gd name="connsiteX2" fmla="*/ 330844 w 889364"/>
              <a:gd name="connsiteY2" fmla="*/ 26516 h 111063"/>
              <a:gd name="connsiteX3" fmla="*/ 330844 w 889364"/>
              <a:gd name="connsiteY3" fmla="*/ 26585 h 111063"/>
              <a:gd name="connsiteX4" fmla="*/ 330844 w 889364"/>
              <a:gd name="connsiteY4" fmla="*/ 49136 h 111063"/>
              <a:gd name="connsiteX5" fmla="*/ 335395 w 889364"/>
              <a:gd name="connsiteY5" fmla="*/ 53688 h 111063"/>
              <a:gd name="connsiteX6" fmla="*/ 335464 w 889364"/>
              <a:gd name="connsiteY6" fmla="*/ 53687 h 111063"/>
              <a:gd name="connsiteX7" fmla="*/ 363669 w 889364"/>
              <a:gd name="connsiteY7" fmla="*/ 53687 h 111063"/>
              <a:gd name="connsiteX8" fmla="*/ 380082 w 889364"/>
              <a:gd name="connsiteY8" fmla="*/ 38378 h 111063"/>
              <a:gd name="connsiteX9" fmla="*/ 364852 w 889364"/>
              <a:gd name="connsiteY9" fmla="*/ 22043 h 111063"/>
              <a:gd name="connsiteX10" fmla="*/ 364221 w 889364"/>
              <a:gd name="connsiteY10" fmla="*/ 22034 h 111063"/>
              <a:gd name="connsiteX11" fmla="*/ 835436 w 889364"/>
              <a:gd name="connsiteY11" fmla="*/ 21345 h 111063"/>
              <a:gd name="connsiteX12" fmla="*/ 835436 w 889364"/>
              <a:gd name="connsiteY12" fmla="*/ 21414 h 111063"/>
              <a:gd name="connsiteX13" fmla="*/ 799714 w 889364"/>
              <a:gd name="connsiteY13" fmla="*/ 56997 h 111063"/>
              <a:gd name="connsiteX14" fmla="*/ 835298 w 889364"/>
              <a:gd name="connsiteY14" fmla="*/ 92719 h 111063"/>
              <a:gd name="connsiteX15" fmla="*/ 871020 w 889364"/>
              <a:gd name="connsiteY15" fmla="*/ 57135 h 111063"/>
              <a:gd name="connsiteX16" fmla="*/ 871020 w 889364"/>
              <a:gd name="connsiteY16" fmla="*/ 57066 h 111063"/>
              <a:gd name="connsiteX17" fmla="*/ 835436 w 889364"/>
              <a:gd name="connsiteY17" fmla="*/ 21345 h 111063"/>
              <a:gd name="connsiteX18" fmla="*/ 605520 w 889364"/>
              <a:gd name="connsiteY18" fmla="*/ 19549 h 111063"/>
              <a:gd name="connsiteX19" fmla="*/ 605104 w 889364"/>
              <a:gd name="connsiteY19" fmla="*/ 19552 h 111063"/>
              <a:gd name="connsiteX20" fmla="*/ 569797 w 889364"/>
              <a:gd name="connsiteY20" fmla="*/ 55548 h 111063"/>
              <a:gd name="connsiteX21" fmla="*/ 605794 w 889364"/>
              <a:gd name="connsiteY21" fmla="*/ 90854 h 111063"/>
              <a:gd name="connsiteX22" fmla="*/ 641102 w 889364"/>
              <a:gd name="connsiteY22" fmla="*/ 55136 h 111063"/>
              <a:gd name="connsiteX23" fmla="*/ 605520 w 889364"/>
              <a:gd name="connsiteY23" fmla="*/ 19549 h 111063"/>
              <a:gd name="connsiteX24" fmla="*/ 145267 w 889364"/>
              <a:gd name="connsiteY24" fmla="*/ 19413 h 111063"/>
              <a:gd name="connsiteX25" fmla="*/ 145267 w 889364"/>
              <a:gd name="connsiteY25" fmla="*/ 19689 h 111063"/>
              <a:gd name="connsiteX26" fmla="*/ 109407 w 889364"/>
              <a:gd name="connsiteY26" fmla="*/ 55411 h 111063"/>
              <a:gd name="connsiteX27" fmla="*/ 145129 w 889364"/>
              <a:gd name="connsiteY27" fmla="*/ 91271 h 111063"/>
              <a:gd name="connsiteX28" fmla="*/ 180989 w 889364"/>
              <a:gd name="connsiteY28" fmla="*/ 55548 h 111063"/>
              <a:gd name="connsiteX29" fmla="*/ 180989 w 889364"/>
              <a:gd name="connsiteY29" fmla="*/ 55411 h 111063"/>
              <a:gd name="connsiteX30" fmla="*/ 145406 w 889364"/>
              <a:gd name="connsiteY30" fmla="*/ 19413 h 111063"/>
              <a:gd name="connsiteX31" fmla="*/ 145267 w 889364"/>
              <a:gd name="connsiteY31" fmla="*/ 19413 h 111063"/>
              <a:gd name="connsiteX32" fmla="*/ 316982 w 889364"/>
              <a:gd name="connsiteY32" fmla="*/ 3345 h 111063"/>
              <a:gd name="connsiteX33" fmla="*/ 363462 w 889364"/>
              <a:gd name="connsiteY33" fmla="*/ 3345 h 111063"/>
              <a:gd name="connsiteX34" fmla="*/ 388013 w 889364"/>
              <a:gd name="connsiteY34" fmla="*/ 13000 h 111063"/>
              <a:gd name="connsiteX35" fmla="*/ 398909 w 889364"/>
              <a:gd name="connsiteY35" fmla="*/ 36654 h 111063"/>
              <a:gd name="connsiteX36" fmla="*/ 382565 w 889364"/>
              <a:gd name="connsiteY36" fmla="*/ 67341 h 111063"/>
              <a:gd name="connsiteX37" fmla="*/ 380910 w 889364"/>
              <a:gd name="connsiteY37" fmla="*/ 73065 h 111063"/>
              <a:gd name="connsiteX38" fmla="*/ 394288 w 889364"/>
              <a:gd name="connsiteY38" fmla="*/ 101133 h 111063"/>
              <a:gd name="connsiteX39" fmla="*/ 392742 w 889364"/>
              <a:gd name="connsiteY39" fmla="*/ 107381 h 111063"/>
              <a:gd name="connsiteX40" fmla="*/ 390151 w 889364"/>
              <a:gd name="connsiteY40" fmla="*/ 108029 h 111063"/>
              <a:gd name="connsiteX41" fmla="*/ 380289 w 889364"/>
              <a:gd name="connsiteY41" fmla="*/ 107408 h 111063"/>
              <a:gd name="connsiteX42" fmla="*/ 376220 w 889364"/>
              <a:gd name="connsiteY42" fmla="*/ 104788 h 111063"/>
              <a:gd name="connsiteX43" fmla="*/ 361945 w 889364"/>
              <a:gd name="connsiteY43" fmla="*/ 74927 h 111063"/>
              <a:gd name="connsiteX44" fmla="*/ 357877 w 889364"/>
              <a:gd name="connsiteY44" fmla="*/ 72376 h 111063"/>
              <a:gd name="connsiteX45" fmla="*/ 335464 w 889364"/>
              <a:gd name="connsiteY45" fmla="*/ 72376 h 111063"/>
              <a:gd name="connsiteX46" fmla="*/ 330844 w 889364"/>
              <a:gd name="connsiteY46" fmla="*/ 76858 h 111063"/>
              <a:gd name="connsiteX47" fmla="*/ 330844 w 889364"/>
              <a:gd name="connsiteY47" fmla="*/ 76927 h 111063"/>
              <a:gd name="connsiteX48" fmla="*/ 330844 w 889364"/>
              <a:gd name="connsiteY48" fmla="*/ 102788 h 111063"/>
              <a:gd name="connsiteX49" fmla="*/ 326362 w 889364"/>
              <a:gd name="connsiteY49" fmla="*/ 107408 h 111063"/>
              <a:gd name="connsiteX50" fmla="*/ 326292 w 889364"/>
              <a:gd name="connsiteY50" fmla="*/ 107408 h 111063"/>
              <a:gd name="connsiteX51" fmla="*/ 316982 w 889364"/>
              <a:gd name="connsiteY51" fmla="*/ 107408 h 111063"/>
              <a:gd name="connsiteX52" fmla="*/ 312431 w 889364"/>
              <a:gd name="connsiteY52" fmla="*/ 102788 h 111063"/>
              <a:gd name="connsiteX53" fmla="*/ 312431 w 889364"/>
              <a:gd name="connsiteY53" fmla="*/ 7897 h 111063"/>
              <a:gd name="connsiteX54" fmla="*/ 316982 w 889364"/>
              <a:gd name="connsiteY54" fmla="*/ 3345 h 111063"/>
              <a:gd name="connsiteX55" fmla="*/ 212368 w 889364"/>
              <a:gd name="connsiteY55" fmla="*/ 3345 h 111063"/>
              <a:gd name="connsiteX56" fmla="*/ 221884 w 889364"/>
              <a:gd name="connsiteY56" fmla="*/ 3345 h 111063"/>
              <a:gd name="connsiteX57" fmla="*/ 226436 w 889364"/>
              <a:gd name="connsiteY57" fmla="*/ 7897 h 111063"/>
              <a:gd name="connsiteX58" fmla="*/ 226436 w 889364"/>
              <a:gd name="connsiteY58" fmla="*/ 59342 h 111063"/>
              <a:gd name="connsiteX59" fmla="*/ 254087 w 889364"/>
              <a:gd name="connsiteY59" fmla="*/ 89826 h 111063"/>
              <a:gd name="connsiteX60" fmla="*/ 284570 w 889364"/>
              <a:gd name="connsiteY60" fmla="*/ 62174 h 111063"/>
              <a:gd name="connsiteX61" fmla="*/ 284570 w 889364"/>
              <a:gd name="connsiteY61" fmla="*/ 59342 h 111063"/>
              <a:gd name="connsiteX62" fmla="*/ 284570 w 889364"/>
              <a:gd name="connsiteY62" fmla="*/ 7897 h 111063"/>
              <a:gd name="connsiteX63" fmla="*/ 289122 w 889364"/>
              <a:gd name="connsiteY63" fmla="*/ 3345 h 111063"/>
              <a:gd name="connsiteX64" fmla="*/ 298638 w 889364"/>
              <a:gd name="connsiteY64" fmla="*/ 3345 h 111063"/>
              <a:gd name="connsiteX65" fmla="*/ 303190 w 889364"/>
              <a:gd name="connsiteY65" fmla="*/ 7897 h 111063"/>
              <a:gd name="connsiteX66" fmla="*/ 303190 w 889364"/>
              <a:gd name="connsiteY66" fmla="*/ 59687 h 111063"/>
              <a:gd name="connsiteX67" fmla="*/ 255606 w 889364"/>
              <a:gd name="connsiteY67" fmla="*/ 107408 h 111063"/>
              <a:gd name="connsiteX68" fmla="*/ 255538 w 889364"/>
              <a:gd name="connsiteY68" fmla="*/ 107408 h 111063"/>
              <a:gd name="connsiteX69" fmla="*/ 207816 w 889364"/>
              <a:gd name="connsiteY69" fmla="*/ 59687 h 111063"/>
              <a:gd name="connsiteX70" fmla="*/ 207816 w 889364"/>
              <a:gd name="connsiteY70" fmla="*/ 7897 h 111063"/>
              <a:gd name="connsiteX71" fmla="*/ 212368 w 889364"/>
              <a:gd name="connsiteY71" fmla="*/ 3345 h 111063"/>
              <a:gd name="connsiteX72" fmla="*/ 83271 w 889364"/>
              <a:gd name="connsiteY72" fmla="*/ 3345 h 111063"/>
              <a:gd name="connsiteX73" fmla="*/ 92236 w 889364"/>
              <a:gd name="connsiteY73" fmla="*/ 3345 h 111063"/>
              <a:gd name="connsiteX74" fmla="*/ 96539 w 889364"/>
              <a:gd name="connsiteY74" fmla="*/ 8132 h 111063"/>
              <a:gd name="connsiteX75" fmla="*/ 95891 w 889364"/>
              <a:gd name="connsiteY75" fmla="*/ 10241 h 111063"/>
              <a:gd name="connsiteX76" fmla="*/ 58789 w 889364"/>
              <a:gd name="connsiteY76" fmla="*/ 61549 h 111063"/>
              <a:gd name="connsiteX77" fmla="*/ 57548 w 889364"/>
              <a:gd name="connsiteY77" fmla="*/ 65479 h 111063"/>
              <a:gd name="connsiteX78" fmla="*/ 57548 w 889364"/>
              <a:gd name="connsiteY78" fmla="*/ 102857 h 111063"/>
              <a:gd name="connsiteX79" fmla="*/ 52997 w 889364"/>
              <a:gd name="connsiteY79" fmla="*/ 107408 h 111063"/>
              <a:gd name="connsiteX80" fmla="*/ 43411 w 889364"/>
              <a:gd name="connsiteY80" fmla="*/ 107408 h 111063"/>
              <a:gd name="connsiteX81" fmla="*/ 38860 w 889364"/>
              <a:gd name="connsiteY81" fmla="*/ 102857 h 111063"/>
              <a:gd name="connsiteX82" fmla="*/ 38860 w 889364"/>
              <a:gd name="connsiteY82" fmla="*/ 65479 h 111063"/>
              <a:gd name="connsiteX83" fmla="*/ 37618 w 889364"/>
              <a:gd name="connsiteY83" fmla="*/ 61549 h 111063"/>
              <a:gd name="connsiteX84" fmla="*/ 655 w 889364"/>
              <a:gd name="connsiteY84" fmla="*/ 10586 h 111063"/>
              <a:gd name="connsiteX85" fmla="*/ 2201 w 889364"/>
              <a:gd name="connsiteY85" fmla="*/ 4338 h 111063"/>
              <a:gd name="connsiteX86" fmla="*/ 4310 w 889364"/>
              <a:gd name="connsiteY86" fmla="*/ 3690 h 111063"/>
              <a:gd name="connsiteX87" fmla="*/ 13551 w 889364"/>
              <a:gd name="connsiteY87" fmla="*/ 3690 h 111063"/>
              <a:gd name="connsiteX88" fmla="*/ 16999 w 889364"/>
              <a:gd name="connsiteY88" fmla="*/ 5276 h 111063"/>
              <a:gd name="connsiteX89" fmla="*/ 44583 w 889364"/>
              <a:gd name="connsiteY89" fmla="*/ 44239 h 111063"/>
              <a:gd name="connsiteX90" fmla="*/ 48307 w 889364"/>
              <a:gd name="connsiteY90" fmla="*/ 46101 h 111063"/>
              <a:gd name="connsiteX91" fmla="*/ 51962 w 889364"/>
              <a:gd name="connsiteY91" fmla="*/ 44239 h 111063"/>
              <a:gd name="connsiteX92" fmla="*/ 79547 w 889364"/>
              <a:gd name="connsiteY92" fmla="*/ 5276 h 111063"/>
              <a:gd name="connsiteX93" fmla="*/ 83271 w 889364"/>
              <a:gd name="connsiteY93" fmla="*/ 3345 h 111063"/>
              <a:gd name="connsiteX94" fmla="*/ 835160 w 889364"/>
              <a:gd name="connsiteY94" fmla="*/ 2932 h 111063"/>
              <a:gd name="connsiteX95" fmla="*/ 889364 w 889364"/>
              <a:gd name="connsiteY95" fmla="*/ 56860 h 111063"/>
              <a:gd name="connsiteX96" fmla="*/ 889364 w 889364"/>
              <a:gd name="connsiteY96" fmla="*/ 56997 h 111063"/>
              <a:gd name="connsiteX97" fmla="*/ 835436 w 889364"/>
              <a:gd name="connsiteY97" fmla="*/ 111063 h 111063"/>
              <a:gd name="connsiteX98" fmla="*/ 835436 w 889364"/>
              <a:gd name="connsiteY98" fmla="*/ 111063 h 111063"/>
              <a:gd name="connsiteX99" fmla="*/ 781232 w 889364"/>
              <a:gd name="connsiteY99" fmla="*/ 57136 h 111063"/>
              <a:gd name="connsiteX100" fmla="*/ 835160 w 889364"/>
              <a:gd name="connsiteY100" fmla="*/ 2932 h 111063"/>
              <a:gd name="connsiteX101" fmla="*/ 467387 w 889364"/>
              <a:gd name="connsiteY101" fmla="*/ 2449 h 111063"/>
              <a:gd name="connsiteX102" fmla="*/ 477318 w 889364"/>
              <a:gd name="connsiteY102" fmla="*/ 2449 h 111063"/>
              <a:gd name="connsiteX103" fmla="*/ 481869 w 889364"/>
              <a:gd name="connsiteY103" fmla="*/ 7001 h 111063"/>
              <a:gd name="connsiteX104" fmla="*/ 481869 w 889364"/>
              <a:gd name="connsiteY104" fmla="*/ 85271 h 111063"/>
              <a:gd name="connsiteX105" fmla="*/ 486421 w 889364"/>
              <a:gd name="connsiteY105" fmla="*/ 89823 h 111063"/>
              <a:gd name="connsiteX106" fmla="*/ 542762 w 889364"/>
              <a:gd name="connsiteY106" fmla="*/ 89823 h 111063"/>
              <a:gd name="connsiteX107" fmla="*/ 547314 w 889364"/>
              <a:gd name="connsiteY107" fmla="*/ 94374 h 111063"/>
              <a:gd name="connsiteX108" fmla="*/ 547314 w 889364"/>
              <a:gd name="connsiteY108" fmla="*/ 103546 h 111063"/>
              <a:gd name="connsiteX109" fmla="*/ 542901 w 889364"/>
              <a:gd name="connsiteY109" fmla="*/ 108097 h 111063"/>
              <a:gd name="connsiteX110" fmla="*/ 542762 w 889364"/>
              <a:gd name="connsiteY110" fmla="*/ 108097 h 111063"/>
              <a:gd name="connsiteX111" fmla="*/ 467387 w 889364"/>
              <a:gd name="connsiteY111" fmla="*/ 108097 h 111063"/>
              <a:gd name="connsiteX112" fmla="*/ 462836 w 889364"/>
              <a:gd name="connsiteY112" fmla="*/ 103685 h 111063"/>
              <a:gd name="connsiteX113" fmla="*/ 462836 w 889364"/>
              <a:gd name="connsiteY113" fmla="*/ 103546 h 111063"/>
              <a:gd name="connsiteX114" fmla="*/ 462836 w 889364"/>
              <a:gd name="connsiteY114" fmla="*/ 7001 h 111063"/>
              <a:gd name="connsiteX115" fmla="*/ 467387 w 889364"/>
              <a:gd name="connsiteY115" fmla="*/ 2449 h 111063"/>
              <a:gd name="connsiteX116" fmla="*/ 605104 w 889364"/>
              <a:gd name="connsiteY116" fmla="*/ 1070 h 111063"/>
              <a:gd name="connsiteX117" fmla="*/ 659170 w 889364"/>
              <a:gd name="connsiteY117" fmla="*/ 55136 h 111063"/>
              <a:gd name="connsiteX118" fmla="*/ 605104 w 889364"/>
              <a:gd name="connsiteY118" fmla="*/ 109201 h 111063"/>
              <a:gd name="connsiteX119" fmla="*/ 551038 w 889364"/>
              <a:gd name="connsiteY119" fmla="*/ 55136 h 111063"/>
              <a:gd name="connsiteX120" fmla="*/ 605104 w 889364"/>
              <a:gd name="connsiteY120" fmla="*/ 1070 h 111063"/>
              <a:gd name="connsiteX121" fmla="*/ 145819 w 889364"/>
              <a:gd name="connsiteY121" fmla="*/ 933 h 111063"/>
              <a:gd name="connsiteX122" fmla="*/ 199747 w 889364"/>
              <a:gd name="connsiteY122" fmla="*/ 55135 h 111063"/>
              <a:gd name="connsiteX123" fmla="*/ 145544 w 889364"/>
              <a:gd name="connsiteY123" fmla="*/ 109339 h 111063"/>
              <a:gd name="connsiteX124" fmla="*/ 145267 w 889364"/>
              <a:gd name="connsiteY124" fmla="*/ 109338 h 111063"/>
              <a:gd name="connsiteX125" fmla="*/ 91340 w 889364"/>
              <a:gd name="connsiteY125" fmla="*/ 54860 h 111063"/>
              <a:gd name="connsiteX126" fmla="*/ 145819 w 889364"/>
              <a:gd name="connsiteY126" fmla="*/ 933 h 111063"/>
              <a:gd name="connsiteX127" fmla="*/ 722684 w 889364"/>
              <a:gd name="connsiteY127" fmla="*/ 35 h 111063"/>
              <a:gd name="connsiteX128" fmla="*/ 722684 w 889364"/>
              <a:gd name="connsiteY128" fmla="*/ 35 h 111063"/>
              <a:gd name="connsiteX129" fmla="*/ 755028 w 889364"/>
              <a:gd name="connsiteY129" fmla="*/ 10793 h 111063"/>
              <a:gd name="connsiteX130" fmla="*/ 762682 w 889364"/>
              <a:gd name="connsiteY130" fmla="*/ 17689 h 111063"/>
              <a:gd name="connsiteX131" fmla="*/ 762822 w 889364"/>
              <a:gd name="connsiteY131" fmla="*/ 17886 h 111063"/>
              <a:gd name="connsiteX132" fmla="*/ 761579 w 889364"/>
              <a:gd name="connsiteY132" fmla="*/ 24103 h 111063"/>
              <a:gd name="connsiteX133" fmla="*/ 753855 w 889364"/>
              <a:gd name="connsiteY133" fmla="*/ 29482 h 111063"/>
              <a:gd name="connsiteX134" fmla="*/ 748062 w 889364"/>
              <a:gd name="connsiteY134" fmla="*/ 28999 h 111063"/>
              <a:gd name="connsiteX135" fmla="*/ 745994 w 889364"/>
              <a:gd name="connsiteY135" fmla="*/ 27068 h 111063"/>
              <a:gd name="connsiteX136" fmla="*/ 745580 w 889364"/>
              <a:gd name="connsiteY136" fmla="*/ 26654 h 111063"/>
              <a:gd name="connsiteX137" fmla="*/ 722822 w 889364"/>
              <a:gd name="connsiteY137" fmla="*/ 18448 h 111063"/>
              <a:gd name="connsiteX138" fmla="*/ 721305 w 889364"/>
              <a:gd name="connsiteY138" fmla="*/ 18448 h 111063"/>
              <a:gd name="connsiteX139" fmla="*/ 718823 w 889364"/>
              <a:gd name="connsiteY139" fmla="*/ 18448 h 111063"/>
              <a:gd name="connsiteX140" fmla="*/ 712478 w 889364"/>
              <a:gd name="connsiteY140" fmla="*/ 19758 h 111063"/>
              <a:gd name="connsiteX141" fmla="*/ 687871 w 889364"/>
              <a:gd name="connsiteY141" fmla="*/ 46150 h 111063"/>
              <a:gd name="connsiteX142" fmla="*/ 714892 w 889364"/>
              <a:gd name="connsiteY142" fmla="*/ 88720 h 111063"/>
              <a:gd name="connsiteX143" fmla="*/ 717788 w 889364"/>
              <a:gd name="connsiteY143" fmla="*/ 89271 h 111063"/>
              <a:gd name="connsiteX144" fmla="*/ 718685 w 889364"/>
              <a:gd name="connsiteY144" fmla="*/ 89271 h 111063"/>
              <a:gd name="connsiteX145" fmla="*/ 725581 w 889364"/>
              <a:gd name="connsiteY145" fmla="*/ 89271 h 111063"/>
              <a:gd name="connsiteX146" fmla="*/ 730891 w 889364"/>
              <a:gd name="connsiteY146" fmla="*/ 88513 h 111063"/>
              <a:gd name="connsiteX147" fmla="*/ 731856 w 889364"/>
              <a:gd name="connsiteY147" fmla="*/ 88513 h 111063"/>
              <a:gd name="connsiteX148" fmla="*/ 732822 w 889364"/>
              <a:gd name="connsiteY148" fmla="*/ 88513 h 111063"/>
              <a:gd name="connsiteX149" fmla="*/ 736891 w 889364"/>
              <a:gd name="connsiteY149" fmla="*/ 87064 h 111063"/>
              <a:gd name="connsiteX150" fmla="*/ 737718 w 889364"/>
              <a:gd name="connsiteY150" fmla="*/ 87064 h 111063"/>
              <a:gd name="connsiteX151" fmla="*/ 738477 w 889364"/>
              <a:gd name="connsiteY151" fmla="*/ 86720 h 111063"/>
              <a:gd name="connsiteX152" fmla="*/ 739304 w 889364"/>
              <a:gd name="connsiteY152" fmla="*/ 86306 h 111063"/>
              <a:gd name="connsiteX153" fmla="*/ 741166 w 889364"/>
              <a:gd name="connsiteY153" fmla="*/ 85340 h 111063"/>
              <a:gd name="connsiteX154" fmla="*/ 741718 w 889364"/>
              <a:gd name="connsiteY154" fmla="*/ 85340 h 111063"/>
              <a:gd name="connsiteX155" fmla="*/ 753924 w 889364"/>
              <a:gd name="connsiteY155" fmla="*/ 69962 h 111063"/>
              <a:gd name="connsiteX156" fmla="*/ 753235 w 889364"/>
              <a:gd name="connsiteY156" fmla="*/ 66307 h 111063"/>
              <a:gd name="connsiteX157" fmla="*/ 750269 w 889364"/>
              <a:gd name="connsiteY157" fmla="*/ 65066 h 111063"/>
              <a:gd name="connsiteX158" fmla="*/ 730339 w 889364"/>
              <a:gd name="connsiteY158" fmla="*/ 65066 h 111063"/>
              <a:gd name="connsiteX159" fmla="*/ 725788 w 889364"/>
              <a:gd name="connsiteY159" fmla="*/ 60514 h 111063"/>
              <a:gd name="connsiteX160" fmla="*/ 725788 w 889364"/>
              <a:gd name="connsiteY160" fmla="*/ 51205 h 111063"/>
              <a:gd name="connsiteX161" fmla="*/ 730339 w 889364"/>
              <a:gd name="connsiteY161" fmla="*/ 46653 h 111063"/>
              <a:gd name="connsiteX162" fmla="*/ 771716 w 889364"/>
              <a:gd name="connsiteY162" fmla="*/ 46653 h 111063"/>
              <a:gd name="connsiteX163" fmla="*/ 772130 w 889364"/>
              <a:gd name="connsiteY163" fmla="*/ 46653 h 111063"/>
              <a:gd name="connsiteX164" fmla="*/ 774569 w 889364"/>
              <a:gd name="connsiteY164" fmla="*/ 47498 h 111063"/>
              <a:gd name="connsiteX165" fmla="*/ 775578 w 889364"/>
              <a:gd name="connsiteY165" fmla="*/ 53756 h 111063"/>
              <a:gd name="connsiteX166" fmla="*/ 775578 w 889364"/>
              <a:gd name="connsiteY166" fmla="*/ 58377 h 111063"/>
              <a:gd name="connsiteX167" fmla="*/ 757441 w 889364"/>
              <a:gd name="connsiteY167" fmla="*/ 98719 h 111063"/>
              <a:gd name="connsiteX168" fmla="*/ 755717 w 889364"/>
              <a:gd name="connsiteY168" fmla="*/ 100167 h 111063"/>
              <a:gd name="connsiteX169" fmla="*/ 754821 w 889364"/>
              <a:gd name="connsiteY169" fmla="*/ 100926 h 111063"/>
              <a:gd name="connsiteX170" fmla="*/ 753097 w 889364"/>
              <a:gd name="connsiteY170" fmla="*/ 102167 h 111063"/>
              <a:gd name="connsiteX171" fmla="*/ 752200 w 889364"/>
              <a:gd name="connsiteY171" fmla="*/ 102788 h 111063"/>
              <a:gd name="connsiteX172" fmla="*/ 750476 w 889364"/>
              <a:gd name="connsiteY172" fmla="*/ 103891 h 111063"/>
              <a:gd name="connsiteX173" fmla="*/ 750131 w 889364"/>
              <a:gd name="connsiteY173" fmla="*/ 103891 h 111063"/>
              <a:gd name="connsiteX174" fmla="*/ 749235 w 889364"/>
              <a:gd name="connsiteY174" fmla="*/ 104443 h 111063"/>
              <a:gd name="connsiteX175" fmla="*/ 747442 w 889364"/>
              <a:gd name="connsiteY175" fmla="*/ 105477 h 111063"/>
              <a:gd name="connsiteX176" fmla="*/ 747028 w 889364"/>
              <a:gd name="connsiteY176" fmla="*/ 105477 h 111063"/>
              <a:gd name="connsiteX177" fmla="*/ 744132 w 889364"/>
              <a:gd name="connsiteY177" fmla="*/ 106856 h 111063"/>
              <a:gd name="connsiteX178" fmla="*/ 743649 w 889364"/>
              <a:gd name="connsiteY178" fmla="*/ 106856 h 111063"/>
              <a:gd name="connsiteX179" fmla="*/ 741787 w 889364"/>
              <a:gd name="connsiteY179" fmla="*/ 107546 h 111063"/>
              <a:gd name="connsiteX180" fmla="*/ 740890 w 889364"/>
              <a:gd name="connsiteY180" fmla="*/ 107546 h 111063"/>
              <a:gd name="connsiteX181" fmla="*/ 740339 w 889364"/>
              <a:gd name="connsiteY181" fmla="*/ 107546 h 111063"/>
              <a:gd name="connsiteX182" fmla="*/ 738821 w 889364"/>
              <a:gd name="connsiteY182" fmla="*/ 108098 h 111063"/>
              <a:gd name="connsiteX183" fmla="*/ 738201 w 889364"/>
              <a:gd name="connsiteY183" fmla="*/ 108098 h 111063"/>
              <a:gd name="connsiteX184" fmla="*/ 737304 w 889364"/>
              <a:gd name="connsiteY184" fmla="*/ 108098 h 111063"/>
              <a:gd name="connsiteX185" fmla="*/ 736684 w 889364"/>
              <a:gd name="connsiteY185" fmla="*/ 108098 h 111063"/>
              <a:gd name="connsiteX186" fmla="*/ 735236 w 889364"/>
              <a:gd name="connsiteY186" fmla="*/ 108098 h 111063"/>
              <a:gd name="connsiteX187" fmla="*/ 734546 w 889364"/>
              <a:gd name="connsiteY187" fmla="*/ 108098 h 111063"/>
              <a:gd name="connsiteX188" fmla="*/ 733718 w 889364"/>
              <a:gd name="connsiteY188" fmla="*/ 108098 h 111063"/>
              <a:gd name="connsiteX189" fmla="*/ 732960 w 889364"/>
              <a:gd name="connsiteY189" fmla="*/ 108098 h 111063"/>
              <a:gd name="connsiteX190" fmla="*/ 731580 w 889364"/>
              <a:gd name="connsiteY190" fmla="*/ 108098 h 111063"/>
              <a:gd name="connsiteX191" fmla="*/ 730822 w 889364"/>
              <a:gd name="connsiteY191" fmla="*/ 108098 h 111063"/>
              <a:gd name="connsiteX192" fmla="*/ 729994 w 889364"/>
              <a:gd name="connsiteY192" fmla="*/ 108098 h 111063"/>
              <a:gd name="connsiteX193" fmla="*/ 729098 w 889364"/>
              <a:gd name="connsiteY193" fmla="*/ 108098 h 111063"/>
              <a:gd name="connsiteX194" fmla="*/ 727857 w 889364"/>
              <a:gd name="connsiteY194" fmla="*/ 108098 h 111063"/>
              <a:gd name="connsiteX195" fmla="*/ 722684 w 889364"/>
              <a:gd name="connsiteY195" fmla="*/ 108098 h 111063"/>
              <a:gd name="connsiteX196" fmla="*/ 718823 w 889364"/>
              <a:gd name="connsiteY196" fmla="*/ 108098 h 111063"/>
              <a:gd name="connsiteX197" fmla="*/ 666722 w 889364"/>
              <a:gd name="connsiteY197" fmla="*/ 52136 h 111063"/>
              <a:gd name="connsiteX198" fmla="*/ 722684 w 889364"/>
              <a:gd name="connsiteY198" fmla="*/ 35 h 111063"/>
            </a:gdLst>
            <a:rect l="l" t="t" r="r" b="b"/>
            <a:pathLst>
              <a:path w="889364" h="111063">
                <a:moveTo>
                  <a:pt x="364221" y="22034"/>
                </a:moveTo>
                <a:lnTo>
                  <a:pt x="335464" y="22034"/>
                </a:lnTo>
                <a:cubicBezTo>
                  <a:pt x="332951" y="21996"/>
                  <a:pt x="330882" y="24002"/>
                  <a:pt x="330844" y="26516"/>
                </a:cubicBezTo>
                <a:cubicBezTo>
                  <a:pt x="330844" y="26539"/>
                  <a:pt x="330844" y="26562"/>
                  <a:pt x="330844" y="26585"/>
                </a:cubicBezTo>
                <a:lnTo>
                  <a:pt x="330844" y="49136"/>
                </a:lnTo>
                <a:cubicBezTo>
                  <a:pt x="330843" y="51649"/>
                  <a:pt x="332881" y="53687"/>
                  <a:pt x="335395" y="53688"/>
                </a:cubicBezTo>
                <a:cubicBezTo>
                  <a:pt x="335418" y="53688"/>
                  <a:pt x="335441" y="53687"/>
                  <a:pt x="335464" y="53687"/>
                </a:cubicBezTo>
                <a:lnTo>
                  <a:pt x="363669" y="53687"/>
                </a:lnTo>
                <a:cubicBezTo>
                  <a:pt x="372347" y="53776"/>
                  <a:pt x="379568" y="47040"/>
                  <a:pt x="380082" y="38378"/>
                </a:cubicBezTo>
                <a:cubicBezTo>
                  <a:pt x="380387" y="29661"/>
                  <a:pt x="373568" y="22348"/>
                  <a:pt x="364852" y="22043"/>
                </a:cubicBezTo>
                <a:cubicBezTo>
                  <a:pt x="364642" y="22036"/>
                  <a:pt x="364431" y="22033"/>
                  <a:pt x="364221" y="22034"/>
                </a:cubicBezTo>
                <a:close/>
                <a:moveTo>
                  <a:pt x="835436" y="21345"/>
                </a:moveTo>
                <a:lnTo>
                  <a:pt x="835436" y="21414"/>
                </a:lnTo>
                <a:cubicBezTo>
                  <a:pt x="815745" y="21375"/>
                  <a:pt x="799752" y="37307"/>
                  <a:pt x="799714" y="56997"/>
                </a:cubicBezTo>
                <a:cubicBezTo>
                  <a:pt x="799676" y="76688"/>
                  <a:pt x="815607" y="92681"/>
                  <a:pt x="835298" y="92719"/>
                </a:cubicBezTo>
                <a:cubicBezTo>
                  <a:pt x="854989" y="92757"/>
                  <a:pt x="870982" y="76826"/>
                  <a:pt x="871020" y="57135"/>
                </a:cubicBezTo>
                <a:cubicBezTo>
                  <a:pt x="871020" y="57112"/>
                  <a:pt x="871020" y="57089"/>
                  <a:pt x="871020" y="57066"/>
                </a:cubicBezTo>
                <a:cubicBezTo>
                  <a:pt x="871020" y="37392"/>
                  <a:pt x="855111" y="21421"/>
                  <a:pt x="835436" y="21345"/>
                </a:cubicBezTo>
                <a:close/>
                <a:moveTo>
                  <a:pt x="605520" y="19549"/>
                </a:moveTo>
                <a:cubicBezTo>
                  <a:pt x="605381" y="19549"/>
                  <a:pt x="605243" y="19550"/>
                  <a:pt x="605104" y="19552"/>
                </a:cubicBezTo>
                <a:cubicBezTo>
                  <a:pt x="585414" y="19742"/>
                  <a:pt x="569607" y="35858"/>
                  <a:pt x="569797" y="55548"/>
                </a:cubicBezTo>
                <a:cubicBezTo>
                  <a:pt x="569988" y="75237"/>
                  <a:pt x="586104" y="91045"/>
                  <a:pt x="605794" y="90854"/>
                </a:cubicBezTo>
                <a:cubicBezTo>
                  <a:pt x="625375" y="90665"/>
                  <a:pt x="641139" y="74718"/>
                  <a:pt x="641102" y="55136"/>
                </a:cubicBezTo>
                <a:cubicBezTo>
                  <a:pt x="641103" y="35483"/>
                  <a:pt x="625173" y="19551"/>
                  <a:pt x="605520" y="19549"/>
                </a:cubicBezTo>
                <a:close/>
                <a:moveTo>
                  <a:pt x="145267" y="19413"/>
                </a:moveTo>
                <a:lnTo>
                  <a:pt x="145267" y="19689"/>
                </a:lnTo>
                <a:cubicBezTo>
                  <a:pt x="125500" y="19651"/>
                  <a:pt x="109445" y="35644"/>
                  <a:pt x="109407" y="55411"/>
                </a:cubicBezTo>
                <a:cubicBezTo>
                  <a:pt x="109369" y="75178"/>
                  <a:pt x="125363" y="91232"/>
                  <a:pt x="145129" y="91271"/>
                </a:cubicBezTo>
                <a:cubicBezTo>
                  <a:pt x="164896" y="91309"/>
                  <a:pt x="180951" y="75315"/>
                  <a:pt x="180989" y="55548"/>
                </a:cubicBezTo>
                <a:cubicBezTo>
                  <a:pt x="180989" y="55503"/>
                  <a:pt x="180989" y="55457"/>
                  <a:pt x="180989" y="55411"/>
                </a:cubicBezTo>
                <a:cubicBezTo>
                  <a:pt x="181104" y="35644"/>
                  <a:pt x="165172" y="19528"/>
                  <a:pt x="145406" y="19413"/>
                </a:cubicBezTo>
                <a:cubicBezTo>
                  <a:pt x="145360" y="19413"/>
                  <a:pt x="145313" y="19413"/>
                  <a:pt x="145267" y="19413"/>
                </a:cubicBezTo>
                <a:close/>
                <a:moveTo>
                  <a:pt x="316982" y="3345"/>
                </a:moveTo>
                <a:lnTo>
                  <a:pt x="363462" y="3345"/>
                </a:lnTo>
                <a:cubicBezTo>
                  <a:pt x="372574" y="3334"/>
                  <a:pt x="381350" y="6785"/>
                  <a:pt x="388013" y="13000"/>
                </a:cubicBezTo>
                <a:cubicBezTo>
                  <a:pt x="394653" y="19116"/>
                  <a:pt x="398575" y="27632"/>
                  <a:pt x="398909" y="36654"/>
                </a:cubicBezTo>
                <a:cubicBezTo>
                  <a:pt x="399394" y="49082"/>
                  <a:pt x="393149" y="60809"/>
                  <a:pt x="382565" y="67341"/>
                </a:cubicBezTo>
                <a:cubicBezTo>
                  <a:pt x="380614" y="68533"/>
                  <a:pt x="379896" y="71017"/>
                  <a:pt x="380910" y="73065"/>
                </a:cubicBezTo>
                <a:lnTo>
                  <a:pt x="394288" y="101133"/>
                </a:lnTo>
                <a:cubicBezTo>
                  <a:pt x="395587" y="103285"/>
                  <a:pt x="394895" y="106082"/>
                  <a:pt x="392742" y="107381"/>
                </a:cubicBezTo>
                <a:cubicBezTo>
                  <a:pt x="391962" y="107851"/>
                  <a:pt x="391060" y="108077"/>
                  <a:pt x="390151" y="108029"/>
                </a:cubicBezTo>
                <a:lnTo>
                  <a:pt x="380289" y="107408"/>
                </a:lnTo>
                <a:cubicBezTo>
                  <a:pt x="378542" y="107388"/>
                  <a:pt x="376961" y="106369"/>
                  <a:pt x="376220" y="104788"/>
                </a:cubicBezTo>
                <a:lnTo>
                  <a:pt x="361945" y="74927"/>
                </a:lnTo>
                <a:cubicBezTo>
                  <a:pt x="361198" y="73361"/>
                  <a:pt x="359613" y="72367"/>
                  <a:pt x="357877" y="72376"/>
                </a:cubicBezTo>
                <a:lnTo>
                  <a:pt x="335464" y="72376"/>
                </a:lnTo>
                <a:cubicBezTo>
                  <a:pt x="332951" y="72337"/>
                  <a:pt x="330882" y="74344"/>
                  <a:pt x="330844" y="76858"/>
                </a:cubicBezTo>
                <a:cubicBezTo>
                  <a:pt x="330844" y="76881"/>
                  <a:pt x="330844" y="76904"/>
                  <a:pt x="330844" y="76927"/>
                </a:cubicBezTo>
                <a:lnTo>
                  <a:pt x="330844" y="102788"/>
                </a:lnTo>
                <a:cubicBezTo>
                  <a:pt x="330882" y="105301"/>
                  <a:pt x="328875" y="107369"/>
                  <a:pt x="326362" y="107408"/>
                </a:cubicBezTo>
                <a:cubicBezTo>
                  <a:pt x="326339" y="107408"/>
                  <a:pt x="326315" y="107408"/>
                  <a:pt x="326292" y="107408"/>
                </a:cubicBezTo>
                <a:lnTo>
                  <a:pt x="316982" y="107408"/>
                </a:lnTo>
                <a:cubicBezTo>
                  <a:pt x="314458" y="107370"/>
                  <a:pt x="312431" y="105313"/>
                  <a:pt x="312431" y="102788"/>
                </a:cubicBezTo>
                <a:lnTo>
                  <a:pt x="312431" y="7897"/>
                </a:lnTo>
                <a:cubicBezTo>
                  <a:pt x="312468" y="5398"/>
                  <a:pt x="314484" y="3382"/>
                  <a:pt x="316982" y="3345"/>
                </a:cubicBezTo>
                <a:close/>
                <a:moveTo>
                  <a:pt x="212368" y="3345"/>
                </a:moveTo>
                <a:lnTo>
                  <a:pt x="221884" y="3345"/>
                </a:lnTo>
                <a:cubicBezTo>
                  <a:pt x="224398" y="3345"/>
                  <a:pt x="226436" y="5383"/>
                  <a:pt x="226436" y="7897"/>
                </a:cubicBezTo>
                <a:lnTo>
                  <a:pt x="226436" y="59342"/>
                </a:lnTo>
                <a:cubicBezTo>
                  <a:pt x="225653" y="75395"/>
                  <a:pt x="238033" y="89043"/>
                  <a:pt x="254087" y="89826"/>
                </a:cubicBezTo>
                <a:cubicBezTo>
                  <a:pt x="270140" y="90608"/>
                  <a:pt x="283788" y="78228"/>
                  <a:pt x="284570" y="62174"/>
                </a:cubicBezTo>
                <a:cubicBezTo>
                  <a:pt x="284616" y="61231"/>
                  <a:pt x="284616" y="60286"/>
                  <a:pt x="284570" y="59342"/>
                </a:cubicBezTo>
                <a:lnTo>
                  <a:pt x="284570" y="7897"/>
                </a:lnTo>
                <a:cubicBezTo>
                  <a:pt x="284607" y="5398"/>
                  <a:pt x="286624" y="3382"/>
                  <a:pt x="289122" y="3345"/>
                </a:cubicBezTo>
                <a:lnTo>
                  <a:pt x="298638" y="3345"/>
                </a:lnTo>
                <a:cubicBezTo>
                  <a:pt x="301152" y="3345"/>
                  <a:pt x="303190" y="5383"/>
                  <a:pt x="303190" y="7897"/>
                </a:cubicBezTo>
                <a:lnTo>
                  <a:pt x="303190" y="59687"/>
                </a:lnTo>
                <a:cubicBezTo>
                  <a:pt x="303228" y="86004"/>
                  <a:pt x="281924" y="107370"/>
                  <a:pt x="255606" y="107408"/>
                </a:cubicBezTo>
                <a:cubicBezTo>
                  <a:pt x="255584" y="107408"/>
                  <a:pt x="255560" y="107408"/>
                  <a:pt x="255538" y="107408"/>
                </a:cubicBezTo>
                <a:cubicBezTo>
                  <a:pt x="229182" y="107408"/>
                  <a:pt x="207816" y="86043"/>
                  <a:pt x="207816" y="59687"/>
                </a:cubicBezTo>
                <a:lnTo>
                  <a:pt x="207816" y="7897"/>
                </a:lnTo>
                <a:cubicBezTo>
                  <a:pt x="207816" y="5383"/>
                  <a:pt x="209854" y="3345"/>
                  <a:pt x="212368" y="3345"/>
                </a:cubicBezTo>
                <a:close/>
                <a:moveTo>
                  <a:pt x="83271" y="3345"/>
                </a:moveTo>
                <a:lnTo>
                  <a:pt x="92236" y="3345"/>
                </a:lnTo>
                <a:cubicBezTo>
                  <a:pt x="94746" y="3479"/>
                  <a:pt x="96672" y="5622"/>
                  <a:pt x="96539" y="8132"/>
                </a:cubicBezTo>
                <a:cubicBezTo>
                  <a:pt x="96499" y="8878"/>
                  <a:pt x="96276" y="9602"/>
                  <a:pt x="95891" y="10241"/>
                </a:cubicBezTo>
                <a:lnTo>
                  <a:pt x="58789" y="61549"/>
                </a:lnTo>
                <a:cubicBezTo>
                  <a:pt x="57959" y="62689"/>
                  <a:pt x="57523" y="64069"/>
                  <a:pt x="57548" y="65479"/>
                </a:cubicBezTo>
                <a:lnTo>
                  <a:pt x="57548" y="102857"/>
                </a:lnTo>
                <a:cubicBezTo>
                  <a:pt x="57511" y="105355"/>
                  <a:pt x="55495" y="107371"/>
                  <a:pt x="52997" y="107408"/>
                </a:cubicBezTo>
                <a:lnTo>
                  <a:pt x="43411" y="107408"/>
                </a:lnTo>
                <a:cubicBezTo>
                  <a:pt x="40913" y="107371"/>
                  <a:pt x="38897" y="105355"/>
                  <a:pt x="38860" y="102857"/>
                </a:cubicBezTo>
                <a:lnTo>
                  <a:pt x="38860" y="65479"/>
                </a:lnTo>
                <a:cubicBezTo>
                  <a:pt x="38885" y="64069"/>
                  <a:pt x="38449" y="62689"/>
                  <a:pt x="37618" y="61549"/>
                </a:cubicBezTo>
                <a:lnTo>
                  <a:pt x="655" y="10586"/>
                </a:lnTo>
                <a:cubicBezTo>
                  <a:pt x="-644" y="8434"/>
                  <a:pt x="49" y="5636"/>
                  <a:pt x="2201" y="4338"/>
                </a:cubicBezTo>
                <a:cubicBezTo>
                  <a:pt x="2840" y="3952"/>
                  <a:pt x="3564" y="3730"/>
                  <a:pt x="4310" y="3690"/>
                </a:cubicBezTo>
                <a:lnTo>
                  <a:pt x="13551" y="3690"/>
                </a:lnTo>
                <a:cubicBezTo>
                  <a:pt x="14876" y="3691"/>
                  <a:pt x="16135" y="4270"/>
                  <a:pt x="16999" y="5276"/>
                </a:cubicBezTo>
                <a:lnTo>
                  <a:pt x="44583" y="44239"/>
                </a:lnTo>
                <a:cubicBezTo>
                  <a:pt x="45459" y="45416"/>
                  <a:pt x="46841" y="46107"/>
                  <a:pt x="48307" y="46101"/>
                </a:cubicBezTo>
                <a:cubicBezTo>
                  <a:pt x="49755" y="46107"/>
                  <a:pt x="51116" y="45414"/>
                  <a:pt x="51962" y="44239"/>
                </a:cubicBezTo>
                <a:lnTo>
                  <a:pt x="79547" y="5276"/>
                </a:lnTo>
                <a:cubicBezTo>
                  <a:pt x="80400" y="4065"/>
                  <a:pt x="81789" y="3344"/>
                  <a:pt x="83271" y="3345"/>
                </a:cubicBezTo>
                <a:close/>
                <a:moveTo>
                  <a:pt x="835160" y="2932"/>
                </a:moveTo>
                <a:cubicBezTo>
                  <a:pt x="865020" y="2856"/>
                  <a:pt x="889288" y="27000"/>
                  <a:pt x="889364" y="56860"/>
                </a:cubicBezTo>
                <a:cubicBezTo>
                  <a:pt x="889364" y="56906"/>
                  <a:pt x="889364" y="56952"/>
                  <a:pt x="889364" y="56997"/>
                </a:cubicBezTo>
                <a:cubicBezTo>
                  <a:pt x="889326" y="86788"/>
                  <a:pt x="865226" y="110949"/>
                  <a:pt x="835436" y="111063"/>
                </a:cubicBezTo>
                <a:lnTo>
                  <a:pt x="835436" y="111063"/>
                </a:lnTo>
                <a:cubicBezTo>
                  <a:pt x="805576" y="111139"/>
                  <a:pt x="781308" y="86995"/>
                  <a:pt x="781232" y="57136"/>
                </a:cubicBezTo>
                <a:cubicBezTo>
                  <a:pt x="781156" y="27276"/>
                  <a:pt x="805300" y="3008"/>
                  <a:pt x="835160" y="2932"/>
                </a:cubicBezTo>
                <a:close/>
                <a:moveTo>
                  <a:pt x="467387" y="2449"/>
                </a:moveTo>
                <a:lnTo>
                  <a:pt x="477318" y="2449"/>
                </a:lnTo>
                <a:cubicBezTo>
                  <a:pt x="479831" y="2449"/>
                  <a:pt x="481869" y="4487"/>
                  <a:pt x="481869" y="7001"/>
                </a:cubicBezTo>
                <a:lnTo>
                  <a:pt x="481869" y="85271"/>
                </a:lnTo>
                <a:cubicBezTo>
                  <a:pt x="481869" y="87785"/>
                  <a:pt x="483907" y="89823"/>
                  <a:pt x="486421" y="89823"/>
                </a:cubicBezTo>
                <a:lnTo>
                  <a:pt x="542762" y="89823"/>
                </a:lnTo>
                <a:cubicBezTo>
                  <a:pt x="545276" y="89823"/>
                  <a:pt x="547314" y="91861"/>
                  <a:pt x="547314" y="94374"/>
                </a:cubicBezTo>
                <a:lnTo>
                  <a:pt x="547314" y="103546"/>
                </a:lnTo>
                <a:cubicBezTo>
                  <a:pt x="547352" y="106021"/>
                  <a:pt x="545376" y="108059"/>
                  <a:pt x="542901" y="108097"/>
                </a:cubicBezTo>
                <a:cubicBezTo>
                  <a:pt x="542855" y="108098"/>
                  <a:pt x="542808" y="108098"/>
                  <a:pt x="542762" y="108097"/>
                </a:cubicBezTo>
                <a:lnTo>
                  <a:pt x="467387" y="108097"/>
                </a:lnTo>
                <a:cubicBezTo>
                  <a:pt x="464912" y="108136"/>
                  <a:pt x="462874" y="106160"/>
                  <a:pt x="462836" y="103685"/>
                </a:cubicBezTo>
                <a:cubicBezTo>
                  <a:pt x="462835" y="103639"/>
                  <a:pt x="462835" y="103592"/>
                  <a:pt x="462836" y="103546"/>
                </a:cubicBezTo>
                <a:lnTo>
                  <a:pt x="462836" y="7001"/>
                </a:lnTo>
                <a:cubicBezTo>
                  <a:pt x="462836" y="4487"/>
                  <a:pt x="464873" y="2449"/>
                  <a:pt x="467387" y="2449"/>
                </a:cubicBezTo>
                <a:close/>
                <a:moveTo>
                  <a:pt x="605104" y="1070"/>
                </a:moveTo>
                <a:cubicBezTo>
                  <a:pt x="634964" y="1070"/>
                  <a:pt x="659170" y="25276"/>
                  <a:pt x="659170" y="55136"/>
                </a:cubicBezTo>
                <a:cubicBezTo>
                  <a:pt x="659170" y="84995"/>
                  <a:pt x="634964" y="109201"/>
                  <a:pt x="605104" y="109201"/>
                </a:cubicBezTo>
                <a:cubicBezTo>
                  <a:pt x="575244" y="109201"/>
                  <a:pt x="551038" y="84995"/>
                  <a:pt x="551038" y="55136"/>
                </a:cubicBezTo>
                <a:cubicBezTo>
                  <a:pt x="551038" y="25276"/>
                  <a:pt x="575244" y="1070"/>
                  <a:pt x="605104" y="1070"/>
                </a:cubicBezTo>
                <a:close/>
                <a:moveTo>
                  <a:pt x="145819" y="933"/>
                </a:moveTo>
                <a:cubicBezTo>
                  <a:pt x="175647" y="1085"/>
                  <a:pt x="199747" y="25307"/>
                  <a:pt x="199747" y="55135"/>
                </a:cubicBezTo>
                <a:cubicBezTo>
                  <a:pt x="199747" y="85071"/>
                  <a:pt x="175480" y="109339"/>
                  <a:pt x="145544" y="109339"/>
                </a:cubicBezTo>
                <a:cubicBezTo>
                  <a:pt x="145452" y="109339"/>
                  <a:pt x="145359" y="109339"/>
                  <a:pt x="145267" y="109338"/>
                </a:cubicBezTo>
                <a:cubicBezTo>
                  <a:pt x="115332" y="109186"/>
                  <a:pt x="91187" y="84795"/>
                  <a:pt x="91340" y="54860"/>
                </a:cubicBezTo>
                <a:cubicBezTo>
                  <a:pt x="91492" y="24924"/>
                  <a:pt x="115883" y="780"/>
                  <a:pt x="145819" y="933"/>
                </a:cubicBezTo>
                <a:close/>
                <a:moveTo>
                  <a:pt x="722684" y="35"/>
                </a:moveTo>
                <a:lnTo>
                  <a:pt x="722684" y="35"/>
                </a:lnTo>
                <a:cubicBezTo>
                  <a:pt x="734342" y="50"/>
                  <a:pt x="745684" y="3823"/>
                  <a:pt x="755028" y="10793"/>
                </a:cubicBezTo>
                <a:cubicBezTo>
                  <a:pt x="757785" y="12853"/>
                  <a:pt x="760347" y="15161"/>
                  <a:pt x="762682" y="17689"/>
                </a:cubicBezTo>
                <a:cubicBezTo>
                  <a:pt x="762731" y="17754"/>
                  <a:pt x="762777" y="17820"/>
                  <a:pt x="762822" y="17886"/>
                </a:cubicBezTo>
                <a:cubicBezTo>
                  <a:pt x="764195" y="19946"/>
                  <a:pt x="763639" y="22729"/>
                  <a:pt x="761579" y="24103"/>
                </a:cubicBezTo>
                <a:lnTo>
                  <a:pt x="753855" y="29482"/>
                </a:lnTo>
                <a:cubicBezTo>
                  <a:pt x="752076" y="30795"/>
                  <a:pt x="749600" y="30588"/>
                  <a:pt x="748062" y="28999"/>
                </a:cubicBezTo>
                <a:lnTo>
                  <a:pt x="745994" y="27068"/>
                </a:lnTo>
                <a:lnTo>
                  <a:pt x="745580" y="26654"/>
                </a:lnTo>
                <a:cubicBezTo>
                  <a:pt x="739194" y="21330"/>
                  <a:pt x="731137" y="18424"/>
                  <a:pt x="722822" y="18448"/>
                </a:cubicBezTo>
                <a:lnTo>
                  <a:pt x="721305" y="18448"/>
                </a:lnTo>
                <a:lnTo>
                  <a:pt x="718823" y="18448"/>
                </a:lnTo>
                <a:cubicBezTo>
                  <a:pt x="716670" y="18678"/>
                  <a:pt x="714546" y="19117"/>
                  <a:pt x="712478" y="19758"/>
                </a:cubicBezTo>
                <a:cubicBezTo>
                  <a:pt x="700101" y="23449"/>
                  <a:pt x="690688" y="33545"/>
                  <a:pt x="687871" y="46150"/>
                </a:cubicBezTo>
                <a:cubicBezTo>
                  <a:pt x="683577" y="65367"/>
                  <a:pt x="695675" y="84426"/>
                  <a:pt x="714892" y="88720"/>
                </a:cubicBezTo>
                <a:lnTo>
                  <a:pt x="717788" y="89271"/>
                </a:lnTo>
                <a:lnTo>
                  <a:pt x="718685" y="89271"/>
                </a:lnTo>
                <a:lnTo>
                  <a:pt x="725581" y="89271"/>
                </a:lnTo>
                <a:cubicBezTo>
                  <a:pt x="727367" y="89149"/>
                  <a:pt x="729142" y="88895"/>
                  <a:pt x="730891" y="88513"/>
                </a:cubicBezTo>
                <a:lnTo>
                  <a:pt x="731856" y="88513"/>
                </a:lnTo>
                <a:lnTo>
                  <a:pt x="732822" y="88513"/>
                </a:lnTo>
                <a:lnTo>
                  <a:pt x="736891" y="87064"/>
                </a:lnTo>
                <a:lnTo>
                  <a:pt x="737718" y="87064"/>
                </a:lnTo>
                <a:lnTo>
                  <a:pt x="738477" y="86720"/>
                </a:lnTo>
                <a:lnTo>
                  <a:pt x="739304" y="86306"/>
                </a:lnTo>
                <a:lnTo>
                  <a:pt x="741166" y="85340"/>
                </a:lnTo>
                <a:lnTo>
                  <a:pt x="741718" y="85340"/>
                </a:lnTo>
                <a:cubicBezTo>
                  <a:pt x="746983" y="81290"/>
                  <a:pt x="751174" y="76009"/>
                  <a:pt x="753924" y="69962"/>
                </a:cubicBezTo>
                <a:cubicBezTo>
                  <a:pt x="754363" y="68708"/>
                  <a:pt x="754100" y="67315"/>
                  <a:pt x="753235" y="66307"/>
                </a:cubicBezTo>
                <a:cubicBezTo>
                  <a:pt x="752463" y="65497"/>
                  <a:pt x="751388" y="65047"/>
                  <a:pt x="750269" y="65066"/>
                </a:cubicBezTo>
                <a:lnTo>
                  <a:pt x="730339" y="65066"/>
                </a:lnTo>
                <a:cubicBezTo>
                  <a:pt x="727825" y="65066"/>
                  <a:pt x="725788" y="63028"/>
                  <a:pt x="725788" y="60514"/>
                </a:cubicBezTo>
                <a:lnTo>
                  <a:pt x="725788" y="51205"/>
                </a:lnTo>
                <a:cubicBezTo>
                  <a:pt x="725788" y="48691"/>
                  <a:pt x="727825" y="46653"/>
                  <a:pt x="730339" y="46653"/>
                </a:cubicBezTo>
                <a:lnTo>
                  <a:pt x="771716" y="46653"/>
                </a:lnTo>
                <a:lnTo>
                  <a:pt x="772130" y="46653"/>
                </a:lnTo>
                <a:cubicBezTo>
                  <a:pt x="773008" y="46689"/>
                  <a:pt x="773856" y="46983"/>
                  <a:pt x="774569" y="47498"/>
                </a:cubicBezTo>
                <a:cubicBezTo>
                  <a:pt x="776576" y="48947"/>
                  <a:pt x="777028" y="51749"/>
                  <a:pt x="775578" y="53756"/>
                </a:cubicBezTo>
                <a:lnTo>
                  <a:pt x="775578" y="58377"/>
                </a:lnTo>
                <a:cubicBezTo>
                  <a:pt x="775697" y="73824"/>
                  <a:pt x="769074" y="88555"/>
                  <a:pt x="757441" y="98719"/>
                </a:cubicBezTo>
                <a:lnTo>
                  <a:pt x="755717" y="100167"/>
                </a:lnTo>
                <a:lnTo>
                  <a:pt x="754821" y="100926"/>
                </a:lnTo>
                <a:cubicBezTo>
                  <a:pt x="754279" y="101383"/>
                  <a:pt x="753702" y="101798"/>
                  <a:pt x="753097" y="102167"/>
                </a:cubicBezTo>
                <a:lnTo>
                  <a:pt x="752200" y="102788"/>
                </a:lnTo>
                <a:lnTo>
                  <a:pt x="750476" y="103891"/>
                </a:lnTo>
                <a:lnTo>
                  <a:pt x="750131" y="103891"/>
                </a:lnTo>
                <a:lnTo>
                  <a:pt x="749235" y="104443"/>
                </a:lnTo>
                <a:lnTo>
                  <a:pt x="747442" y="105477"/>
                </a:lnTo>
                <a:lnTo>
                  <a:pt x="747028" y="105477"/>
                </a:lnTo>
                <a:lnTo>
                  <a:pt x="744132" y="106856"/>
                </a:lnTo>
                <a:lnTo>
                  <a:pt x="743649" y="106856"/>
                </a:lnTo>
                <a:lnTo>
                  <a:pt x="741787" y="107546"/>
                </a:lnTo>
                <a:lnTo>
                  <a:pt x="740890" y="107546"/>
                </a:lnTo>
                <a:lnTo>
                  <a:pt x="740339" y="107546"/>
                </a:lnTo>
                <a:lnTo>
                  <a:pt x="738821" y="108098"/>
                </a:lnTo>
                <a:lnTo>
                  <a:pt x="738201" y="108098"/>
                </a:lnTo>
                <a:lnTo>
                  <a:pt x="737304" y="108098"/>
                </a:lnTo>
                <a:lnTo>
                  <a:pt x="736684" y="108098"/>
                </a:lnTo>
                <a:lnTo>
                  <a:pt x="735236" y="108098"/>
                </a:lnTo>
                <a:lnTo>
                  <a:pt x="734546" y="108098"/>
                </a:lnTo>
                <a:lnTo>
                  <a:pt x="733718" y="108098"/>
                </a:lnTo>
                <a:lnTo>
                  <a:pt x="732960" y="108098"/>
                </a:lnTo>
                <a:lnTo>
                  <a:pt x="731580" y="108098"/>
                </a:lnTo>
                <a:lnTo>
                  <a:pt x="730822" y="108098"/>
                </a:lnTo>
                <a:lnTo>
                  <a:pt x="729994" y="108098"/>
                </a:lnTo>
                <a:lnTo>
                  <a:pt x="729098" y="108098"/>
                </a:lnTo>
                <a:lnTo>
                  <a:pt x="727857" y="108098"/>
                </a:lnTo>
                <a:lnTo>
                  <a:pt x="722684" y="108098"/>
                </a:lnTo>
                <a:cubicBezTo>
                  <a:pt x="721398" y="108144"/>
                  <a:pt x="720110" y="108144"/>
                  <a:pt x="718823" y="108098"/>
                </a:cubicBezTo>
                <a:cubicBezTo>
                  <a:pt x="688982" y="107031"/>
                  <a:pt x="665656" y="81976"/>
                  <a:pt x="666722" y="52136"/>
                </a:cubicBezTo>
                <a:cubicBezTo>
                  <a:pt x="667788" y="22295"/>
                  <a:pt x="692844" y="-1031"/>
                  <a:pt x="722684" y="35"/>
                </a:cubicBezTo>
                <a:close/>
              </a:path>
            </a:pathLst>
          </a:custGeom>
          <a:solidFill>
            <a:schemeClr val="accent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09783" y="1028700"/>
            <a:ext cx="1372434" cy="1325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5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angMenZhengDao-Cu"/>
                <a:ea typeface="PangMenZhengDao-Cu"/>
                <a:cs typeface="PangMenZhengDao-Cu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476501" y="2575398"/>
            <a:ext cx="7238998" cy="353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5000">
                <a:ln w="3175">
                  <a:solidFill>
                    <a:srgbClr val="FFFFFF">
                      <a:alpha val="100000"/>
                    </a:srgbClr>
                  </a:solidFill>
                </a:ln>
                <a:gradFill>
                  <a:gsLst>
                    <a:gs pos="0">
                      <a:srgbClr val="1A7674">
                        <a:alpha val="100000"/>
                      </a:srgbClr>
                    </a:gs>
                    <a:gs pos="100000">
                      <a:srgbClr val="145957">
                        <a:alpha val="100000"/>
                      </a:srgbClr>
                    </a:gs>
                  </a:gsLst>
                  <a:lin ang="5400000" scaled="0"/>
                </a:gradFill>
                <a:latin typeface="PangMenZhengDao-Cu"/>
                <a:ea typeface="PangMenZhengDao-Cu"/>
                <a:cs typeface="PangMenZhengDao-Cu"/>
              </a:rPr>
              <a:t>四、当代价值：文化传承新模式</a:t>
            </a: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60402" y="2298760"/>
            <a:ext cx="423954" cy="37116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1" y="2779333"/>
            <a:ext cx="3211259" cy="597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数字活化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3416055"/>
            <a:ext cx="3211259" cy="148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AR家庙导览与线上祭孔直播，利用现代科技手段，让传统文化焕发生机。
数字活化不仅提升了游客的体验感，也为传统文化的传播提供了新的途径。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244976" y="2072934"/>
            <a:ext cx="3689350" cy="3118533"/>
          </a:xfrm>
          <a:prstGeom prst="roundRect">
            <a:avLst>
              <a:gd name="adj" fmla="val 8289"/>
            </a:avLst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489008" y="2295779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89007" y="2779333"/>
            <a:ext cx="3211259" cy="597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研学体系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89006" y="3416055"/>
            <a:ext cx="3211259" cy="148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国学夏令营与儒家文化体验课，构建完善的研学体系，培养青少年文化兴趣。
研学体系的建立，为青少年提供了深入了解儒家文化的机会，促进了文化的传承与发展。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307642" y="2284252"/>
            <a:ext cx="423955" cy="4102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307641" y="2779333"/>
            <a:ext cx="3211259" cy="597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国际传播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307641" y="3416055"/>
            <a:ext cx="3211259" cy="148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中韩儒学分论坛永久会址，推动儒学文化的国际交流与传播。
国际传播不仅提升了衢州的文化影响力，也为儒家文化的全球化发展做出了贡献。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三大创新实践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4095810" y="3839931"/>
            <a:ext cx="1928999" cy="2395769"/>
          </a:xfrm>
          <a:custGeom>
            <a:avLst/>
            <a:gdLst>
              <a:gd name="connsiteX0" fmla="*/ 1061615 w 1595967"/>
              <a:gd name="connsiteY0" fmla="*/ 1982153 h 1982152"/>
              <a:gd name="connsiteX1" fmla="*/ 142453 w 1595967"/>
              <a:gd name="connsiteY1" fmla="*/ 1451610 h 1982152"/>
              <a:gd name="connsiteX2" fmla="*/ 36725 w 1595967"/>
              <a:gd name="connsiteY2" fmla="*/ 647700 h 1982152"/>
              <a:gd name="connsiteX3" fmla="*/ 530120 w 1595967"/>
              <a:gd name="connsiteY3" fmla="*/ 3810 h 1982152"/>
              <a:gd name="connsiteX4" fmla="*/ 536787 w 1595967"/>
              <a:gd name="connsiteY4" fmla="*/ 0 h 1982152"/>
              <a:gd name="connsiteX5" fmla="*/ 1124480 w 1595967"/>
              <a:gd name="connsiteY5" fmla="*/ 883920 h 1982152"/>
              <a:gd name="connsiteX6" fmla="*/ 1595967 w 1595967"/>
              <a:gd name="connsiteY6" fmla="*/ 1835467 h 1982152"/>
              <a:gd name="connsiteX7" fmla="*/ 1589300 w 1595967"/>
              <a:gd name="connsiteY7" fmla="*/ 1839278 h 1982152"/>
              <a:gd name="connsiteX8" fmla="*/ 1061615 w 1595967"/>
              <a:gd name="connsiteY8" fmla="*/ 1982153 h 1982152"/>
              <a:gd name="connsiteX9" fmla="*/ 1061615 w 1595967"/>
              <a:gd name="connsiteY9" fmla="*/ 1982153 h 1982152"/>
            </a:gdLst>
            <a:rect l="l" t="t" r="r" b="b"/>
            <a:pathLst>
              <a:path w="1595967" h="1982152">
                <a:moveTo>
                  <a:pt x="1061615" y="1982153"/>
                </a:moveTo>
                <a:cubicBezTo>
                  <a:pt x="683472" y="1982153"/>
                  <a:pt x="331047" y="1779270"/>
                  <a:pt x="142453" y="1451610"/>
                </a:cubicBezTo>
                <a:cubicBezTo>
                  <a:pt x="530" y="1206817"/>
                  <a:pt x="-36618" y="921067"/>
                  <a:pt x="36725" y="647700"/>
                </a:cubicBezTo>
                <a:cubicBezTo>
                  <a:pt x="110067" y="374332"/>
                  <a:pt x="285328" y="145732"/>
                  <a:pt x="530120" y="3810"/>
                </a:cubicBezTo>
                <a:cubicBezTo>
                  <a:pt x="532025" y="2857"/>
                  <a:pt x="534882" y="952"/>
                  <a:pt x="536787" y="0"/>
                </a:cubicBezTo>
                <a:cubicBezTo>
                  <a:pt x="571078" y="372427"/>
                  <a:pt x="793010" y="706755"/>
                  <a:pt x="1124480" y="883920"/>
                </a:cubicBezTo>
                <a:cubicBezTo>
                  <a:pt x="1112097" y="1260157"/>
                  <a:pt x="1291167" y="1619250"/>
                  <a:pt x="1595967" y="1835467"/>
                </a:cubicBezTo>
                <a:cubicBezTo>
                  <a:pt x="1594062" y="1836420"/>
                  <a:pt x="1591205" y="1838325"/>
                  <a:pt x="1589300" y="1839278"/>
                </a:cubicBezTo>
                <a:cubicBezTo>
                  <a:pt x="1429280" y="1932623"/>
                  <a:pt x="1246400" y="1982153"/>
                  <a:pt x="1061615" y="1982153"/>
                </a:cubicBezTo>
                <a:cubicBezTo>
                  <a:pt x="1061615" y="1982153"/>
                  <a:pt x="1061615" y="1982153"/>
                  <a:pt x="1061615" y="19821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815987" y="3671847"/>
            <a:ext cx="1211125" cy="1155863"/>
          </a:xfrm>
          <a:custGeom>
            <a:avLst/>
            <a:gdLst>
              <a:gd name="connsiteX0" fmla="*/ 534353 w 1002030"/>
              <a:gd name="connsiteY0" fmla="*/ 956310 h 956309"/>
              <a:gd name="connsiteX1" fmla="*/ 0 w 1002030"/>
              <a:gd name="connsiteY1" fmla="*/ 107633 h 956309"/>
              <a:gd name="connsiteX2" fmla="*/ 463868 w 1002030"/>
              <a:gd name="connsiteY2" fmla="*/ 0 h 956309"/>
              <a:gd name="connsiteX3" fmla="*/ 1002030 w 1002030"/>
              <a:gd name="connsiteY3" fmla="*/ 145733 h 956309"/>
              <a:gd name="connsiteX4" fmla="*/ 680085 w 1002030"/>
              <a:gd name="connsiteY4" fmla="*/ 500063 h 956309"/>
              <a:gd name="connsiteX5" fmla="*/ 534353 w 1002030"/>
              <a:gd name="connsiteY5" fmla="*/ 956310 h 956309"/>
            </a:gdLst>
            <a:rect l="l" t="t" r="r" b="b"/>
            <a:pathLst>
              <a:path w="1002030" h="956309">
                <a:moveTo>
                  <a:pt x="534353" y="956310"/>
                </a:moveTo>
                <a:cubicBezTo>
                  <a:pt x="226695" y="781050"/>
                  <a:pt x="24765" y="461010"/>
                  <a:pt x="0" y="107633"/>
                </a:cubicBezTo>
                <a:cubicBezTo>
                  <a:pt x="143828" y="37147"/>
                  <a:pt x="303848" y="0"/>
                  <a:pt x="463868" y="0"/>
                </a:cubicBezTo>
                <a:cubicBezTo>
                  <a:pt x="653415" y="0"/>
                  <a:pt x="839153" y="50483"/>
                  <a:pt x="1002030" y="145733"/>
                </a:cubicBezTo>
                <a:cubicBezTo>
                  <a:pt x="869632" y="239078"/>
                  <a:pt x="762000" y="358140"/>
                  <a:pt x="680085" y="500063"/>
                </a:cubicBezTo>
                <a:cubicBezTo>
                  <a:pt x="598170" y="641985"/>
                  <a:pt x="549593" y="795338"/>
                  <a:pt x="534353" y="9563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812534" y="2430790"/>
            <a:ext cx="2562702" cy="1373451"/>
          </a:xfrm>
          <a:custGeom>
            <a:avLst/>
            <a:gdLst>
              <a:gd name="connsiteX0" fmla="*/ 1060132 w 2120264"/>
              <a:gd name="connsiteY0" fmla="*/ 1136333 h 1136332"/>
              <a:gd name="connsiteX1" fmla="*/ 466725 w 2120264"/>
              <a:gd name="connsiteY1" fmla="*/ 966787 h 1136332"/>
              <a:gd name="connsiteX2" fmla="*/ 0 w 2120264"/>
              <a:gd name="connsiteY2" fmla="*/ 1068705 h 1136332"/>
              <a:gd name="connsiteX3" fmla="*/ 0 w 2120264"/>
              <a:gd name="connsiteY3" fmla="*/ 1060133 h 1136332"/>
              <a:gd name="connsiteX4" fmla="*/ 1060132 w 2120264"/>
              <a:gd name="connsiteY4" fmla="*/ 0 h 1136332"/>
              <a:gd name="connsiteX5" fmla="*/ 2120265 w 2120264"/>
              <a:gd name="connsiteY5" fmla="*/ 1060133 h 1136332"/>
              <a:gd name="connsiteX6" fmla="*/ 2120265 w 2120264"/>
              <a:gd name="connsiteY6" fmla="*/ 1068705 h 1136332"/>
              <a:gd name="connsiteX7" fmla="*/ 1653540 w 2120264"/>
              <a:gd name="connsiteY7" fmla="*/ 966787 h 1136332"/>
              <a:gd name="connsiteX8" fmla="*/ 1060132 w 2120264"/>
              <a:gd name="connsiteY8" fmla="*/ 1136333 h 1136332"/>
            </a:gdLst>
            <a:rect l="l" t="t" r="r" b="b"/>
            <a:pathLst>
              <a:path w="2120264" h="1136332">
                <a:moveTo>
                  <a:pt x="1060132" y="1136333"/>
                </a:moveTo>
                <a:cubicBezTo>
                  <a:pt x="882015" y="1025842"/>
                  <a:pt x="677228" y="966787"/>
                  <a:pt x="466725" y="966787"/>
                </a:cubicBezTo>
                <a:cubicBezTo>
                  <a:pt x="306705" y="966787"/>
                  <a:pt x="146685" y="1002030"/>
                  <a:pt x="0" y="1068705"/>
                </a:cubicBezTo>
                <a:cubicBezTo>
                  <a:pt x="0" y="1065848"/>
                  <a:pt x="0" y="1062990"/>
                  <a:pt x="0" y="1060133"/>
                </a:cubicBezTo>
                <a:cubicBezTo>
                  <a:pt x="0" y="475297"/>
                  <a:pt x="475297" y="0"/>
                  <a:pt x="1060132" y="0"/>
                </a:cubicBezTo>
                <a:cubicBezTo>
                  <a:pt x="1644968" y="0"/>
                  <a:pt x="2120265" y="475297"/>
                  <a:pt x="2120265" y="1060133"/>
                </a:cubicBezTo>
                <a:cubicBezTo>
                  <a:pt x="2120265" y="1062990"/>
                  <a:pt x="2120265" y="1065848"/>
                  <a:pt x="2120265" y="1068705"/>
                </a:cubicBezTo>
                <a:cubicBezTo>
                  <a:pt x="1974532" y="1002030"/>
                  <a:pt x="1814513" y="966787"/>
                  <a:pt x="1653540" y="966787"/>
                </a:cubicBezTo>
                <a:cubicBezTo>
                  <a:pt x="1443038" y="966787"/>
                  <a:pt x="1238250" y="1025842"/>
                  <a:pt x="1060132" y="11363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161810" y="3671847"/>
            <a:ext cx="1211125" cy="1155863"/>
          </a:xfrm>
          <a:custGeom>
            <a:avLst/>
            <a:gdLst>
              <a:gd name="connsiteX0" fmla="*/ 467677 w 1002030"/>
              <a:gd name="connsiteY0" fmla="*/ 956310 h 956309"/>
              <a:gd name="connsiteX1" fmla="*/ 321945 w 1002030"/>
              <a:gd name="connsiteY1" fmla="*/ 500063 h 956309"/>
              <a:gd name="connsiteX2" fmla="*/ 0 w 1002030"/>
              <a:gd name="connsiteY2" fmla="*/ 145733 h 956309"/>
              <a:gd name="connsiteX3" fmla="*/ 538163 w 1002030"/>
              <a:gd name="connsiteY3" fmla="*/ 0 h 956309"/>
              <a:gd name="connsiteX4" fmla="*/ 1002030 w 1002030"/>
              <a:gd name="connsiteY4" fmla="*/ 107633 h 956309"/>
              <a:gd name="connsiteX5" fmla="*/ 467677 w 1002030"/>
              <a:gd name="connsiteY5" fmla="*/ 956310 h 956309"/>
            </a:gdLst>
            <a:rect l="l" t="t" r="r" b="b"/>
            <a:pathLst>
              <a:path w="1002030" h="956309">
                <a:moveTo>
                  <a:pt x="467677" y="956310"/>
                </a:moveTo>
                <a:cubicBezTo>
                  <a:pt x="452438" y="795338"/>
                  <a:pt x="403860" y="641985"/>
                  <a:pt x="321945" y="500063"/>
                </a:cubicBezTo>
                <a:cubicBezTo>
                  <a:pt x="240030" y="358140"/>
                  <a:pt x="131445" y="239078"/>
                  <a:pt x="0" y="145733"/>
                </a:cubicBezTo>
                <a:cubicBezTo>
                  <a:pt x="162877" y="50483"/>
                  <a:pt x="347663" y="0"/>
                  <a:pt x="538163" y="0"/>
                </a:cubicBezTo>
                <a:cubicBezTo>
                  <a:pt x="698182" y="0"/>
                  <a:pt x="858202" y="37147"/>
                  <a:pt x="1002030" y="107633"/>
                </a:cubicBezTo>
                <a:cubicBezTo>
                  <a:pt x="977265" y="461963"/>
                  <a:pt x="775335" y="781050"/>
                  <a:pt x="467677" y="95631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61810" y="3841082"/>
            <a:ext cx="1928741" cy="2394618"/>
          </a:xfrm>
          <a:custGeom>
            <a:avLst/>
            <a:gdLst>
              <a:gd name="connsiteX0" fmla="*/ 535305 w 1595754"/>
              <a:gd name="connsiteY0" fmla="*/ 1981200 h 1981200"/>
              <a:gd name="connsiteX1" fmla="*/ 6668 w 1595754"/>
              <a:gd name="connsiteY1" fmla="*/ 1839277 h 1981200"/>
              <a:gd name="connsiteX2" fmla="*/ 0 w 1595754"/>
              <a:gd name="connsiteY2" fmla="*/ 1835468 h 1981200"/>
              <a:gd name="connsiteX3" fmla="*/ 471488 w 1595754"/>
              <a:gd name="connsiteY3" fmla="*/ 883920 h 1981200"/>
              <a:gd name="connsiteX4" fmla="*/ 1059180 w 1595754"/>
              <a:gd name="connsiteY4" fmla="*/ 0 h 1981200"/>
              <a:gd name="connsiteX5" fmla="*/ 1065847 w 1595754"/>
              <a:gd name="connsiteY5" fmla="*/ 3810 h 1981200"/>
              <a:gd name="connsiteX6" fmla="*/ 1559243 w 1595754"/>
              <a:gd name="connsiteY6" fmla="*/ 647700 h 1981200"/>
              <a:gd name="connsiteX7" fmla="*/ 1453515 w 1595754"/>
              <a:gd name="connsiteY7" fmla="*/ 1451610 h 1981200"/>
              <a:gd name="connsiteX8" fmla="*/ 535305 w 1595754"/>
              <a:gd name="connsiteY8" fmla="*/ 1981200 h 1981200"/>
              <a:gd name="connsiteX9" fmla="*/ 535305 w 1595754"/>
              <a:gd name="connsiteY9" fmla="*/ 1981200 h 1981200"/>
            </a:gdLst>
            <a:rect l="l" t="t" r="r" b="b"/>
            <a:pathLst>
              <a:path w="1595754" h="1981200">
                <a:moveTo>
                  <a:pt x="535305" y="1981200"/>
                </a:moveTo>
                <a:cubicBezTo>
                  <a:pt x="350520" y="1981200"/>
                  <a:pt x="167640" y="1931670"/>
                  <a:pt x="6668" y="1839277"/>
                </a:cubicBezTo>
                <a:cubicBezTo>
                  <a:pt x="4763" y="1838325"/>
                  <a:pt x="1905" y="1836420"/>
                  <a:pt x="0" y="1835468"/>
                </a:cubicBezTo>
                <a:cubicBezTo>
                  <a:pt x="305752" y="1619250"/>
                  <a:pt x="483870" y="1260158"/>
                  <a:pt x="471488" y="883920"/>
                </a:cubicBezTo>
                <a:cubicBezTo>
                  <a:pt x="802957" y="706755"/>
                  <a:pt x="1024890" y="372428"/>
                  <a:pt x="1059180" y="0"/>
                </a:cubicBezTo>
                <a:cubicBezTo>
                  <a:pt x="1061085" y="953"/>
                  <a:pt x="1063943" y="2858"/>
                  <a:pt x="1065847" y="3810"/>
                </a:cubicBezTo>
                <a:cubicBezTo>
                  <a:pt x="1310640" y="145733"/>
                  <a:pt x="1486852" y="374333"/>
                  <a:pt x="1559243" y="647700"/>
                </a:cubicBezTo>
                <a:cubicBezTo>
                  <a:pt x="1632585" y="921068"/>
                  <a:pt x="1594485" y="1206818"/>
                  <a:pt x="1453515" y="1451610"/>
                </a:cubicBezTo>
                <a:cubicBezTo>
                  <a:pt x="1265872" y="1777365"/>
                  <a:pt x="913447" y="1981200"/>
                  <a:pt x="535305" y="1981200"/>
                </a:cubicBezTo>
                <a:cubicBezTo>
                  <a:pt x="535305" y="1981200"/>
                  <a:pt x="535305" y="1981200"/>
                  <a:pt x="535305" y="19812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528599" y="4943989"/>
            <a:ext cx="1130595" cy="1071821"/>
          </a:xfrm>
          <a:custGeom>
            <a:avLst/>
            <a:gdLst>
              <a:gd name="connsiteX0" fmla="*/ 467693 w 935404"/>
              <a:gd name="connsiteY0" fmla="*/ 886778 h 886777"/>
              <a:gd name="connsiteX1" fmla="*/ 15 w 935404"/>
              <a:gd name="connsiteY1" fmla="*/ 0 h 886777"/>
              <a:gd name="connsiteX2" fmla="*/ 467693 w 935404"/>
              <a:gd name="connsiteY2" fmla="*/ 101918 h 886777"/>
              <a:gd name="connsiteX3" fmla="*/ 935371 w 935404"/>
              <a:gd name="connsiteY3" fmla="*/ 0 h 886777"/>
              <a:gd name="connsiteX4" fmla="*/ 467693 w 935404"/>
              <a:gd name="connsiteY4" fmla="*/ 886778 h 886777"/>
            </a:gdLst>
            <a:rect l="l" t="t" r="r" b="b"/>
            <a:pathLst>
              <a:path w="935404" h="886777">
                <a:moveTo>
                  <a:pt x="467693" y="886778"/>
                </a:moveTo>
                <a:cubicBezTo>
                  <a:pt x="173370" y="688657"/>
                  <a:pt x="-1890" y="354330"/>
                  <a:pt x="15" y="0"/>
                </a:cubicBezTo>
                <a:cubicBezTo>
                  <a:pt x="146700" y="67628"/>
                  <a:pt x="303863" y="101918"/>
                  <a:pt x="467693" y="101918"/>
                </a:cubicBezTo>
                <a:cubicBezTo>
                  <a:pt x="631523" y="101918"/>
                  <a:pt x="788685" y="67628"/>
                  <a:pt x="935371" y="0"/>
                </a:cubicBezTo>
                <a:cubicBezTo>
                  <a:pt x="938228" y="354330"/>
                  <a:pt x="762015" y="689610"/>
                  <a:pt x="467693" y="88677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014669" y="3850741"/>
            <a:ext cx="6096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64214" y="3850741"/>
            <a:ext cx="6604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767576" y="5185557"/>
            <a:ext cx="6604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113125" y="4962582"/>
            <a:ext cx="513112" cy="51311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565764" y="4962582"/>
            <a:ext cx="586088" cy="51311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839444" y="2824298"/>
            <a:ext cx="513112" cy="51311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97083" y="982771"/>
            <a:ext cx="2825948" cy="468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年接待研学团队数量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808588" y="1441774"/>
            <a:ext cx="2806700" cy="9819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7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年接待研学团队300+批次，吸引了大量青少年参与儒家文化学习。
大量研学团队的参与，为儒家文化的传承与发展注入了新的活力。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00683" y="4170471"/>
            <a:ext cx="2825948" cy="468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祭典直播观看人数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212188" y="4629474"/>
            <a:ext cx="2806700" cy="9819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7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祭典直播单场观看超500万人次，展示了传统文化的强大魅力。
高观看人数不仅提升了祭典的影响力，也为传统文化的传播提供了有力支持。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152183" y="4399071"/>
            <a:ext cx="2825948" cy="468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文化活动的影响力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163688" y="4858074"/>
            <a:ext cx="2806700" cy="9819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87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通过数字活化、研学体系和国际传播等多种方式，衢州孔氏南宗的文化活动影响力不断提升。
这些活动不仅丰富了文化内涵，也为衢州的文化发展提供了新的动力。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数据亮点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"/>
            <a:ext cx="12192000" cy="685799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47663" y="385439"/>
            <a:ext cx="11496675" cy="6154737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0056" y="508415"/>
            <a:ext cx="11291888" cy="5908786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70727" y="1613541"/>
            <a:ext cx="1650546" cy="8167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8086" y="307652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8086" y="6233467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536053" y="344034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536053" y="6269849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51391" y="825639"/>
            <a:ext cx="1828403" cy="228329"/>
          </a:xfrm>
          <a:custGeom>
            <a:avLst/>
            <a:gdLst>
              <a:gd name="connsiteX0" fmla="*/ 364221 w 889364"/>
              <a:gd name="connsiteY0" fmla="*/ 22034 h 111063"/>
              <a:gd name="connsiteX1" fmla="*/ 335464 w 889364"/>
              <a:gd name="connsiteY1" fmla="*/ 22034 h 111063"/>
              <a:gd name="connsiteX2" fmla="*/ 330844 w 889364"/>
              <a:gd name="connsiteY2" fmla="*/ 26516 h 111063"/>
              <a:gd name="connsiteX3" fmla="*/ 330844 w 889364"/>
              <a:gd name="connsiteY3" fmla="*/ 26585 h 111063"/>
              <a:gd name="connsiteX4" fmla="*/ 330844 w 889364"/>
              <a:gd name="connsiteY4" fmla="*/ 49136 h 111063"/>
              <a:gd name="connsiteX5" fmla="*/ 335395 w 889364"/>
              <a:gd name="connsiteY5" fmla="*/ 53688 h 111063"/>
              <a:gd name="connsiteX6" fmla="*/ 335464 w 889364"/>
              <a:gd name="connsiteY6" fmla="*/ 53687 h 111063"/>
              <a:gd name="connsiteX7" fmla="*/ 363669 w 889364"/>
              <a:gd name="connsiteY7" fmla="*/ 53687 h 111063"/>
              <a:gd name="connsiteX8" fmla="*/ 380082 w 889364"/>
              <a:gd name="connsiteY8" fmla="*/ 38378 h 111063"/>
              <a:gd name="connsiteX9" fmla="*/ 364852 w 889364"/>
              <a:gd name="connsiteY9" fmla="*/ 22043 h 111063"/>
              <a:gd name="connsiteX10" fmla="*/ 364221 w 889364"/>
              <a:gd name="connsiteY10" fmla="*/ 22034 h 111063"/>
              <a:gd name="connsiteX11" fmla="*/ 835436 w 889364"/>
              <a:gd name="connsiteY11" fmla="*/ 21345 h 111063"/>
              <a:gd name="connsiteX12" fmla="*/ 835436 w 889364"/>
              <a:gd name="connsiteY12" fmla="*/ 21414 h 111063"/>
              <a:gd name="connsiteX13" fmla="*/ 799714 w 889364"/>
              <a:gd name="connsiteY13" fmla="*/ 56997 h 111063"/>
              <a:gd name="connsiteX14" fmla="*/ 835298 w 889364"/>
              <a:gd name="connsiteY14" fmla="*/ 92719 h 111063"/>
              <a:gd name="connsiteX15" fmla="*/ 871020 w 889364"/>
              <a:gd name="connsiteY15" fmla="*/ 57135 h 111063"/>
              <a:gd name="connsiteX16" fmla="*/ 871020 w 889364"/>
              <a:gd name="connsiteY16" fmla="*/ 57066 h 111063"/>
              <a:gd name="connsiteX17" fmla="*/ 835436 w 889364"/>
              <a:gd name="connsiteY17" fmla="*/ 21345 h 111063"/>
              <a:gd name="connsiteX18" fmla="*/ 605520 w 889364"/>
              <a:gd name="connsiteY18" fmla="*/ 19549 h 111063"/>
              <a:gd name="connsiteX19" fmla="*/ 605104 w 889364"/>
              <a:gd name="connsiteY19" fmla="*/ 19552 h 111063"/>
              <a:gd name="connsiteX20" fmla="*/ 569797 w 889364"/>
              <a:gd name="connsiteY20" fmla="*/ 55548 h 111063"/>
              <a:gd name="connsiteX21" fmla="*/ 605794 w 889364"/>
              <a:gd name="connsiteY21" fmla="*/ 90854 h 111063"/>
              <a:gd name="connsiteX22" fmla="*/ 641102 w 889364"/>
              <a:gd name="connsiteY22" fmla="*/ 55136 h 111063"/>
              <a:gd name="connsiteX23" fmla="*/ 605520 w 889364"/>
              <a:gd name="connsiteY23" fmla="*/ 19549 h 111063"/>
              <a:gd name="connsiteX24" fmla="*/ 145267 w 889364"/>
              <a:gd name="connsiteY24" fmla="*/ 19413 h 111063"/>
              <a:gd name="connsiteX25" fmla="*/ 145267 w 889364"/>
              <a:gd name="connsiteY25" fmla="*/ 19689 h 111063"/>
              <a:gd name="connsiteX26" fmla="*/ 109407 w 889364"/>
              <a:gd name="connsiteY26" fmla="*/ 55411 h 111063"/>
              <a:gd name="connsiteX27" fmla="*/ 145129 w 889364"/>
              <a:gd name="connsiteY27" fmla="*/ 91271 h 111063"/>
              <a:gd name="connsiteX28" fmla="*/ 180989 w 889364"/>
              <a:gd name="connsiteY28" fmla="*/ 55548 h 111063"/>
              <a:gd name="connsiteX29" fmla="*/ 180989 w 889364"/>
              <a:gd name="connsiteY29" fmla="*/ 55411 h 111063"/>
              <a:gd name="connsiteX30" fmla="*/ 145406 w 889364"/>
              <a:gd name="connsiteY30" fmla="*/ 19413 h 111063"/>
              <a:gd name="connsiteX31" fmla="*/ 145267 w 889364"/>
              <a:gd name="connsiteY31" fmla="*/ 19413 h 111063"/>
              <a:gd name="connsiteX32" fmla="*/ 316982 w 889364"/>
              <a:gd name="connsiteY32" fmla="*/ 3345 h 111063"/>
              <a:gd name="connsiteX33" fmla="*/ 363462 w 889364"/>
              <a:gd name="connsiteY33" fmla="*/ 3345 h 111063"/>
              <a:gd name="connsiteX34" fmla="*/ 388013 w 889364"/>
              <a:gd name="connsiteY34" fmla="*/ 13000 h 111063"/>
              <a:gd name="connsiteX35" fmla="*/ 398909 w 889364"/>
              <a:gd name="connsiteY35" fmla="*/ 36654 h 111063"/>
              <a:gd name="connsiteX36" fmla="*/ 382565 w 889364"/>
              <a:gd name="connsiteY36" fmla="*/ 67341 h 111063"/>
              <a:gd name="connsiteX37" fmla="*/ 380910 w 889364"/>
              <a:gd name="connsiteY37" fmla="*/ 73065 h 111063"/>
              <a:gd name="connsiteX38" fmla="*/ 394288 w 889364"/>
              <a:gd name="connsiteY38" fmla="*/ 101133 h 111063"/>
              <a:gd name="connsiteX39" fmla="*/ 392742 w 889364"/>
              <a:gd name="connsiteY39" fmla="*/ 107381 h 111063"/>
              <a:gd name="connsiteX40" fmla="*/ 390151 w 889364"/>
              <a:gd name="connsiteY40" fmla="*/ 108029 h 111063"/>
              <a:gd name="connsiteX41" fmla="*/ 380289 w 889364"/>
              <a:gd name="connsiteY41" fmla="*/ 107408 h 111063"/>
              <a:gd name="connsiteX42" fmla="*/ 376220 w 889364"/>
              <a:gd name="connsiteY42" fmla="*/ 104788 h 111063"/>
              <a:gd name="connsiteX43" fmla="*/ 361945 w 889364"/>
              <a:gd name="connsiteY43" fmla="*/ 74927 h 111063"/>
              <a:gd name="connsiteX44" fmla="*/ 357877 w 889364"/>
              <a:gd name="connsiteY44" fmla="*/ 72376 h 111063"/>
              <a:gd name="connsiteX45" fmla="*/ 335464 w 889364"/>
              <a:gd name="connsiteY45" fmla="*/ 72376 h 111063"/>
              <a:gd name="connsiteX46" fmla="*/ 330844 w 889364"/>
              <a:gd name="connsiteY46" fmla="*/ 76858 h 111063"/>
              <a:gd name="connsiteX47" fmla="*/ 330844 w 889364"/>
              <a:gd name="connsiteY47" fmla="*/ 76927 h 111063"/>
              <a:gd name="connsiteX48" fmla="*/ 330844 w 889364"/>
              <a:gd name="connsiteY48" fmla="*/ 102788 h 111063"/>
              <a:gd name="connsiteX49" fmla="*/ 326362 w 889364"/>
              <a:gd name="connsiteY49" fmla="*/ 107408 h 111063"/>
              <a:gd name="connsiteX50" fmla="*/ 326292 w 889364"/>
              <a:gd name="connsiteY50" fmla="*/ 107408 h 111063"/>
              <a:gd name="connsiteX51" fmla="*/ 316982 w 889364"/>
              <a:gd name="connsiteY51" fmla="*/ 107408 h 111063"/>
              <a:gd name="connsiteX52" fmla="*/ 312431 w 889364"/>
              <a:gd name="connsiteY52" fmla="*/ 102788 h 111063"/>
              <a:gd name="connsiteX53" fmla="*/ 312431 w 889364"/>
              <a:gd name="connsiteY53" fmla="*/ 7897 h 111063"/>
              <a:gd name="connsiteX54" fmla="*/ 316982 w 889364"/>
              <a:gd name="connsiteY54" fmla="*/ 3345 h 111063"/>
              <a:gd name="connsiteX55" fmla="*/ 212368 w 889364"/>
              <a:gd name="connsiteY55" fmla="*/ 3345 h 111063"/>
              <a:gd name="connsiteX56" fmla="*/ 221884 w 889364"/>
              <a:gd name="connsiteY56" fmla="*/ 3345 h 111063"/>
              <a:gd name="connsiteX57" fmla="*/ 226436 w 889364"/>
              <a:gd name="connsiteY57" fmla="*/ 7897 h 111063"/>
              <a:gd name="connsiteX58" fmla="*/ 226436 w 889364"/>
              <a:gd name="connsiteY58" fmla="*/ 59342 h 111063"/>
              <a:gd name="connsiteX59" fmla="*/ 254087 w 889364"/>
              <a:gd name="connsiteY59" fmla="*/ 89826 h 111063"/>
              <a:gd name="connsiteX60" fmla="*/ 284570 w 889364"/>
              <a:gd name="connsiteY60" fmla="*/ 62174 h 111063"/>
              <a:gd name="connsiteX61" fmla="*/ 284570 w 889364"/>
              <a:gd name="connsiteY61" fmla="*/ 59342 h 111063"/>
              <a:gd name="connsiteX62" fmla="*/ 284570 w 889364"/>
              <a:gd name="connsiteY62" fmla="*/ 7897 h 111063"/>
              <a:gd name="connsiteX63" fmla="*/ 289122 w 889364"/>
              <a:gd name="connsiteY63" fmla="*/ 3345 h 111063"/>
              <a:gd name="connsiteX64" fmla="*/ 298638 w 889364"/>
              <a:gd name="connsiteY64" fmla="*/ 3345 h 111063"/>
              <a:gd name="connsiteX65" fmla="*/ 303190 w 889364"/>
              <a:gd name="connsiteY65" fmla="*/ 7897 h 111063"/>
              <a:gd name="connsiteX66" fmla="*/ 303190 w 889364"/>
              <a:gd name="connsiteY66" fmla="*/ 59687 h 111063"/>
              <a:gd name="connsiteX67" fmla="*/ 255606 w 889364"/>
              <a:gd name="connsiteY67" fmla="*/ 107408 h 111063"/>
              <a:gd name="connsiteX68" fmla="*/ 255538 w 889364"/>
              <a:gd name="connsiteY68" fmla="*/ 107408 h 111063"/>
              <a:gd name="connsiteX69" fmla="*/ 207816 w 889364"/>
              <a:gd name="connsiteY69" fmla="*/ 59687 h 111063"/>
              <a:gd name="connsiteX70" fmla="*/ 207816 w 889364"/>
              <a:gd name="connsiteY70" fmla="*/ 7897 h 111063"/>
              <a:gd name="connsiteX71" fmla="*/ 212368 w 889364"/>
              <a:gd name="connsiteY71" fmla="*/ 3345 h 111063"/>
              <a:gd name="connsiteX72" fmla="*/ 83271 w 889364"/>
              <a:gd name="connsiteY72" fmla="*/ 3345 h 111063"/>
              <a:gd name="connsiteX73" fmla="*/ 92236 w 889364"/>
              <a:gd name="connsiteY73" fmla="*/ 3345 h 111063"/>
              <a:gd name="connsiteX74" fmla="*/ 96539 w 889364"/>
              <a:gd name="connsiteY74" fmla="*/ 8132 h 111063"/>
              <a:gd name="connsiteX75" fmla="*/ 95891 w 889364"/>
              <a:gd name="connsiteY75" fmla="*/ 10241 h 111063"/>
              <a:gd name="connsiteX76" fmla="*/ 58789 w 889364"/>
              <a:gd name="connsiteY76" fmla="*/ 61549 h 111063"/>
              <a:gd name="connsiteX77" fmla="*/ 57548 w 889364"/>
              <a:gd name="connsiteY77" fmla="*/ 65479 h 111063"/>
              <a:gd name="connsiteX78" fmla="*/ 57548 w 889364"/>
              <a:gd name="connsiteY78" fmla="*/ 102857 h 111063"/>
              <a:gd name="connsiteX79" fmla="*/ 52997 w 889364"/>
              <a:gd name="connsiteY79" fmla="*/ 107408 h 111063"/>
              <a:gd name="connsiteX80" fmla="*/ 43411 w 889364"/>
              <a:gd name="connsiteY80" fmla="*/ 107408 h 111063"/>
              <a:gd name="connsiteX81" fmla="*/ 38860 w 889364"/>
              <a:gd name="connsiteY81" fmla="*/ 102857 h 111063"/>
              <a:gd name="connsiteX82" fmla="*/ 38860 w 889364"/>
              <a:gd name="connsiteY82" fmla="*/ 65479 h 111063"/>
              <a:gd name="connsiteX83" fmla="*/ 37618 w 889364"/>
              <a:gd name="connsiteY83" fmla="*/ 61549 h 111063"/>
              <a:gd name="connsiteX84" fmla="*/ 655 w 889364"/>
              <a:gd name="connsiteY84" fmla="*/ 10586 h 111063"/>
              <a:gd name="connsiteX85" fmla="*/ 2201 w 889364"/>
              <a:gd name="connsiteY85" fmla="*/ 4338 h 111063"/>
              <a:gd name="connsiteX86" fmla="*/ 4310 w 889364"/>
              <a:gd name="connsiteY86" fmla="*/ 3690 h 111063"/>
              <a:gd name="connsiteX87" fmla="*/ 13551 w 889364"/>
              <a:gd name="connsiteY87" fmla="*/ 3690 h 111063"/>
              <a:gd name="connsiteX88" fmla="*/ 16999 w 889364"/>
              <a:gd name="connsiteY88" fmla="*/ 5276 h 111063"/>
              <a:gd name="connsiteX89" fmla="*/ 44583 w 889364"/>
              <a:gd name="connsiteY89" fmla="*/ 44239 h 111063"/>
              <a:gd name="connsiteX90" fmla="*/ 48307 w 889364"/>
              <a:gd name="connsiteY90" fmla="*/ 46101 h 111063"/>
              <a:gd name="connsiteX91" fmla="*/ 51962 w 889364"/>
              <a:gd name="connsiteY91" fmla="*/ 44239 h 111063"/>
              <a:gd name="connsiteX92" fmla="*/ 79547 w 889364"/>
              <a:gd name="connsiteY92" fmla="*/ 5276 h 111063"/>
              <a:gd name="connsiteX93" fmla="*/ 83271 w 889364"/>
              <a:gd name="connsiteY93" fmla="*/ 3345 h 111063"/>
              <a:gd name="connsiteX94" fmla="*/ 835160 w 889364"/>
              <a:gd name="connsiteY94" fmla="*/ 2932 h 111063"/>
              <a:gd name="connsiteX95" fmla="*/ 889364 w 889364"/>
              <a:gd name="connsiteY95" fmla="*/ 56860 h 111063"/>
              <a:gd name="connsiteX96" fmla="*/ 889364 w 889364"/>
              <a:gd name="connsiteY96" fmla="*/ 56997 h 111063"/>
              <a:gd name="connsiteX97" fmla="*/ 835436 w 889364"/>
              <a:gd name="connsiteY97" fmla="*/ 111063 h 111063"/>
              <a:gd name="connsiteX98" fmla="*/ 835436 w 889364"/>
              <a:gd name="connsiteY98" fmla="*/ 111063 h 111063"/>
              <a:gd name="connsiteX99" fmla="*/ 781232 w 889364"/>
              <a:gd name="connsiteY99" fmla="*/ 57136 h 111063"/>
              <a:gd name="connsiteX100" fmla="*/ 835160 w 889364"/>
              <a:gd name="connsiteY100" fmla="*/ 2932 h 111063"/>
              <a:gd name="connsiteX101" fmla="*/ 467387 w 889364"/>
              <a:gd name="connsiteY101" fmla="*/ 2449 h 111063"/>
              <a:gd name="connsiteX102" fmla="*/ 477318 w 889364"/>
              <a:gd name="connsiteY102" fmla="*/ 2449 h 111063"/>
              <a:gd name="connsiteX103" fmla="*/ 481869 w 889364"/>
              <a:gd name="connsiteY103" fmla="*/ 7001 h 111063"/>
              <a:gd name="connsiteX104" fmla="*/ 481869 w 889364"/>
              <a:gd name="connsiteY104" fmla="*/ 85271 h 111063"/>
              <a:gd name="connsiteX105" fmla="*/ 486421 w 889364"/>
              <a:gd name="connsiteY105" fmla="*/ 89823 h 111063"/>
              <a:gd name="connsiteX106" fmla="*/ 542762 w 889364"/>
              <a:gd name="connsiteY106" fmla="*/ 89823 h 111063"/>
              <a:gd name="connsiteX107" fmla="*/ 547314 w 889364"/>
              <a:gd name="connsiteY107" fmla="*/ 94374 h 111063"/>
              <a:gd name="connsiteX108" fmla="*/ 547314 w 889364"/>
              <a:gd name="connsiteY108" fmla="*/ 103546 h 111063"/>
              <a:gd name="connsiteX109" fmla="*/ 542901 w 889364"/>
              <a:gd name="connsiteY109" fmla="*/ 108097 h 111063"/>
              <a:gd name="connsiteX110" fmla="*/ 542762 w 889364"/>
              <a:gd name="connsiteY110" fmla="*/ 108097 h 111063"/>
              <a:gd name="connsiteX111" fmla="*/ 467387 w 889364"/>
              <a:gd name="connsiteY111" fmla="*/ 108097 h 111063"/>
              <a:gd name="connsiteX112" fmla="*/ 462836 w 889364"/>
              <a:gd name="connsiteY112" fmla="*/ 103685 h 111063"/>
              <a:gd name="connsiteX113" fmla="*/ 462836 w 889364"/>
              <a:gd name="connsiteY113" fmla="*/ 103546 h 111063"/>
              <a:gd name="connsiteX114" fmla="*/ 462836 w 889364"/>
              <a:gd name="connsiteY114" fmla="*/ 7001 h 111063"/>
              <a:gd name="connsiteX115" fmla="*/ 467387 w 889364"/>
              <a:gd name="connsiteY115" fmla="*/ 2449 h 111063"/>
              <a:gd name="connsiteX116" fmla="*/ 605104 w 889364"/>
              <a:gd name="connsiteY116" fmla="*/ 1070 h 111063"/>
              <a:gd name="connsiteX117" fmla="*/ 659170 w 889364"/>
              <a:gd name="connsiteY117" fmla="*/ 55136 h 111063"/>
              <a:gd name="connsiteX118" fmla="*/ 605104 w 889364"/>
              <a:gd name="connsiteY118" fmla="*/ 109201 h 111063"/>
              <a:gd name="connsiteX119" fmla="*/ 551038 w 889364"/>
              <a:gd name="connsiteY119" fmla="*/ 55136 h 111063"/>
              <a:gd name="connsiteX120" fmla="*/ 605104 w 889364"/>
              <a:gd name="connsiteY120" fmla="*/ 1070 h 111063"/>
              <a:gd name="connsiteX121" fmla="*/ 145819 w 889364"/>
              <a:gd name="connsiteY121" fmla="*/ 933 h 111063"/>
              <a:gd name="connsiteX122" fmla="*/ 199747 w 889364"/>
              <a:gd name="connsiteY122" fmla="*/ 55135 h 111063"/>
              <a:gd name="connsiteX123" fmla="*/ 145544 w 889364"/>
              <a:gd name="connsiteY123" fmla="*/ 109339 h 111063"/>
              <a:gd name="connsiteX124" fmla="*/ 145267 w 889364"/>
              <a:gd name="connsiteY124" fmla="*/ 109338 h 111063"/>
              <a:gd name="connsiteX125" fmla="*/ 91340 w 889364"/>
              <a:gd name="connsiteY125" fmla="*/ 54860 h 111063"/>
              <a:gd name="connsiteX126" fmla="*/ 145819 w 889364"/>
              <a:gd name="connsiteY126" fmla="*/ 933 h 111063"/>
              <a:gd name="connsiteX127" fmla="*/ 722684 w 889364"/>
              <a:gd name="connsiteY127" fmla="*/ 35 h 111063"/>
              <a:gd name="connsiteX128" fmla="*/ 722684 w 889364"/>
              <a:gd name="connsiteY128" fmla="*/ 35 h 111063"/>
              <a:gd name="connsiteX129" fmla="*/ 755028 w 889364"/>
              <a:gd name="connsiteY129" fmla="*/ 10793 h 111063"/>
              <a:gd name="connsiteX130" fmla="*/ 762682 w 889364"/>
              <a:gd name="connsiteY130" fmla="*/ 17689 h 111063"/>
              <a:gd name="connsiteX131" fmla="*/ 762822 w 889364"/>
              <a:gd name="connsiteY131" fmla="*/ 17886 h 111063"/>
              <a:gd name="connsiteX132" fmla="*/ 761579 w 889364"/>
              <a:gd name="connsiteY132" fmla="*/ 24103 h 111063"/>
              <a:gd name="connsiteX133" fmla="*/ 753855 w 889364"/>
              <a:gd name="connsiteY133" fmla="*/ 29482 h 111063"/>
              <a:gd name="connsiteX134" fmla="*/ 748062 w 889364"/>
              <a:gd name="connsiteY134" fmla="*/ 28999 h 111063"/>
              <a:gd name="connsiteX135" fmla="*/ 745994 w 889364"/>
              <a:gd name="connsiteY135" fmla="*/ 27068 h 111063"/>
              <a:gd name="connsiteX136" fmla="*/ 745580 w 889364"/>
              <a:gd name="connsiteY136" fmla="*/ 26654 h 111063"/>
              <a:gd name="connsiteX137" fmla="*/ 722822 w 889364"/>
              <a:gd name="connsiteY137" fmla="*/ 18448 h 111063"/>
              <a:gd name="connsiteX138" fmla="*/ 721305 w 889364"/>
              <a:gd name="connsiteY138" fmla="*/ 18448 h 111063"/>
              <a:gd name="connsiteX139" fmla="*/ 718823 w 889364"/>
              <a:gd name="connsiteY139" fmla="*/ 18448 h 111063"/>
              <a:gd name="connsiteX140" fmla="*/ 712478 w 889364"/>
              <a:gd name="connsiteY140" fmla="*/ 19758 h 111063"/>
              <a:gd name="connsiteX141" fmla="*/ 687871 w 889364"/>
              <a:gd name="connsiteY141" fmla="*/ 46150 h 111063"/>
              <a:gd name="connsiteX142" fmla="*/ 714892 w 889364"/>
              <a:gd name="connsiteY142" fmla="*/ 88720 h 111063"/>
              <a:gd name="connsiteX143" fmla="*/ 717788 w 889364"/>
              <a:gd name="connsiteY143" fmla="*/ 89271 h 111063"/>
              <a:gd name="connsiteX144" fmla="*/ 718685 w 889364"/>
              <a:gd name="connsiteY144" fmla="*/ 89271 h 111063"/>
              <a:gd name="connsiteX145" fmla="*/ 725581 w 889364"/>
              <a:gd name="connsiteY145" fmla="*/ 89271 h 111063"/>
              <a:gd name="connsiteX146" fmla="*/ 730891 w 889364"/>
              <a:gd name="connsiteY146" fmla="*/ 88513 h 111063"/>
              <a:gd name="connsiteX147" fmla="*/ 731856 w 889364"/>
              <a:gd name="connsiteY147" fmla="*/ 88513 h 111063"/>
              <a:gd name="connsiteX148" fmla="*/ 732822 w 889364"/>
              <a:gd name="connsiteY148" fmla="*/ 88513 h 111063"/>
              <a:gd name="connsiteX149" fmla="*/ 736891 w 889364"/>
              <a:gd name="connsiteY149" fmla="*/ 87064 h 111063"/>
              <a:gd name="connsiteX150" fmla="*/ 737718 w 889364"/>
              <a:gd name="connsiteY150" fmla="*/ 87064 h 111063"/>
              <a:gd name="connsiteX151" fmla="*/ 738477 w 889364"/>
              <a:gd name="connsiteY151" fmla="*/ 86720 h 111063"/>
              <a:gd name="connsiteX152" fmla="*/ 739304 w 889364"/>
              <a:gd name="connsiteY152" fmla="*/ 86306 h 111063"/>
              <a:gd name="connsiteX153" fmla="*/ 741166 w 889364"/>
              <a:gd name="connsiteY153" fmla="*/ 85340 h 111063"/>
              <a:gd name="connsiteX154" fmla="*/ 741718 w 889364"/>
              <a:gd name="connsiteY154" fmla="*/ 85340 h 111063"/>
              <a:gd name="connsiteX155" fmla="*/ 753924 w 889364"/>
              <a:gd name="connsiteY155" fmla="*/ 69962 h 111063"/>
              <a:gd name="connsiteX156" fmla="*/ 753235 w 889364"/>
              <a:gd name="connsiteY156" fmla="*/ 66307 h 111063"/>
              <a:gd name="connsiteX157" fmla="*/ 750269 w 889364"/>
              <a:gd name="connsiteY157" fmla="*/ 65066 h 111063"/>
              <a:gd name="connsiteX158" fmla="*/ 730339 w 889364"/>
              <a:gd name="connsiteY158" fmla="*/ 65066 h 111063"/>
              <a:gd name="connsiteX159" fmla="*/ 725788 w 889364"/>
              <a:gd name="connsiteY159" fmla="*/ 60514 h 111063"/>
              <a:gd name="connsiteX160" fmla="*/ 725788 w 889364"/>
              <a:gd name="connsiteY160" fmla="*/ 51205 h 111063"/>
              <a:gd name="connsiteX161" fmla="*/ 730339 w 889364"/>
              <a:gd name="connsiteY161" fmla="*/ 46653 h 111063"/>
              <a:gd name="connsiteX162" fmla="*/ 771716 w 889364"/>
              <a:gd name="connsiteY162" fmla="*/ 46653 h 111063"/>
              <a:gd name="connsiteX163" fmla="*/ 772130 w 889364"/>
              <a:gd name="connsiteY163" fmla="*/ 46653 h 111063"/>
              <a:gd name="connsiteX164" fmla="*/ 774569 w 889364"/>
              <a:gd name="connsiteY164" fmla="*/ 47498 h 111063"/>
              <a:gd name="connsiteX165" fmla="*/ 775578 w 889364"/>
              <a:gd name="connsiteY165" fmla="*/ 53756 h 111063"/>
              <a:gd name="connsiteX166" fmla="*/ 775578 w 889364"/>
              <a:gd name="connsiteY166" fmla="*/ 58377 h 111063"/>
              <a:gd name="connsiteX167" fmla="*/ 757441 w 889364"/>
              <a:gd name="connsiteY167" fmla="*/ 98719 h 111063"/>
              <a:gd name="connsiteX168" fmla="*/ 755717 w 889364"/>
              <a:gd name="connsiteY168" fmla="*/ 100167 h 111063"/>
              <a:gd name="connsiteX169" fmla="*/ 754821 w 889364"/>
              <a:gd name="connsiteY169" fmla="*/ 100926 h 111063"/>
              <a:gd name="connsiteX170" fmla="*/ 753097 w 889364"/>
              <a:gd name="connsiteY170" fmla="*/ 102167 h 111063"/>
              <a:gd name="connsiteX171" fmla="*/ 752200 w 889364"/>
              <a:gd name="connsiteY171" fmla="*/ 102788 h 111063"/>
              <a:gd name="connsiteX172" fmla="*/ 750476 w 889364"/>
              <a:gd name="connsiteY172" fmla="*/ 103891 h 111063"/>
              <a:gd name="connsiteX173" fmla="*/ 750131 w 889364"/>
              <a:gd name="connsiteY173" fmla="*/ 103891 h 111063"/>
              <a:gd name="connsiteX174" fmla="*/ 749235 w 889364"/>
              <a:gd name="connsiteY174" fmla="*/ 104443 h 111063"/>
              <a:gd name="connsiteX175" fmla="*/ 747442 w 889364"/>
              <a:gd name="connsiteY175" fmla="*/ 105477 h 111063"/>
              <a:gd name="connsiteX176" fmla="*/ 747028 w 889364"/>
              <a:gd name="connsiteY176" fmla="*/ 105477 h 111063"/>
              <a:gd name="connsiteX177" fmla="*/ 744132 w 889364"/>
              <a:gd name="connsiteY177" fmla="*/ 106856 h 111063"/>
              <a:gd name="connsiteX178" fmla="*/ 743649 w 889364"/>
              <a:gd name="connsiteY178" fmla="*/ 106856 h 111063"/>
              <a:gd name="connsiteX179" fmla="*/ 741787 w 889364"/>
              <a:gd name="connsiteY179" fmla="*/ 107546 h 111063"/>
              <a:gd name="connsiteX180" fmla="*/ 740890 w 889364"/>
              <a:gd name="connsiteY180" fmla="*/ 107546 h 111063"/>
              <a:gd name="connsiteX181" fmla="*/ 740339 w 889364"/>
              <a:gd name="connsiteY181" fmla="*/ 107546 h 111063"/>
              <a:gd name="connsiteX182" fmla="*/ 738821 w 889364"/>
              <a:gd name="connsiteY182" fmla="*/ 108098 h 111063"/>
              <a:gd name="connsiteX183" fmla="*/ 738201 w 889364"/>
              <a:gd name="connsiteY183" fmla="*/ 108098 h 111063"/>
              <a:gd name="connsiteX184" fmla="*/ 737304 w 889364"/>
              <a:gd name="connsiteY184" fmla="*/ 108098 h 111063"/>
              <a:gd name="connsiteX185" fmla="*/ 736684 w 889364"/>
              <a:gd name="connsiteY185" fmla="*/ 108098 h 111063"/>
              <a:gd name="connsiteX186" fmla="*/ 735236 w 889364"/>
              <a:gd name="connsiteY186" fmla="*/ 108098 h 111063"/>
              <a:gd name="connsiteX187" fmla="*/ 734546 w 889364"/>
              <a:gd name="connsiteY187" fmla="*/ 108098 h 111063"/>
              <a:gd name="connsiteX188" fmla="*/ 733718 w 889364"/>
              <a:gd name="connsiteY188" fmla="*/ 108098 h 111063"/>
              <a:gd name="connsiteX189" fmla="*/ 732960 w 889364"/>
              <a:gd name="connsiteY189" fmla="*/ 108098 h 111063"/>
              <a:gd name="connsiteX190" fmla="*/ 731580 w 889364"/>
              <a:gd name="connsiteY190" fmla="*/ 108098 h 111063"/>
              <a:gd name="connsiteX191" fmla="*/ 730822 w 889364"/>
              <a:gd name="connsiteY191" fmla="*/ 108098 h 111063"/>
              <a:gd name="connsiteX192" fmla="*/ 729994 w 889364"/>
              <a:gd name="connsiteY192" fmla="*/ 108098 h 111063"/>
              <a:gd name="connsiteX193" fmla="*/ 729098 w 889364"/>
              <a:gd name="connsiteY193" fmla="*/ 108098 h 111063"/>
              <a:gd name="connsiteX194" fmla="*/ 727857 w 889364"/>
              <a:gd name="connsiteY194" fmla="*/ 108098 h 111063"/>
              <a:gd name="connsiteX195" fmla="*/ 722684 w 889364"/>
              <a:gd name="connsiteY195" fmla="*/ 108098 h 111063"/>
              <a:gd name="connsiteX196" fmla="*/ 718823 w 889364"/>
              <a:gd name="connsiteY196" fmla="*/ 108098 h 111063"/>
              <a:gd name="connsiteX197" fmla="*/ 666722 w 889364"/>
              <a:gd name="connsiteY197" fmla="*/ 52136 h 111063"/>
              <a:gd name="connsiteX198" fmla="*/ 722684 w 889364"/>
              <a:gd name="connsiteY198" fmla="*/ 35 h 111063"/>
            </a:gdLst>
            <a:rect l="l" t="t" r="r" b="b"/>
            <a:pathLst>
              <a:path w="889364" h="111063">
                <a:moveTo>
                  <a:pt x="364221" y="22034"/>
                </a:moveTo>
                <a:lnTo>
                  <a:pt x="335464" y="22034"/>
                </a:lnTo>
                <a:cubicBezTo>
                  <a:pt x="332951" y="21996"/>
                  <a:pt x="330882" y="24002"/>
                  <a:pt x="330844" y="26516"/>
                </a:cubicBezTo>
                <a:cubicBezTo>
                  <a:pt x="330844" y="26539"/>
                  <a:pt x="330844" y="26562"/>
                  <a:pt x="330844" y="26585"/>
                </a:cubicBezTo>
                <a:lnTo>
                  <a:pt x="330844" y="49136"/>
                </a:lnTo>
                <a:cubicBezTo>
                  <a:pt x="330843" y="51649"/>
                  <a:pt x="332881" y="53687"/>
                  <a:pt x="335395" y="53688"/>
                </a:cubicBezTo>
                <a:cubicBezTo>
                  <a:pt x="335418" y="53688"/>
                  <a:pt x="335441" y="53687"/>
                  <a:pt x="335464" y="53687"/>
                </a:cubicBezTo>
                <a:lnTo>
                  <a:pt x="363669" y="53687"/>
                </a:lnTo>
                <a:cubicBezTo>
                  <a:pt x="372347" y="53776"/>
                  <a:pt x="379568" y="47040"/>
                  <a:pt x="380082" y="38378"/>
                </a:cubicBezTo>
                <a:cubicBezTo>
                  <a:pt x="380387" y="29661"/>
                  <a:pt x="373568" y="22348"/>
                  <a:pt x="364852" y="22043"/>
                </a:cubicBezTo>
                <a:cubicBezTo>
                  <a:pt x="364642" y="22036"/>
                  <a:pt x="364431" y="22033"/>
                  <a:pt x="364221" y="22034"/>
                </a:cubicBezTo>
                <a:close/>
                <a:moveTo>
                  <a:pt x="835436" y="21345"/>
                </a:moveTo>
                <a:lnTo>
                  <a:pt x="835436" y="21414"/>
                </a:lnTo>
                <a:cubicBezTo>
                  <a:pt x="815745" y="21375"/>
                  <a:pt x="799752" y="37307"/>
                  <a:pt x="799714" y="56997"/>
                </a:cubicBezTo>
                <a:cubicBezTo>
                  <a:pt x="799676" y="76688"/>
                  <a:pt x="815607" y="92681"/>
                  <a:pt x="835298" y="92719"/>
                </a:cubicBezTo>
                <a:cubicBezTo>
                  <a:pt x="854989" y="92757"/>
                  <a:pt x="870982" y="76826"/>
                  <a:pt x="871020" y="57135"/>
                </a:cubicBezTo>
                <a:cubicBezTo>
                  <a:pt x="871020" y="57112"/>
                  <a:pt x="871020" y="57089"/>
                  <a:pt x="871020" y="57066"/>
                </a:cubicBezTo>
                <a:cubicBezTo>
                  <a:pt x="871020" y="37392"/>
                  <a:pt x="855111" y="21421"/>
                  <a:pt x="835436" y="21345"/>
                </a:cubicBezTo>
                <a:close/>
                <a:moveTo>
                  <a:pt x="605520" y="19549"/>
                </a:moveTo>
                <a:cubicBezTo>
                  <a:pt x="605381" y="19549"/>
                  <a:pt x="605243" y="19550"/>
                  <a:pt x="605104" y="19552"/>
                </a:cubicBezTo>
                <a:cubicBezTo>
                  <a:pt x="585414" y="19742"/>
                  <a:pt x="569607" y="35858"/>
                  <a:pt x="569797" y="55548"/>
                </a:cubicBezTo>
                <a:cubicBezTo>
                  <a:pt x="569988" y="75237"/>
                  <a:pt x="586104" y="91045"/>
                  <a:pt x="605794" y="90854"/>
                </a:cubicBezTo>
                <a:cubicBezTo>
                  <a:pt x="625375" y="90665"/>
                  <a:pt x="641139" y="74718"/>
                  <a:pt x="641102" y="55136"/>
                </a:cubicBezTo>
                <a:cubicBezTo>
                  <a:pt x="641103" y="35483"/>
                  <a:pt x="625173" y="19551"/>
                  <a:pt x="605520" y="19549"/>
                </a:cubicBezTo>
                <a:close/>
                <a:moveTo>
                  <a:pt x="145267" y="19413"/>
                </a:moveTo>
                <a:lnTo>
                  <a:pt x="145267" y="19689"/>
                </a:lnTo>
                <a:cubicBezTo>
                  <a:pt x="125500" y="19651"/>
                  <a:pt x="109445" y="35644"/>
                  <a:pt x="109407" y="55411"/>
                </a:cubicBezTo>
                <a:cubicBezTo>
                  <a:pt x="109369" y="75178"/>
                  <a:pt x="125363" y="91232"/>
                  <a:pt x="145129" y="91271"/>
                </a:cubicBezTo>
                <a:cubicBezTo>
                  <a:pt x="164896" y="91309"/>
                  <a:pt x="180951" y="75315"/>
                  <a:pt x="180989" y="55548"/>
                </a:cubicBezTo>
                <a:cubicBezTo>
                  <a:pt x="180989" y="55503"/>
                  <a:pt x="180989" y="55457"/>
                  <a:pt x="180989" y="55411"/>
                </a:cubicBezTo>
                <a:cubicBezTo>
                  <a:pt x="181104" y="35644"/>
                  <a:pt x="165172" y="19528"/>
                  <a:pt x="145406" y="19413"/>
                </a:cubicBezTo>
                <a:cubicBezTo>
                  <a:pt x="145360" y="19413"/>
                  <a:pt x="145313" y="19413"/>
                  <a:pt x="145267" y="19413"/>
                </a:cubicBezTo>
                <a:close/>
                <a:moveTo>
                  <a:pt x="316982" y="3345"/>
                </a:moveTo>
                <a:lnTo>
                  <a:pt x="363462" y="3345"/>
                </a:lnTo>
                <a:cubicBezTo>
                  <a:pt x="372574" y="3334"/>
                  <a:pt x="381350" y="6785"/>
                  <a:pt x="388013" y="13000"/>
                </a:cubicBezTo>
                <a:cubicBezTo>
                  <a:pt x="394653" y="19116"/>
                  <a:pt x="398575" y="27632"/>
                  <a:pt x="398909" y="36654"/>
                </a:cubicBezTo>
                <a:cubicBezTo>
                  <a:pt x="399394" y="49082"/>
                  <a:pt x="393149" y="60809"/>
                  <a:pt x="382565" y="67341"/>
                </a:cubicBezTo>
                <a:cubicBezTo>
                  <a:pt x="380614" y="68533"/>
                  <a:pt x="379896" y="71017"/>
                  <a:pt x="380910" y="73065"/>
                </a:cubicBezTo>
                <a:lnTo>
                  <a:pt x="394288" y="101133"/>
                </a:lnTo>
                <a:cubicBezTo>
                  <a:pt x="395587" y="103285"/>
                  <a:pt x="394895" y="106082"/>
                  <a:pt x="392742" y="107381"/>
                </a:cubicBezTo>
                <a:cubicBezTo>
                  <a:pt x="391962" y="107851"/>
                  <a:pt x="391060" y="108077"/>
                  <a:pt x="390151" y="108029"/>
                </a:cubicBezTo>
                <a:lnTo>
                  <a:pt x="380289" y="107408"/>
                </a:lnTo>
                <a:cubicBezTo>
                  <a:pt x="378542" y="107388"/>
                  <a:pt x="376961" y="106369"/>
                  <a:pt x="376220" y="104788"/>
                </a:cubicBezTo>
                <a:lnTo>
                  <a:pt x="361945" y="74927"/>
                </a:lnTo>
                <a:cubicBezTo>
                  <a:pt x="361198" y="73361"/>
                  <a:pt x="359613" y="72367"/>
                  <a:pt x="357877" y="72376"/>
                </a:cubicBezTo>
                <a:lnTo>
                  <a:pt x="335464" y="72376"/>
                </a:lnTo>
                <a:cubicBezTo>
                  <a:pt x="332951" y="72337"/>
                  <a:pt x="330882" y="74344"/>
                  <a:pt x="330844" y="76858"/>
                </a:cubicBezTo>
                <a:cubicBezTo>
                  <a:pt x="330844" y="76881"/>
                  <a:pt x="330844" y="76904"/>
                  <a:pt x="330844" y="76927"/>
                </a:cubicBezTo>
                <a:lnTo>
                  <a:pt x="330844" y="102788"/>
                </a:lnTo>
                <a:cubicBezTo>
                  <a:pt x="330882" y="105301"/>
                  <a:pt x="328875" y="107369"/>
                  <a:pt x="326362" y="107408"/>
                </a:cubicBezTo>
                <a:cubicBezTo>
                  <a:pt x="326339" y="107408"/>
                  <a:pt x="326315" y="107408"/>
                  <a:pt x="326292" y="107408"/>
                </a:cubicBezTo>
                <a:lnTo>
                  <a:pt x="316982" y="107408"/>
                </a:lnTo>
                <a:cubicBezTo>
                  <a:pt x="314458" y="107370"/>
                  <a:pt x="312431" y="105313"/>
                  <a:pt x="312431" y="102788"/>
                </a:cubicBezTo>
                <a:lnTo>
                  <a:pt x="312431" y="7897"/>
                </a:lnTo>
                <a:cubicBezTo>
                  <a:pt x="312468" y="5398"/>
                  <a:pt x="314484" y="3382"/>
                  <a:pt x="316982" y="3345"/>
                </a:cubicBezTo>
                <a:close/>
                <a:moveTo>
                  <a:pt x="212368" y="3345"/>
                </a:moveTo>
                <a:lnTo>
                  <a:pt x="221884" y="3345"/>
                </a:lnTo>
                <a:cubicBezTo>
                  <a:pt x="224398" y="3345"/>
                  <a:pt x="226436" y="5383"/>
                  <a:pt x="226436" y="7897"/>
                </a:cubicBezTo>
                <a:lnTo>
                  <a:pt x="226436" y="59342"/>
                </a:lnTo>
                <a:cubicBezTo>
                  <a:pt x="225653" y="75395"/>
                  <a:pt x="238033" y="89043"/>
                  <a:pt x="254087" y="89826"/>
                </a:cubicBezTo>
                <a:cubicBezTo>
                  <a:pt x="270140" y="90608"/>
                  <a:pt x="283788" y="78228"/>
                  <a:pt x="284570" y="62174"/>
                </a:cubicBezTo>
                <a:cubicBezTo>
                  <a:pt x="284616" y="61231"/>
                  <a:pt x="284616" y="60286"/>
                  <a:pt x="284570" y="59342"/>
                </a:cubicBezTo>
                <a:lnTo>
                  <a:pt x="284570" y="7897"/>
                </a:lnTo>
                <a:cubicBezTo>
                  <a:pt x="284607" y="5398"/>
                  <a:pt x="286624" y="3382"/>
                  <a:pt x="289122" y="3345"/>
                </a:cubicBezTo>
                <a:lnTo>
                  <a:pt x="298638" y="3345"/>
                </a:lnTo>
                <a:cubicBezTo>
                  <a:pt x="301152" y="3345"/>
                  <a:pt x="303190" y="5383"/>
                  <a:pt x="303190" y="7897"/>
                </a:cubicBezTo>
                <a:lnTo>
                  <a:pt x="303190" y="59687"/>
                </a:lnTo>
                <a:cubicBezTo>
                  <a:pt x="303228" y="86004"/>
                  <a:pt x="281924" y="107370"/>
                  <a:pt x="255606" y="107408"/>
                </a:cubicBezTo>
                <a:cubicBezTo>
                  <a:pt x="255584" y="107408"/>
                  <a:pt x="255560" y="107408"/>
                  <a:pt x="255538" y="107408"/>
                </a:cubicBezTo>
                <a:cubicBezTo>
                  <a:pt x="229182" y="107408"/>
                  <a:pt x="207816" y="86043"/>
                  <a:pt x="207816" y="59687"/>
                </a:cubicBezTo>
                <a:lnTo>
                  <a:pt x="207816" y="7897"/>
                </a:lnTo>
                <a:cubicBezTo>
                  <a:pt x="207816" y="5383"/>
                  <a:pt x="209854" y="3345"/>
                  <a:pt x="212368" y="3345"/>
                </a:cubicBezTo>
                <a:close/>
                <a:moveTo>
                  <a:pt x="83271" y="3345"/>
                </a:moveTo>
                <a:lnTo>
                  <a:pt x="92236" y="3345"/>
                </a:lnTo>
                <a:cubicBezTo>
                  <a:pt x="94746" y="3479"/>
                  <a:pt x="96672" y="5622"/>
                  <a:pt x="96539" y="8132"/>
                </a:cubicBezTo>
                <a:cubicBezTo>
                  <a:pt x="96499" y="8878"/>
                  <a:pt x="96276" y="9602"/>
                  <a:pt x="95891" y="10241"/>
                </a:cubicBezTo>
                <a:lnTo>
                  <a:pt x="58789" y="61549"/>
                </a:lnTo>
                <a:cubicBezTo>
                  <a:pt x="57959" y="62689"/>
                  <a:pt x="57523" y="64069"/>
                  <a:pt x="57548" y="65479"/>
                </a:cubicBezTo>
                <a:lnTo>
                  <a:pt x="57548" y="102857"/>
                </a:lnTo>
                <a:cubicBezTo>
                  <a:pt x="57511" y="105355"/>
                  <a:pt x="55495" y="107371"/>
                  <a:pt x="52997" y="107408"/>
                </a:cubicBezTo>
                <a:lnTo>
                  <a:pt x="43411" y="107408"/>
                </a:lnTo>
                <a:cubicBezTo>
                  <a:pt x="40913" y="107371"/>
                  <a:pt x="38897" y="105355"/>
                  <a:pt x="38860" y="102857"/>
                </a:cubicBezTo>
                <a:lnTo>
                  <a:pt x="38860" y="65479"/>
                </a:lnTo>
                <a:cubicBezTo>
                  <a:pt x="38885" y="64069"/>
                  <a:pt x="38449" y="62689"/>
                  <a:pt x="37618" y="61549"/>
                </a:cubicBezTo>
                <a:lnTo>
                  <a:pt x="655" y="10586"/>
                </a:lnTo>
                <a:cubicBezTo>
                  <a:pt x="-644" y="8434"/>
                  <a:pt x="49" y="5636"/>
                  <a:pt x="2201" y="4338"/>
                </a:cubicBezTo>
                <a:cubicBezTo>
                  <a:pt x="2840" y="3952"/>
                  <a:pt x="3564" y="3730"/>
                  <a:pt x="4310" y="3690"/>
                </a:cubicBezTo>
                <a:lnTo>
                  <a:pt x="13551" y="3690"/>
                </a:lnTo>
                <a:cubicBezTo>
                  <a:pt x="14876" y="3691"/>
                  <a:pt x="16135" y="4270"/>
                  <a:pt x="16999" y="5276"/>
                </a:cubicBezTo>
                <a:lnTo>
                  <a:pt x="44583" y="44239"/>
                </a:lnTo>
                <a:cubicBezTo>
                  <a:pt x="45459" y="45416"/>
                  <a:pt x="46841" y="46107"/>
                  <a:pt x="48307" y="46101"/>
                </a:cubicBezTo>
                <a:cubicBezTo>
                  <a:pt x="49755" y="46107"/>
                  <a:pt x="51116" y="45414"/>
                  <a:pt x="51962" y="44239"/>
                </a:cubicBezTo>
                <a:lnTo>
                  <a:pt x="79547" y="5276"/>
                </a:lnTo>
                <a:cubicBezTo>
                  <a:pt x="80400" y="4065"/>
                  <a:pt x="81789" y="3344"/>
                  <a:pt x="83271" y="3345"/>
                </a:cubicBezTo>
                <a:close/>
                <a:moveTo>
                  <a:pt x="835160" y="2932"/>
                </a:moveTo>
                <a:cubicBezTo>
                  <a:pt x="865020" y="2856"/>
                  <a:pt x="889288" y="27000"/>
                  <a:pt x="889364" y="56860"/>
                </a:cubicBezTo>
                <a:cubicBezTo>
                  <a:pt x="889364" y="56906"/>
                  <a:pt x="889364" y="56952"/>
                  <a:pt x="889364" y="56997"/>
                </a:cubicBezTo>
                <a:cubicBezTo>
                  <a:pt x="889326" y="86788"/>
                  <a:pt x="865226" y="110949"/>
                  <a:pt x="835436" y="111063"/>
                </a:cubicBezTo>
                <a:lnTo>
                  <a:pt x="835436" y="111063"/>
                </a:lnTo>
                <a:cubicBezTo>
                  <a:pt x="805576" y="111139"/>
                  <a:pt x="781308" y="86995"/>
                  <a:pt x="781232" y="57136"/>
                </a:cubicBezTo>
                <a:cubicBezTo>
                  <a:pt x="781156" y="27276"/>
                  <a:pt x="805300" y="3008"/>
                  <a:pt x="835160" y="2932"/>
                </a:cubicBezTo>
                <a:close/>
                <a:moveTo>
                  <a:pt x="467387" y="2449"/>
                </a:moveTo>
                <a:lnTo>
                  <a:pt x="477318" y="2449"/>
                </a:lnTo>
                <a:cubicBezTo>
                  <a:pt x="479831" y="2449"/>
                  <a:pt x="481869" y="4487"/>
                  <a:pt x="481869" y="7001"/>
                </a:cubicBezTo>
                <a:lnTo>
                  <a:pt x="481869" y="85271"/>
                </a:lnTo>
                <a:cubicBezTo>
                  <a:pt x="481869" y="87785"/>
                  <a:pt x="483907" y="89823"/>
                  <a:pt x="486421" y="89823"/>
                </a:cubicBezTo>
                <a:lnTo>
                  <a:pt x="542762" y="89823"/>
                </a:lnTo>
                <a:cubicBezTo>
                  <a:pt x="545276" y="89823"/>
                  <a:pt x="547314" y="91861"/>
                  <a:pt x="547314" y="94374"/>
                </a:cubicBezTo>
                <a:lnTo>
                  <a:pt x="547314" y="103546"/>
                </a:lnTo>
                <a:cubicBezTo>
                  <a:pt x="547352" y="106021"/>
                  <a:pt x="545376" y="108059"/>
                  <a:pt x="542901" y="108097"/>
                </a:cubicBezTo>
                <a:cubicBezTo>
                  <a:pt x="542855" y="108098"/>
                  <a:pt x="542808" y="108098"/>
                  <a:pt x="542762" y="108097"/>
                </a:cubicBezTo>
                <a:lnTo>
                  <a:pt x="467387" y="108097"/>
                </a:lnTo>
                <a:cubicBezTo>
                  <a:pt x="464912" y="108136"/>
                  <a:pt x="462874" y="106160"/>
                  <a:pt x="462836" y="103685"/>
                </a:cubicBezTo>
                <a:cubicBezTo>
                  <a:pt x="462835" y="103639"/>
                  <a:pt x="462835" y="103592"/>
                  <a:pt x="462836" y="103546"/>
                </a:cubicBezTo>
                <a:lnTo>
                  <a:pt x="462836" y="7001"/>
                </a:lnTo>
                <a:cubicBezTo>
                  <a:pt x="462836" y="4487"/>
                  <a:pt x="464873" y="2449"/>
                  <a:pt x="467387" y="2449"/>
                </a:cubicBezTo>
                <a:close/>
                <a:moveTo>
                  <a:pt x="605104" y="1070"/>
                </a:moveTo>
                <a:cubicBezTo>
                  <a:pt x="634964" y="1070"/>
                  <a:pt x="659170" y="25276"/>
                  <a:pt x="659170" y="55136"/>
                </a:cubicBezTo>
                <a:cubicBezTo>
                  <a:pt x="659170" y="84995"/>
                  <a:pt x="634964" y="109201"/>
                  <a:pt x="605104" y="109201"/>
                </a:cubicBezTo>
                <a:cubicBezTo>
                  <a:pt x="575244" y="109201"/>
                  <a:pt x="551038" y="84995"/>
                  <a:pt x="551038" y="55136"/>
                </a:cubicBezTo>
                <a:cubicBezTo>
                  <a:pt x="551038" y="25276"/>
                  <a:pt x="575244" y="1070"/>
                  <a:pt x="605104" y="1070"/>
                </a:cubicBezTo>
                <a:close/>
                <a:moveTo>
                  <a:pt x="145819" y="933"/>
                </a:moveTo>
                <a:cubicBezTo>
                  <a:pt x="175647" y="1085"/>
                  <a:pt x="199747" y="25307"/>
                  <a:pt x="199747" y="55135"/>
                </a:cubicBezTo>
                <a:cubicBezTo>
                  <a:pt x="199747" y="85071"/>
                  <a:pt x="175480" y="109339"/>
                  <a:pt x="145544" y="109339"/>
                </a:cubicBezTo>
                <a:cubicBezTo>
                  <a:pt x="145452" y="109339"/>
                  <a:pt x="145359" y="109339"/>
                  <a:pt x="145267" y="109338"/>
                </a:cubicBezTo>
                <a:cubicBezTo>
                  <a:pt x="115332" y="109186"/>
                  <a:pt x="91187" y="84795"/>
                  <a:pt x="91340" y="54860"/>
                </a:cubicBezTo>
                <a:cubicBezTo>
                  <a:pt x="91492" y="24924"/>
                  <a:pt x="115883" y="780"/>
                  <a:pt x="145819" y="933"/>
                </a:cubicBezTo>
                <a:close/>
                <a:moveTo>
                  <a:pt x="722684" y="35"/>
                </a:moveTo>
                <a:lnTo>
                  <a:pt x="722684" y="35"/>
                </a:lnTo>
                <a:cubicBezTo>
                  <a:pt x="734342" y="50"/>
                  <a:pt x="745684" y="3823"/>
                  <a:pt x="755028" y="10793"/>
                </a:cubicBezTo>
                <a:cubicBezTo>
                  <a:pt x="757785" y="12853"/>
                  <a:pt x="760347" y="15161"/>
                  <a:pt x="762682" y="17689"/>
                </a:cubicBezTo>
                <a:cubicBezTo>
                  <a:pt x="762731" y="17754"/>
                  <a:pt x="762777" y="17820"/>
                  <a:pt x="762822" y="17886"/>
                </a:cubicBezTo>
                <a:cubicBezTo>
                  <a:pt x="764195" y="19946"/>
                  <a:pt x="763639" y="22729"/>
                  <a:pt x="761579" y="24103"/>
                </a:cubicBezTo>
                <a:lnTo>
                  <a:pt x="753855" y="29482"/>
                </a:lnTo>
                <a:cubicBezTo>
                  <a:pt x="752076" y="30795"/>
                  <a:pt x="749600" y="30588"/>
                  <a:pt x="748062" y="28999"/>
                </a:cubicBezTo>
                <a:lnTo>
                  <a:pt x="745994" y="27068"/>
                </a:lnTo>
                <a:lnTo>
                  <a:pt x="745580" y="26654"/>
                </a:lnTo>
                <a:cubicBezTo>
                  <a:pt x="739194" y="21330"/>
                  <a:pt x="731137" y="18424"/>
                  <a:pt x="722822" y="18448"/>
                </a:cubicBezTo>
                <a:lnTo>
                  <a:pt x="721305" y="18448"/>
                </a:lnTo>
                <a:lnTo>
                  <a:pt x="718823" y="18448"/>
                </a:lnTo>
                <a:cubicBezTo>
                  <a:pt x="716670" y="18678"/>
                  <a:pt x="714546" y="19117"/>
                  <a:pt x="712478" y="19758"/>
                </a:cubicBezTo>
                <a:cubicBezTo>
                  <a:pt x="700101" y="23449"/>
                  <a:pt x="690688" y="33545"/>
                  <a:pt x="687871" y="46150"/>
                </a:cubicBezTo>
                <a:cubicBezTo>
                  <a:pt x="683577" y="65367"/>
                  <a:pt x="695675" y="84426"/>
                  <a:pt x="714892" y="88720"/>
                </a:cubicBezTo>
                <a:lnTo>
                  <a:pt x="717788" y="89271"/>
                </a:lnTo>
                <a:lnTo>
                  <a:pt x="718685" y="89271"/>
                </a:lnTo>
                <a:lnTo>
                  <a:pt x="725581" y="89271"/>
                </a:lnTo>
                <a:cubicBezTo>
                  <a:pt x="727367" y="89149"/>
                  <a:pt x="729142" y="88895"/>
                  <a:pt x="730891" y="88513"/>
                </a:cubicBezTo>
                <a:lnTo>
                  <a:pt x="731856" y="88513"/>
                </a:lnTo>
                <a:lnTo>
                  <a:pt x="732822" y="88513"/>
                </a:lnTo>
                <a:lnTo>
                  <a:pt x="736891" y="87064"/>
                </a:lnTo>
                <a:lnTo>
                  <a:pt x="737718" y="87064"/>
                </a:lnTo>
                <a:lnTo>
                  <a:pt x="738477" y="86720"/>
                </a:lnTo>
                <a:lnTo>
                  <a:pt x="739304" y="86306"/>
                </a:lnTo>
                <a:lnTo>
                  <a:pt x="741166" y="85340"/>
                </a:lnTo>
                <a:lnTo>
                  <a:pt x="741718" y="85340"/>
                </a:lnTo>
                <a:cubicBezTo>
                  <a:pt x="746983" y="81290"/>
                  <a:pt x="751174" y="76009"/>
                  <a:pt x="753924" y="69962"/>
                </a:cubicBezTo>
                <a:cubicBezTo>
                  <a:pt x="754363" y="68708"/>
                  <a:pt x="754100" y="67315"/>
                  <a:pt x="753235" y="66307"/>
                </a:cubicBezTo>
                <a:cubicBezTo>
                  <a:pt x="752463" y="65497"/>
                  <a:pt x="751388" y="65047"/>
                  <a:pt x="750269" y="65066"/>
                </a:cubicBezTo>
                <a:lnTo>
                  <a:pt x="730339" y="65066"/>
                </a:lnTo>
                <a:cubicBezTo>
                  <a:pt x="727825" y="65066"/>
                  <a:pt x="725788" y="63028"/>
                  <a:pt x="725788" y="60514"/>
                </a:cubicBezTo>
                <a:lnTo>
                  <a:pt x="725788" y="51205"/>
                </a:lnTo>
                <a:cubicBezTo>
                  <a:pt x="725788" y="48691"/>
                  <a:pt x="727825" y="46653"/>
                  <a:pt x="730339" y="46653"/>
                </a:cubicBezTo>
                <a:lnTo>
                  <a:pt x="771716" y="46653"/>
                </a:lnTo>
                <a:lnTo>
                  <a:pt x="772130" y="46653"/>
                </a:lnTo>
                <a:cubicBezTo>
                  <a:pt x="773008" y="46689"/>
                  <a:pt x="773856" y="46983"/>
                  <a:pt x="774569" y="47498"/>
                </a:cubicBezTo>
                <a:cubicBezTo>
                  <a:pt x="776576" y="48947"/>
                  <a:pt x="777028" y="51749"/>
                  <a:pt x="775578" y="53756"/>
                </a:cubicBezTo>
                <a:lnTo>
                  <a:pt x="775578" y="58377"/>
                </a:lnTo>
                <a:cubicBezTo>
                  <a:pt x="775697" y="73824"/>
                  <a:pt x="769074" y="88555"/>
                  <a:pt x="757441" y="98719"/>
                </a:cubicBezTo>
                <a:lnTo>
                  <a:pt x="755717" y="100167"/>
                </a:lnTo>
                <a:lnTo>
                  <a:pt x="754821" y="100926"/>
                </a:lnTo>
                <a:cubicBezTo>
                  <a:pt x="754279" y="101383"/>
                  <a:pt x="753702" y="101798"/>
                  <a:pt x="753097" y="102167"/>
                </a:cubicBezTo>
                <a:lnTo>
                  <a:pt x="752200" y="102788"/>
                </a:lnTo>
                <a:lnTo>
                  <a:pt x="750476" y="103891"/>
                </a:lnTo>
                <a:lnTo>
                  <a:pt x="750131" y="103891"/>
                </a:lnTo>
                <a:lnTo>
                  <a:pt x="749235" y="104443"/>
                </a:lnTo>
                <a:lnTo>
                  <a:pt x="747442" y="105477"/>
                </a:lnTo>
                <a:lnTo>
                  <a:pt x="747028" y="105477"/>
                </a:lnTo>
                <a:lnTo>
                  <a:pt x="744132" y="106856"/>
                </a:lnTo>
                <a:lnTo>
                  <a:pt x="743649" y="106856"/>
                </a:lnTo>
                <a:lnTo>
                  <a:pt x="741787" y="107546"/>
                </a:lnTo>
                <a:lnTo>
                  <a:pt x="740890" y="107546"/>
                </a:lnTo>
                <a:lnTo>
                  <a:pt x="740339" y="107546"/>
                </a:lnTo>
                <a:lnTo>
                  <a:pt x="738821" y="108098"/>
                </a:lnTo>
                <a:lnTo>
                  <a:pt x="738201" y="108098"/>
                </a:lnTo>
                <a:lnTo>
                  <a:pt x="737304" y="108098"/>
                </a:lnTo>
                <a:lnTo>
                  <a:pt x="736684" y="108098"/>
                </a:lnTo>
                <a:lnTo>
                  <a:pt x="735236" y="108098"/>
                </a:lnTo>
                <a:lnTo>
                  <a:pt x="734546" y="108098"/>
                </a:lnTo>
                <a:lnTo>
                  <a:pt x="733718" y="108098"/>
                </a:lnTo>
                <a:lnTo>
                  <a:pt x="732960" y="108098"/>
                </a:lnTo>
                <a:lnTo>
                  <a:pt x="731580" y="108098"/>
                </a:lnTo>
                <a:lnTo>
                  <a:pt x="730822" y="108098"/>
                </a:lnTo>
                <a:lnTo>
                  <a:pt x="729994" y="108098"/>
                </a:lnTo>
                <a:lnTo>
                  <a:pt x="729098" y="108098"/>
                </a:lnTo>
                <a:lnTo>
                  <a:pt x="727857" y="108098"/>
                </a:lnTo>
                <a:lnTo>
                  <a:pt x="722684" y="108098"/>
                </a:lnTo>
                <a:cubicBezTo>
                  <a:pt x="721398" y="108144"/>
                  <a:pt x="720110" y="108144"/>
                  <a:pt x="718823" y="108098"/>
                </a:cubicBezTo>
                <a:cubicBezTo>
                  <a:pt x="688982" y="107031"/>
                  <a:pt x="665656" y="81976"/>
                  <a:pt x="666722" y="52136"/>
                </a:cubicBezTo>
                <a:cubicBezTo>
                  <a:pt x="667788" y="22295"/>
                  <a:pt x="692844" y="-1031"/>
                  <a:pt x="722684" y="35"/>
                </a:cubicBezTo>
                <a:close/>
              </a:path>
            </a:pathLst>
          </a:custGeom>
          <a:solidFill>
            <a:schemeClr val="accent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09783" y="1028700"/>
            <a:ext cx="1372434" cy="1325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5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angMenZhengDao-Cu"/>
                <a:ea typeface="PangMenZhengDao-Cu"/>
                <a:cs typeface="PangMenZhengDao-Cu"/>
              </a:rPr>
              <a:t>05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476501" y="2575398"/>
            <a:ext cx="7238998" cy="353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5000">
                <a:ln w="3175">
                  <a:solidFill>
                    <a:srgbClr val="FFFFFF">
                      <a:alpha val="100000"/>
                    </a:srgbClr>
                  </a:solidFill>
                </a:ln>
                <a:gradFill>
                  <a:gsLst>
                    <a:gs pos="0">
                      <a:srgbClr val="1A7674">
                        <a:alpha val="100000"/>
                      </a:srgbClr>
                    </a:gs>
                    <a:gs pos="100000">
                      <a:srgbClr val="145957">
                        <a:alpha val="100000"/>
                      </a:srgbClr>
                    </a:gs>
                  </a:gsLst>
                  <a:lin ang="5400000" scaled="0"/>
                </a:gradFill>
                <a:latin typeface="PangMenZhengDao-Cu"/>
                <a:ea typeface="PangMenZhengDao-Cu"/>
                <a:cs typeface="PangMenZhengDao-Cu"/>
              </a:rPr>
              <a:t>五、未来展望：让传统焕发新生</a:t>
            </a: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1289937" flipH="0" flipV="0">
            <a:off x="1041400" y="179882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41400" y="179882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159774" y="1935261"/>
            <a:ext cx="594168" cy="594168"/>
          </a:xfrm>
          <a:prstGeom prst="ellipse">
            <a:avLst/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202287" y="3198957"/>
            <a:ext cx="2509142" cy="21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打造「儒学文化生态保护区」，保护与传承儒家文化遗产。
保护区的建立，将为儒家文化的传承与发展提供良好的生态环境，促进文化的可持续发展。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14599" y="2103371"/>
            <a:ext cx="284518" cy="25794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02287" y="2787990"/>
            <a:ext cx="25146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儒学文化生态保护区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1289937" flipH="0" flipV="0">
            <a:off x="4674192" y="179882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74192" y="179882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792566" y="1935261"/>
            <a:ext cx="594168" cy="594168"/>
          </a:xfrm>
          <a:prstGeom prst="ellipse">
            <a:avLst/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35079" y="3200400"/>
            <a:ext cx="2509142" cy="2099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开发「跟着孔子游衢州」文旅专线，推动文化旅游融合发展。
文旅专线的开发，将为游客提供深入了解儒家文化的机会，促进文化旅游产业的发展。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52841" y="2090086"/>
            <a:ext cx="273618" cy="284518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835079" y="2787990"/>
            <a:ext cx="25146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文旅专线开发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1289937" flipH="0" flipV="0">
            <a:off x="8357784" y="179882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357784" y="179882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476158" y="1935261"/>
            <a:ext cx="594168" cy="594168"/>
          </a:xfrm>
          <a:prstGeom prst="ellipse">
            <a:avLst/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518671" y="3200400"/>
            <a:ext cx="2509142" cy="2099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建设国家级儒学文化数据库，为儒学研究与传承提供数据支持。
数据库的建设，将为儒学研究提供丰富的资料，推动儒学文化的传承与发展。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630983" y="2090086"/>
            <a:ext cx="284518" cy="28451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518671" y="2787990"/>
            <a:ext cx="25146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国家级儒学文化数据库建设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发展路径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686798" y="1982434"/>
            <a:ext cx="3196179" cy="3387126"/>
          </a:xfrm>
          <a:prstGeom prst="roundRect">
            <a:avLst>
              <a:gd name="adj" fmla="val 8000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407236" y="1906234"/>
            <a:ext cx="3196179" cy="3387126"/>
          </a:xfrm>
          <a:prstGeom prst="roundRect">
            <a:avLst>
              <a:gd name="adj" fmla="val 8000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rot="0" flipH="0" flipV="0">
            <a:off x="1768256" y="2376626"/>
            <a:ext cx="0" cy="804268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 rot="0" flipH="0" flipV="0">
            <a:off x="1973545" y="2204511"/>
            <a:ext cx="2631153" cy="278404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让孔庙的晨钟暮鼓，继续敲响新时代的文化自信。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7491830" y="2314852"/>
            <a:ext cx="0" cy="804268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 rot="0" flipH="0" flipV="0">
            <a:off x="7693983" y="2204511"/>
            <a:ext cx="2631153" cy="278404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通过多种方式的创新与发展，衢州孔氏南宗将继续传承与弘扬儒家文化，为新时代的文化繁荣做出贡献。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愿景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47663" y="385439"/>
            <a:ext cx="11496675" cy="6154737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0056" y="508415"/>
            <a:ext cx="11291888" cy="5908786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458646" y="897092"/>
            <a:ext cx="6260278" cy="5544819"/>
          </a:xfrm>
          <a:custGeom>
            <a:avLst/>
            <a:gdLst>
              <a:gd name="connsiteX0" fmla="*/ 5988780 w 6254524"/>
              <a:gd name="connsiteY0" fmla="*/ 2002229 h 5539721"/>
              <a:gd name="connsiteX1" fmla="*/ 6026249 w 6254524"/>
              <a:gd name="connsiteY1" fmla="*/ 1973982 h 5539721"/>
              <a:gd name="connsiteX2" fmla="*/ 5988780 w 6254524"/>
              <a:gd name="connsiteY2" fmla="*/ 2002229 h 5539721"/>
              <a:gd name="connsiteX3" fmla="*/ 5988780 w 6254524"/>
              <a:gd name="connsiteY3" fmla="*/ 2002229 h 5539721"/>
              <a:gd name="connsiteX4" fmla="*/ 6149034 w 6254524"/>
              <a:gd name="connsiteY4" fmla="*/ 2025287 h 5539721"/>
              <a:gd name="connsiteX5" fmla="*/ 6139811 w 6254524"/>
              <a:gd name="connsiteY5" fmla="*/ 2011452 h 5539721"/>
              <a:gd name="connsiteX6" fmla="*/ 6125399 w 6254524"/>
              <a:gd name="connsiteY6" fmla="*/ 2020675 h 5539721"/>
              <a:gd name="connsiteX7" fmla="*/ 6149034 w 6254524"/>
              <a:gd name="connsiteY7" fmla="*/ 2025287 h 5539721"/>
              <a:gd name="connsiteX8" fmla="*/ 6149034 w 6254524"/>
              <a:gd name="connsiteY8" fmla="*/ 2025287 h 5539721"/>
              <a:gd name="connsiteX9" fmla="*/ 6049883 w 6254524"/>
              <a:gd name="connsiteY9" fmla="*/ 2277197 h 5539721"/>
              <a:gd name="connsiteX10" fmla="*/ 6030861 w 6254524"/>
              <a:gd name="connsiteY10" fmla="*/ 2305443 h 5539721"/>
              <a:gd name="connsiteX11" fmla="*/ 6049883 w 6254524"/>
              <a:gd name="connsiteY11" fmla="*/ 2277197 h 5539721"/>
              <a:gd name="connsiteX12" fmla="*/ 6049883 w 6254524"/>
              <a:gd name="connsiteY12" fmla="*/ 2277197 h 5539721"/>
              <a:gd name="connsiteX13" fmla="*/ 6063719 w 6254524"/>
              <a:gd name="connsiteY13" fmla="*/ 2323890 h 5539721"/>
              <a:gd name="connsiteX14" fmla="*/ 6134623 w 6254524"/>
              <a:gd name="connsiteY14" fmla="*/ 2314667 h 5539721"/>
              <a:gd name="connsiteX15" fmla="*/ 6149034 w 6254524"/>
              <a:gd name="connsiteY15" fmla="*/ 2291609 h 5539721"/>
              <a:gd name="connsiteX16" fmla="*/ 6063719 w 6254524"/>
              <a:gd name="connsiteY16" fmla="*/ 2323890 h 5539721"/>
              <a:gd name="connsiteX17" fmla="*/ 6063719 w 6254524"/>
              <a:gd name="connsiteY17" fmla="*/ 2323890 h 5539721"/>
              <a:gd name="connsiteX18" fmla="*/ 6257407 w 6254524"/>
              <a:gd name="connsiteY18" fmla="*/ 1922678 h 5539721"/>
              <a:gd name="connsiteX19" fmla="*/ 6248184 w 6254524"/>
              <a:gd name="connsiteY19" fmla="*/ 1950924 h 5539721"/>
              <a:gd name="connsiteX20" fmla="*/ 6257407 w 6254524"/>
              <a:gd name="connsiteY20" fmla="*/ 1922678 h 5539721"/>
              <a:gd name="connsiteX21" fmla="*/ 6257407 w 6254524"/>
              <a:gd name="connsiteY21" fmla="*/ 1922678 h 5539721"/>
              <a:gd name="connsiteX22" fmla="*/ 5733987 w 6254524"/>
              <a:gd name="connsiteY22" fmla="*/ 83790 h 5539721"/>
              <a:gd name="connsiteX23" fmla="*/ 5696517 w 6254524"/>
              <a:gd name="connsiteY23" fmla="*/ 106848 h 5539721"/>
              <a:gd name="connsiteX24" fmla="*/ 5733987 w 6254524"/>
              <a:gd name="connsiteY24" fmla="*/ 83790 h 5539721"/>
              <a:gd name="connsiteX25" fmla="*/ 5733987 w 6254524"/>
              <a:gd name="connsiteY25" fmla="*/ 83790 h 5539721"/>
              <a:gd name="connsiteX26" fmla="*/ 4630654 w 6254524"/>
              <a:gd name="connsiteY26" fmla="*/ 344924 h 5539721"/>
              <a:gd name="connsiteX27" fmla="*/ 4587997 w 6254524"/>
              <a:gd name="connsiteY27" fmla="*/ 382393 h 5539721"/>
              <a:gd name="connsiteX28" fmla="*/ 4630654 w 6254524"/>
              <a:gd name="connsiteY28" fmla="*/ 344924 h 5539721"/>
              <a:gd name="connsiteX29" fmla="*/ 4630654 w 6254524"/>
              <a:gd name="connsiteY29" fmla="*/ 344924 h 5539721"/>
              <a:gd name="connsiteX30" fmla="*/ 3447194 w 6254524"/>
              <a:gd name="connsiteY30" fmla="*/ 400840 h 5539721"/>
              <a:gd name="connsiteX31" fmla="*/ 3423560 w 6254524"/>
              <a:gd name="connsiteY31" fmla="*/ 410063 h 5539721"/>
              <a:gd name="connsiteX32" fmla="*/ 3447194 w 6254524"/>
              <a:gd name="connsiteY32" fmla="*/ 400840 h 5539721"/>
              <a:gd name="connsiteX33" fmla="*/ 3447194 w 6254524"/>
              <a:gd name="connsiteY33" fmla="*/ 400840 h 5539721"/>
              <a:gd name="connsiteX34" fmla="*/ 3899711 w 6254524"/>
              <a:gd name="connsiteY34" fmla="*/ 485002 h 5539721"/>
              <a:gd name="connsiteX35" fmla="*/ 3880688 w 6254524"/>
              <a:gd name="connsiteY35" fmla="*/ 498837 h 5539721"/>
              <a:gd name="connsiteX36" fmla="*/ 3913546 w 6254524"/>
              <a:gd name="connsiteY36" fmla="*/ 465979 h 5539721"/>
              <a:gd name="connsiteX37" fmla="*/ 3866276 w 6254524"/>
              <a:gd name="connsiteY37" fmla="*/ 484426 h 5539721"/>
              <a:gd name="connsiteX38" fmla="*/ 3899711 w 6254524"/>
              <a:gd name="connsiteY38" fmla="*/ 485002 h 5539721"/>
              <a:gd name="connsiteX39" fmla="*/ 3899711 w 6254524"/>
              <a:gd name="connsiteY39" fmla="*/ 485002 h 5539721"/>
              <a:gd name="connsiteX40" fmla="*/ 4809932 w 6254524"/>
              <a:gd name="connsiteY40" fmla="*/ 471167 h 5539721"/>
              <a:gd name="connsiteX41" fmla="*/ 4790908 w 6254524"/>
              <a:gd name="connsiteY41" fmla="*/ 489614 h 5539721"/>
              <a:gd name="connsiteX42" fmla="*/ 4809932 w 6254524"/>
              <a:gd name="connsiteY42" fmla="*/ 471167 h 5539721"/>
              <a:gd name="connsiteX43" fmla="*/ 4809932 w 6254524"/>
              <a:gd name="connsiteY43" fmla="*/ 471167 h 5539721"/>
              <a:gd name="connsiteX44" fmla="*/ 2603266 w 6254524"/>
              <a:gd name="connsiteY44" fmla="*/ 606634 h 5539721"/>
              <a:gd name="connsiteX45" fmla="*/ 2631512 w 6254524"/>
              <a:gd name="connsiteY45" fmla="*/ 559941 h 5539721"/>
              <a:gd name="connsiteX46" fmla="*/ 2603266 w 6254524"/>
              <a:gd name="connsiteY46" fmla="*/ 606634 h 5539721"/>
              <a:gd name="connsiteX47" fmla="*/ 2603266 w 6254524"/>
              <a:gd name="connsiteY47" fmla="*/ 606634 h 5539721"/>
              <a:gd name="connsiteX48" fmla="*/ 1617530 w 6254524"/>
              <a:gd name="connsiteY48" fmla="*/ 592223 h 5539721"/>
              <a:gd name="connsiteX49" fmla="*/ 1580060 w 6254524"/>
              <a:gd name="connsiteY49" fmla="*/ 615281 h 5539721"/>
              <a:gd name="connsiteX50" fmla="*/ 1617530 w 6254524"/>
              <a:gd name="connsiteY50" fmla="*/ 592223 h 5539721"/>
              <a:gd name="connsiteX51" fmla="*/ 1617530 w 6254524"/>
              <a:gd name="connsiteY51" fmla="*/ 592223 h 5539721"/>
              <a:gd name="connsiteX52" fmla="*/ 5842361 w 6254524"/>
              <a:gd name="connsiteY52" fmla="*/ 634304 h 5539721"/>
              <a:gd name="connsiteX53" fmla="*/ 5785868 w 6254524"/>
              <a:gd name="connsiteY53" fmla="*/ 671773 h 5539721"/>
              <a:gd name="connsiteX54" fmla="*/ 5837749 w 6254524"/>
              <a:gd name="connsiteY54" fmla="*/ 653327 h 5539721"/>
              <a:gd name="connsiteX55" fmla="*/ 5842361 w 6254524"/>
              <a:gd name="connsiteY55" fmla="*/ 634304 h 5539721"/>
              <a:gd name="connsiteX56" fmla="*/ 5842361 w 6254524"/>
              <a:gd name="connsiteY56" fmla="*/ 634304 h 5539721"/>
              <a:gd name="connsiteX57" fmla="*/ 5507441 w 6254524"/>
              <a:gd name="connsiteY57" fmla="*/ 713854 h 5539721"/>
              <a:gd name="connsiteX58" fmla="*/ 5460171 w 6254524"/>
              <a:gd name="connsiteY58" fmla="*/ 727689 h 5539721"/>
              <a:gd name="connsiteX59" fmla="*/ 5507441 w 6254524"/>
              <a:gd name="connsiteY59" fmla="*/ 713854 h 5539721"/>
              <a:gd name="connsiteX60" fmla="*/ 5507441 w 6254524"/>
              <a:gd name="connsiteY60" fmla="*/ 713854 h 5539721"/>
              <a:gd name="connsiteX61" fmla="*/ 4739028 w 6254524"/>
              <a:gd name="connsiteY61" fmla="*/ 741524 h 5539721"/>
              <a:gd name="connsiteX62" fmla="*/ 4781685 w 6254524"/>
              <a:gd name="connsiteY62" fmla="*/ 723078 h 5539721"/>
              <a:gd name="connsiteX63" fmla="*/ 4739028 w 6254524"/>
              <a:gd name="connsiteY63" fmla="*/ 741524 h 5539721"/>
              <a:gd name="connsiteX64" fmla="*/ 4739028 w 6254524"/>
              <a:gd name="connsiteY64" fmla="*/ 741524 h 5539721"/>
              <a:gd name="connsiteX65" fmla="*/ 2881116 w 6254524"/>
              <a:gd name="connsiteY65" fmla="*/ 727689 h 5539721"/>
              <a:gd name="connsiteX66" fmla="*/ 2843647 w 6254524"/>
              <a:gd name="connsiteY66" fmla="*/ 736913 h 5539721"/>
              <a:gd name="connsiteX67" fmla="*/ 2848259 w 6254524"/>
              <a:gd name="connsiteY67" fmla="*/ 759971 h 5539721"/>
              <a:gd name="connsiteX68" fmla="*/ 2881116 w 6254524"/>
              <a:gd name="connsiteY68" fmla="*/ 727689 h 5539721"/>
              <a:gd name="connsiteX69" fmla="*/ 2881116 w 6254524"/>
              <a:gd name="connsiteY69" fmla="*/ 727689 h 5539721"/>
              <a:gd name="connsiteX70" fmla="*/ 5493606 w 6254524"/>
              <a:gd name="connsiteY70" fmla="*/ 802628 h 5539721"/>
              <a:gd name="connsiteX71" fmla="*/ 5521852 w 6254524"/>
              <a:gd name="connsiteY71" fmla="*/ 765159 h 5539721"/>
              <a:gd name="connsiteX72" fmla="*/ 5517240 w 6254524"/>
              <a:gd name="connsiteY72" fmla="*/ 727689 h 5539721"/>
              <a:gd name="connsiteX73" fmla="*/ 5456136 w 6254524"/>
              <a:gd name="connsiteY73" fmla="*/ 792829 h 5539721"/>
              <a:gd name="connsiteX74" fmla="*/ 5493606 w 6254524"/>
              <a:gd name="connsiteY74" fmla="*/ 802628 h 5539721"/>
              <a:gd name="connsiteX75" fmla="*/ 5493606 w 6254524"/>
              <a:gd name="connsiteY75" fmla="*/ 802628 h 5539721"/>
              <a:gd name="connsiteX76" fmla="*/ 5045701 w 6254524"/>
              <a:gd name="connsiteY76" fmla="*/ 863156 h 5539721"/>
              <a:gd name="connsiteX77" fmla="*/ 5116605 w 6254524"/>
              <a:gd name="connsiteY77" fmla="*/ 844709 h 5539721"/>
              <a:gd name="connsiteX78" fmla="*/ 5125828 w 6254524"/>
              <a:gd name="connsiteY78" fmla="*/ 811852 h 5539721"/>
              <a:gd name="connsiteX79" fmla="*/ 5088359 w 6254524"/>
              <a:gd name="connsiteY79" fmla="*/ 811852 h 5539721"/>
              <a:gd name="connsiteX80" fmla="*/ 5097582 w 6254524"/>
              <a:gd name="connsiteY80" fmla="*/ 793405 h 5539721"/>
              <a:gd name="connsiteX81" fmla="*/ 5045701 w 6254524"/>
              <a:gd name="connsiteY81" fmla="*/ 863156 h 5539721"/>
              <a:gd name="connsiteX82" fmla="*/ 5045701 w 6254524"/>
              <a:gd name="connsiteY82" fmla="*/ 863156 h 5539721"/>
              <a:gd name="connsiteX83" fmla="*/ 1235917 w 6254524"/>
              <a:gd name="connsiteY83" fmla="*/ 783605 h 5539721"/>
              <a:gd name="connsiteX84" fmla="*/ 1212282 w 6254524"/>
              <a:gd name="connsiteY84" fmla="*/ 811852 h 5539721"/>
              <a:gd name="connsiteX85" fmla="*/ 1235917 w 6254524"/>
              <a:gd name="connsiteY85" fmla="*/ 783605 h 5539721"/>
              <a:gd name="connsiteX86" fmla="*/ 1235917 w 6254524"/>
              <a:gd name="connsiteY86" fmla="*/ 783605 h 5539721"/>
              <a:gd name="connsiteX87" fmla="*/ 4979409 w 6254524"/>
              <a:gd name="connsiteY87" fmla="*/ 872379 h 5539721"/>
              <a:gd name="connsiteX88" fmla="*/ 4964997 w 6254524"/>
              <a:gd name="connsiteY88" fmla="*/ 853933 h 5539721"/>
              <a:gd name="connsiteX89" fmla="*/ 4917728 w 6254524"/>
              <a:gd name="connsiteY89" fmla="*/ 882179 h 5539721"/>
              <a:gd name="connsiteX90" fmla="*/ 4979409 w 6254524"/>
              <a:gd name="connsiteY90" fmla="*/ 872379 h 5539721"/>
              <a:gd name="connsiteX91" fmla="*/ 4979409 w 6254524"/>
              <a:gd name="connsiteY91" fmla="*/ 872379 h 5539721"/>
              <a:gd name="connsiteX92" fmla="*/ 4908505 w 6254524"/>
              <a:gd name="connsiteY92" fmla="*/ 881602 h 5539721"/>
              <a:gd name="connsiteX93" fmla="*/ 4889482 w 6254524"/>
              <a:gd name="connsiteY93" fmla="*/ 914460 h 5539721"/>
              <a:gd name="connsiteX94" fmla="*/ 4908505 w 6254524"/>
              <a:gd name="connsiteY94" fmla="*/ 881602 h 5539721"/>
              <a:gd name="connsiteX95" fmla="*/ 4908505 w 6254524"/>
              <a:gd name="connsiteY95" fmla="*/ 881602 h 5539721"/>
              <a:gd name="connsiteX96" fmla="*/ 5215178 w 6254524"/>
              <a:gd name="connsiteY96" fmla="*/ 905237 h 5539721"/>
              <a:gd name="connsiteX97" fmla="*/ 5229590 w 6254524"/>
              <a:gd name="connsiteY97" fmla="*/ 928295 h 5539721"/>
              <a:gd name="connsiteX98" fmla="*/ 5229590 w 6254524"/>
              <a:gd name="connsiteY98" fmla="*/ 900049 h 5539721"/>
              <a:gd name="connsiteX99" fmla="*/ 5215178 w 6254524"/>
              <a:gd name="connsiteY99" fmla="*/ 905237 h 5539721"/>
              <a:gd name="connsiteX100" fmla="*/ 5215178 w 6254524"/>
              <a:gd name="connsiteY100" fmla="*/ 905237 h 5539721"/>
              <a:gd name="connsiteX101" fmla="*/ 4823766 w 6254524"/>
              <a:gd name="connsiteY101" fmla="*/ 919072 h 5539721"/>
              <a:gd name="connsiteX102" fmla="*/ 4800132 w 6254524"/>
              <a:gd name="connsiteY102" fmla="*/ 942130 h 5539721"/>
              <a:gd name="connsiteX103" fmla="*/ 4814543 w 6254524"/>
              <a:gd name="connsiteY103" fmla="*/ 946742 h 5539721"/>
              <a:gd name="connsiteX104" fmla="*/ 4823766 w 6254524"/>
              <a:gd name="connsiteY104" fmla="*/ 919072 h 5539721"/>
              <a:gd name="connsiteX105" fmla="*/ 4823766 w 6254524"/>
              <a:gd name="connsiteY105" fmla="*/ 919072 h 5539721"/>
              <a:gd name="connsiteX106" fmla="*/ 4720004 w 6254524"/>
              <a:gd name="connsiteY106" fmla="*/ 1003234 h 5539721"/>
              <a:gd name="connsiteX107" fmla="*/ 4776497 w 6254524"/>
              <a:gd name="connsiteY107" fmla="*/ 974988 h 5539721"/>
              <a:gd name="connsiteX108" fmla="*/ 4720004 w 6254524"/>
              <a:gd name="connsiteY108" fmla="*/ 1003234 h 5539721"/>
              <a:gd name="connsiteX109" fmla="*/ 4720004 w 6254524"/>
              <a:gd name="connsiteY109" fmla="*/ 1003234 h 5539721"/>
              <a:gd name="connsiteX110" fmla="*/ 4644489 w 6254524"/>
              <a:gd name="connsiteY110" fmla="*/ 998623 h 5539721"/>
              <a:gd name="connsiteX111" fmla="*/ 4607020 w 6254524"/>
              <a:gd name="connsiteY111" fmla="*/ 1017069 h 5539721"/>
              <a:gd name="connsiteX112" fmla="*/ 4644489 w 6254524"/>
              <a:gd name="connsiteY112" fmla="*/ 998623 h 5539721"/>
              <a:gd name="connsiteX113" fmla="*/ 4644489 w 6254524"/>
              <a:gd name="connsiteY113" fmla="*/ 998623 h 5539721"/>
              <a:gd name="connsiteX114" fmla="*/ 5290694 w 6254524"/>
              <a:gd name="connsiteY114" fmla="*/ 1087397 h 5539721"/>
              <a:gd name="connsiteX115" fmla="*/ 5309717 w 6254524"/>
              <a:gd name="connsiteY115" fmla="*/ 1105843 h 5539721"/>
              <a:gd name="connsiteX116" fmla="*/ 5324128 w 6254524"/>
              <a:gd name="connsiteY116" fmla="*/ 1101231 h 5539721"/>
              <a:gd name="connsiteX117" fmla="*/ 5319516 w 6254524"/>
              <a:gd name="connsiteY117" fmla="*/ 1082785 h 5539721"/>
              <a:gd name="connsiteX118" fmla="*/ 5310293 w 6254524"/>
              <a:gd name="connsiteY118" fmla="*/ 1068950 h 5539721"/>
              <a:gd name="connsiteX119" fmla="*/ 5314905 w 6254524"/>
              <a:gd name="connsiteY119" fmla="*/ 1059727 h 5539721"/>
              <a:gd name="connsiteX120" fmla="*/ 5300494 w 6254524"/>
              <a:gd name="connsiteY120" fmla="*/ 1078173 h 5539721"/>
              <a:gd name="connsiteX121" fmla="*/ 5290694 w 6254524"/>
              <a:gd name="connsiteY121" fmla="*/ 1087397 h 5539721"/>
              <a:gd name="connsiteX122" fmla="*/ 5290694 w 6254524"/>
              <a:gd name="connsiteY122" fmla="*/ 1087397 h 5539721"/>
              <a:gd name="connsiteX123" fmla="*/ 5399067 w 6254524"/>
              <a:gd name="connsiteY123" fmla="*/ 1170982 h 5539721"/>
              <a:gd name="connsiteX124" fmla="*/ 5366210 w 6254524"/>
              <a:gd name="connsiteY124" fmla="*/ 1161759 h 5539721"/>
              <a:gd name="connsiteX125" fmla="*/ 5361598 w 6254524"/>
              <a:gd name="connsiteY125" fmla="*/ 1175594 h 5539721"/>
              <a:gd name="connsiteX126" fmla="*/ 5399067 w 6254524"/>
              <a:gd name="connsiteY126" fmla="*/ 1170982 h 5539721"/>
              <a:gd name="connsiteX127" fmla="*/ 5399067 w 6254524"/>
              <a:gd name="connsiteY127" fmla="*/ 1170982 h 5539721"/>
              <a:gd name="connsiteX128" fmla="*/ 5375433 w 6254524"/>
              <a:gd name="connsiteY128" fmla="*/ 1488608 h 5539721"/>
              <a:gd name="connsiteX129" fmla="*/ 5356410 w 6254524"/>
              <a:gd name="connsiteY129" fmla="*/ 1474773 h 5539721"/>
              <a:gd name="connsiteX130" fmla="*/ 5375433 w 6254524"/>
              <a:gd name="connsiteY130" fmla="*/ 1488608 h 5539721"/>
              <a:gd name="connsiteX131" fmla="*/ 5375433 w 6254524"/>
              <a:gd name="connsiteY131" fmla="*/ 1488608 h 5539721"/>
              <a:gd name="connsiteX132" fmla="*/ 5427314 w 6254524"/>
              <a:gd name="connsiteY132" fmla="*/ 1558359 h 5539721"/>
              <a:gd name="connsiteX133" fmla="*/ 5479195 w 6254524"/>
              <a:gd name="connsiteY133" fmla="*/ 1493220 h 5539721"/>
              <a:gd name="connsiteX134" fmla="*/ 5427314 w 6254524"/>
              <a:gd name="connsiteY134" fmla="*/ 1558359 h 5539721"/>
              <a:gd name="connsiteX135" fmla="*/ 5427314 w 6254524"/>
              <a:gd name="connsiteY135" fmla="*/ 1558359 h 5539721"/>
              <a:gd name="connsiteX136" fmla="*/ 561466 w 6254524"/>
              <a:gd name="connsiteY136" fmla="*/ 1502443 h 5539721"/>
              <a:gd name="connsiteX137" fmla="*/ 523997 w 6254524"/>
              <a:gd name="connsiteY137" fmla="*/ 1520890 h 5539721"/>
              <a:gd name="connsiteX138" fmla="*/ 561466 w 6254524"/>
              <a:gd name="connsiteY138" fmla="*/ 1502443 h 5539721"/>
              <a:gd name="connsiteX139" fmla="*/ 561466 w 6254524"/>
              <a:gd name="connsiteY139" fmla="*/ 1502443 h 5539721"/>
              <a:gd name="connsiteX140" fmla="*/ 5333351 w 6254524"/>
              <a:gd name="connsiteY140" fmla="*/ 1562971 h 5539721"/>
              <a:gd name="connsiteX141" fmla="*/ 5356986 w 6254524"/>
              <a:gd name="connsiteY141" fmla="*/ 1525501 h 5539721"/>
              <a:gd name="connsiteX142" fmla="*/ 5314329 w 6254524"/>
              <a:gd name="connsiteY142" fmla="*/ 1539336 h 5539721"/>
              <a:gd name="connsiteX143" fmla="*/ 5333351 w 6254524"/>
              <a:gd name="connsiteY143" fmla="*/ 1562971 h 5539721"/>
              <a:gd name="connsiteX144" fmla="*/ 5333351 w 6254524"/>
              <a:gd name="connsiteY144" fmla="*/ 1562971 h 5539721"/>
              <a:gd name="connsiteX145" fmla="*/ 5356410 w 6254524"/>
              <a:gd name="connsiteY145" fmla="*/ 1568159 h 5539721"/>
              <a:gd name="connsiteX146" fmla="*/ 5318940 w 6254524"/>
              <a:gd name="connsiteY146" fmla="*/ 1586606 h 5539721"/>
              <a:gd name="connsiteX147" fmla="*/ 5356410 w 6254524"/>
              <a:gd name="connsiteY147" fmla="*/ 1568159 h 5539721"/>
              <a:gd name="connsiteX148" fmla="*/ 5356410 w 6254524"/>
              <a:gd name="connsiteY148" fmla="*/ 1568159 h 5539721"/>
              <a:gd name="connsiteX149" fmla="*/ 5695941 w 6254524"/>
              <a:gd name="connsiteY149" fmla="*/ 1586606 h 5539721"/>
              <a:gd name="connsiteX150" fmla="*/ 5700553 w 6254524"/>
              <a:gd name="connsiteY150" fmla="*/ 1568159 h 5539721"/>
              <a:gd name="connsiteX151" fmla="*/ 5620426 w 6254524"/>
              <a:gd name="connsiteY151" fmla="*/ 1605628 h 5539721"/>
              <a:gd name="connsiteX152" fmla="*/ 5695941 w 6254524"/>
              <a:gd name="connsiteY152" fmla="*/ 1586606 h 5539721"/>
              <a:gd name="connsiteX153" fmla="*/ 5695941 w 6254524"/>
              <a:gd name="connsiteY153" fmla="*/ 1586606 h 5539721"/>
              <a:gd name="connsiteX154" fmla="*/ 5615814 w 6254524"/>
              <a:gd name="connsiteY154" fmla="*/ 1722072 h 5539721"/>
              <a:gd name="connsiteX155" fmla="*/ 5728799 w 6254524"/>
              <a:gd name="connsiteY155" fmla="*/ 1642521 h 5539721"/>
              <a:gd name="connsiteX156" fmla="*/ 5615814 w 6254524"/>
              <a:gd name="connsiteY156" fmla="*/ 1679991 h 5539721"/>
              <a:gd name="connsiteX157" fmla="*/ 5615814 w 6254524"/>
              <a:gd name="connsiteY157" fmla="*/ 1722072 h 5539721"/>
              <a:gd name="connsiteX158" fmla="*/ 5615814 w 6254524"/>
              <a:gd name="connsiteY158" fmla="*/ 1722072 h 5539721"/>
              <a:gd name="connsiteX159" fmla="*/ 5714964 w 6254524"/>
              <a:gd name="connsiteY159" fmla="*/ 1801046 h 5539721"/>
              <a:gd name="connsiteX160" fmla="*/ 5672307 w 6254524"/>
              <a:gd name="connsiteY160" fmla="*/ 1833904 h 5539721"/>
              <a:gd name="connsiteX161" fmla="*/ 5714964 w 6254524"/>
              <a:gd name="connsiteY161" fmla="*/ 1824681 h 5539721"/>
              <a:gd name="connsiteX162" fmla="*/ 5714964 w 6254524"/>
              <a:gd name="connsiteY162" fmla="*/ 1838516 h 5539721"/>
              <a:gd name="connsiteX163" fmla="*/ 5714964 w 6254524"/>
              <a:gd name="connsiteY163" fmla="*/ 1801046 h 5539721"/>
              <a:gd name="connsiteX164" fmla="*/ 5714964 w 6254524"/>
              <a:gd name="connsiteY164" fmla="*/ 1801046 h 5539721"/>
              <a:gd name="connsiteX165" fmla="*/ 5224402 w 6254524"/>
              <a:gd name="connsiteY165" fmla="*/ 1871374 h 5539721"/>
              <a:gd name="connsiteX166" fmla="*/ 5233625 w 6254524"/>
              <a:gd name="connsiteY166" fmla="*/ 1871374 h 5539721"/>
              <a:gd name="connsiteX167" fmla="*/ 5238237 w 6254524"/>
              <a:gd name="connsiteY167" fmla="*/ 1894432 h 5539721"/>
              <a:gd name="connsiteX168" fmla="*/ 5238237 w 6254524"/>
              <a:gd name="connsiteY168" fmla="*/ 1866186 h 5539721"/>
              <a:gd name="connsiteX169" fmla="*/ 5224402 w 6254524"/>
              <a:gd name="connsiteY169" fmla="*/ 1871374 h 5539721"/>
              <a:gd name="connsiteX170" fmla="*/ 5224402 w 6254524"/>
              <a:gd name="connsiteY170" fmla="*/ 1871374 h 5539721"/>
              <a:gd name="connsiteX171" fmla="*/ 5408290 w 6254524"/>
              <a:gd name="connsiteY171" fmla="*/ 1913455 h 5539721"/>
              <a:gd name="connsiteX172" fmla="*/ 5445760 w 6254524"/>
              <a:gd name="connsiteY172" fmla="*/ 1899620 h 5539721"/>
              <a:gd name="connsiteX173" fmla="*/ 5431349 w 6254524"/>
              <a:gd name="connsiteY173" fmla="*/ 1885785 h 5539721"/>
              <a:gd name="connsiteX174" fmla="*/ 5440572 w 6254524"/>
              <a:gd name="connsiteY174" fmla="*/ 1881173 h 5539721"/>
              <a:gd name="connsiteX175" fmla="*/ 5407714 w 6254524"/>
              <a:gd name="connsiteY175" fmla="*/ 1890397 h 5539721"/>
              <a:gd name="connsiteX176" fmla="*/ 5408290 w 6254524"/>
              <a:gd name="connsiteY176" fmla="*/ 1913455 h 5539721"/>
              <a:gd name="connsiteX177" fmla="*/ 5408290 w 6254524"/>
              <a:gd name="connsiteY177" fmla="*/ 1913455 h 5539721"/>
              <a:gd name="connsiteX178" fmla="*/ 5559322 w 6254524"/>
              <a:gd name="connsiteY178" fmla="*/ 1978594 h 5539721"/>
              <a:gd name="connsiteX179" fmla="*/ 5625614 w 6254524"/>
              <a:gd name="connsiteY179" fmla="*/ 1950348 h 5539721"/>
              <a:gd name="connsiteX180" fmla="*/ 5630225 w 6254524"/>
              <a:gd name="connsiteY180" fmla="*/ 1968794 h 5539721"/>
              <a:gd name="connsiteX181" fmla="*/ 5658472 w 6254524"/>
              <a:gd name="connsiteY181" fmla="*/ 1968794 h 5539721"/>
              <a:gd name="connsiteX182" fmla="*/ 5701129 w 6254524"/>
              <a:gd name="connsiteY182" fmla="*/ 1922102 h 5539721"/>
              <a:gd name="connsiteX183" fmla="*/ 5701129 w 6254524"/>
              <a:gd name="connsiteY183" fmla="*/ 1908267 h 5539721"/>
              <a:gd name="connsiteX184" fmla="*/ 5616390 w 6254524"/>
              <a:gd name="connsiteY184" fmla="*/ 1908267 h 5539721"/>
              <a:gd name="connsiteX185" fmla="*/ 5559322 w 6254524"/>
              <a:gd name="connsiteY185" fmla="*/ 1978594 h 5539721"/>
              <a:gd name="connsiteX186" fmla="*/ 5559322 w 6254524"/>
              <a:gd name="connsiteY186" fmla="*/ 1978594 h 5539721"/>
              <a:gd name="connsiteX187" fmla="*/ 5059536 w 6254524"/>
              <a:gd name="connsiteY187" fmla="*/ 1950348 h 5539721"/>
              <a:gd name="connsiteX188" fmla="*/ 5078559 w 6254524"/>
              <a:gd name="connsiteY188" fmla="*/ 1954960 h 5539721"/>
              <a:gd name="connsiteX189" fmla="*/ 5102194 w 6254524"/>
              <a:gd name="connsiteY189" fmla="*/ 1908267 h 5539721"/>
              <a:gd name="connsiteX190" fmla="*/ 5087782 w 6254524"/>
              <a:gd name="connsiteY190" fmla="*/ 1908267 h 5539721"/>
              <a:gd name="connsiteX191" fmla="*/ 5064148 w 6254524"/>
              <a:gd name="connsiteY191" fmla="*/ 1926713 h 5539721"/>
              <a:gd name="connsiteX192" fmla="*/ 5059536 w 6254524"/>
              <a:gd name="connsiteY192" fmla="*/ 1950348 h 5539721"/>
              <a:gd name="connsiteX193" fmla="*/ 5059536 w 6254524"/>
              <a:gd name="connsiteY193" fmla="*/ 1950348 h 5539721"/>
              <a:gd name="connsiteX194" fmla="*/ 5431925 w 6254524"/>
              <a:gd name="connsiteY194" fmla="*/ 1950348 h 5539721"/>
              <a:gd name="connsiteX195" fmla="*/ 5460171 w 6254524"/>
              <a:gd name="connsiteY195" fmla="*/ 1945736 h 5539721"/>
              <a:gd name="connsiteX196" fmla="*/ 5455560 w 6254524"/>
              <a:gd name="connsiteY196" fmla="*/ 1912878 h 5539721"/>
              <a:gd name="connsiteX197" fmla="*/ 5418091 w 6254524"/>
              <a:gd name="connsiteY197" fmla="*/ 1931325 h 5539721"/>
              <a:gd name="connsiteX198" fmla="*/ 5441725 w 6254524"/>
              <a:gd name="connsiteY198" fmla="*/ 1931325 h 5539721"/>
              <a:gd name="connsiteX199" fmla="*/ 5431925 w 6254524"/>
              <a:gd name="connsiteY199" fmla="*/ 1950348 h 5539721"/>
              <a:gd name="connsiteX200" fmla="*/ 5431925 w 6254524"/>
              <a:gd name="connsiteY200" fmla="*/ 1950348 h 5539721"/>
              <a:gd name="connsiteX201" fmla="*/ 5205955 w 6254524"/>
              <a:gd name="connsiteY201" fmla="*/ 1945736 h 5539721"/>
              <a:gd name="connsiteX202" fmla="*/ 5229590 w 6254524"/>
              <a:gd name="connsiteY202" fmla="*/ 1917490 h 5539721"/>
              <a:gd name="connsiteX203" fmla="*/ 5205955 w 6254524"/>
              <a:gd name="connsiteY203" fmla="*/ 1945736 h 5539721"/>
              <a:gd name="connsiteX204" fmla="*/ 5205955 w 6254524"/>
              <a:gd name="connsiteY204" fmla="*/ 1945736 h 5539721"/>
              <a:gd name="connsiteX205" fmla="*/ 321085 w 6254524"/>
              <a:gd name="connsiteY205" fmla="*/ 1983206 h 5539721"/>
              <a:gd name="connsiteX206" fmla="*/ 321085 w 6254524"/>
              <a:gd name="connsiteY206" fmla="*/ 1969371 h 5539721"/>
              <a:gd name="connsiteX207" fmla="*/ 306673 w 6254524"/>
              <a:gd name="connsiteY207" fmla="*/ 1969371 h 5539721"/>
              <a:gd name="connsiteX208" fmla="*/ 321085 w 6254524"/>
              <a:gd name="connsiteY208" fmla="*/ 1983206 h 5539721"/>
              <a:gd name="connsiteX209" fmla="*/ 321085 w 6254524"/>
              <a:gd name="connsiteY209" fmla="*/ 1983206 h 5539721"/>
              <a:gd name="connsiteX210" fmla="*/ 5587567 w 6254524"/>
              <a:gd name="connsiteY210" fmla="*/ 2002229 h 5539721"/>
              <a:gd name="connsiteX211" fmla="*/ 5634837 w 6254524"/>
              <a:gd name="connsiteY211" fmla="*/ 1979171 h 5539721"/>
              <a:gd name="connsiteX212" fmla="*/ 5587567 w 6254524"/>
              <a:gd name="connsiteY212" fmla="*/ 2002229 h 5539721"/>
              <a:gd name="connsiteX213" fmla="*/ 5587567 w 6254524"/>
              <a:gd name="connsiteY213" fmla="*/ 2002229 h 5539721"/>
              <a:gd name="connsiteX214" fmla="*/ 5465360 w 6254524"/>
              <a:gd name="connsiteY214" fmla="*/ 1983206 h 5539721"/>
              <a:gd name="connsiteX215" fmla="*/ 5437113 w 6254524"/>
              <a:gd name="connsiteY215" fmla="*/ 2025287 h 5539721"/>
              <a:gd name="connsiteX216" fmla="*/ 5488994 w 6254524"/>
              <a:gd name="connsiteY216" fmla="*/ 1997041 h 5539721"/>
              <a:gd name="connsiteX217" fmla="*/ 5465360 w 6254524"/>
              <a:gd name="connsiteY217" fmla="*/ 1983206 h 5539721"/>
              <a:gd name="connsiteX218" fmla="*/ 5465360 w 6254524"/>
              <a:gd name="connsiteY218" fmla="*/ 1983206 h 5539721"/>
              <a:gd name="connsiteX219" fmla="*/ 5663084 w 6254524"/>
              <a:gd name="connsiteY219" fmla="*/ 2006840 h 5539721"/>
              <a:gd name="connsiteX220" fmla="*/ 5653860 w 6254524"/>
              <a:gd name="connsiteY220" fmla="*/ 2006840 h 5539721"/>
              <a:gd name="connsiteX221" fmla="*/ 5616390 w 6254524"/>
              <a:gd name="connsiteY221" fmla="*/ 2044310 h 5539721"/>
              <a:gd name="connsiteX222" fmla="*/ 5663084 w 6254524"/>
              <a:gd name="connsiteY222" fmla="*/ 2006840 h 5539721"/>
              <a:gd name="connsiteX223" fmla="*/ 5663084 w 6254524"/>
              <a:gd name="connsiteY223" fmla="*/ 2006840 h 5539721"/>
              <a:gd name="connsiteX224" fmla="*/ 5846972 w 6254524"/>
              <a:gd name="connsiteY224" fmla="*/ 2034510 h 5539721"/>
              <a:gd name="connsiteX225" fmla="*/ 5851584 w 6254524"/>
              <a:gd name="connsiteY225" fmla="*/ 2006264 h 5539721"/>
              <a:gd name="connsiteX226" fmla="*/ 5780680 w 6254524"/>
              <a:gd name="connsiteY226" fmla="*/ 2052957 h 5539721"/>
              <a:gd name="connsiteX227" fmla="*/ 5846972 w 6254524"/>
              <a:gd name="connsiteY227" fmla="*/ 2034510 h 5539721"/>
              <a:gd name="connsiteX228" fmla="*/ 5846972 w 6254524"/>
              <a:gd name="connsiteY228" fmla="*/ 2034510 h 5539721"/>
              <a:gd name="connsiteX229" fmla="*/ 4993820 w 6254524"/>
              <a:gd name="connsiteY229" fmla="*/ 2016064 h 5539721"/>
              <a:gd name="connsiteX230" fmla="*/ 4941939 w 6254524"/>
              <a:gd name="connsiteY230" fmla="*/ 2067368 h 5539721"/>
              <a:gd name="connsiteX231" fmla="*/ 4866424 w 6254524"/>
              <a:gd name="connsiteY231" fmla="*/ 2109449 h 5539721"/>
              <a:gd name="connsiteX232" fmla="*/ 4880835 w 6254524"/>
              <a:gd name="connsiteY232" fmla="*/ 2142307 h 5539721"/>
              <a:gd name="connsiteX233" fmla="*/ 4941939 w 6254524"/>
              <a:gd name="connsiteY233" fmla="*/ 2119249 h 5539721"/>
              <a:gd name="connsiteX234" fmla="*/ 4932716 w 6254524"/>
              <a:gd name="connsiteY234" fmla="*/ 2100802 h 5539721"/>
              <a:gd name="connsiteX235" fmla="*/ 4989209 w 6254524"/>
              <a:gd name="connsiteY235" fmla="*/ 2072556 h 5539721"/>
              <a:gd name="connsiteX236" fmla="*/ 4960962 w 6254524"/>
              <a:gd name="connsiteY236" fmla="*/ 2077168 h 5539721"/>
              <a:gd name="connsiteX237" fmla="*/ 4951739 w 6254524"/>
              <a:gd name="connsiteY237" fmla="*/ 2063333 h 5539721"/>
              <a:gd name="connsiteX238" fmla="*/ 4993820 w 6254524"/>
              <a:gd name="connsiteY238" fmla="*/ 2016064 h 5539721"/>
              <a:gd name="connsiteX239" fmla="*/ 4993820 w 6254524"/>
              <a:gd name="connsiteY239" fmla="*/ 2016064 h 5539721"/>
              <a:gd name="connsiteX240" fmla="*/ 4856624 w 6254524"/>
              <a:gd name="connsiteY240" fmla="*/ 2071980 h 5539721"/>
              <a:gd name="connsiteX241" fmla="*/ 4889482 w 6254524"/>
              <a:gd name="connsiteY241" fmla="*/ 2071980 h 5539721"/>
              <a:gd name="connsiteX242" fmla="*/ 4884871 w 6254524"/>
              <a:gd name="connsiteY242" fmla="*/ 2048921 h 5539721"/>
              <a:gd name="connsiteX243" fmla="*/ 4856624 w 6254524"/>
              <a:gd name="connsiteY243" fmla="*/ 2071980 h 5539721"/>
              <a:gd name="connsiteX244" fmla="*/ 4856624 w 6254524"/>
              <a:gd name="connsiteY244" fmla="*/ 2071980 h 5539721"/>
              <a:gd name="connsiteX245" fmla="*/ 5630225 w 6254524"/>
              <a:gd name="connsiteY245" fmla="*/ 2058145 h 5539721"/>
              <a:gd name="connsiteX246" fmla="*/ 5625614 w 6254524"/>
              <a:gd name="connsiteY246" fmla="*/ 2081203 h 5539721"/>
              <a:gd name="connsiteX247" fmla="*/ 5653860 w 6254524"/>
              <a:gd name="connsiteY247" fmla="*/ 2062756 h 5539721"/>
              <a:gd name="connsiteX248" fmla="*/ 5630225 w 6254524"/>
              <a:gd name="connsiteY248" fmla="*/ 2058145 h 5539721"/>
              <a:gd name="connsiteX249" fmla="*/ 5630225 w 6254524"/>
              <a:gd name="connsiteY249" fmla="*/ 2058145 h 5539721"/>
              <a:gd name="connsiteX250" fmla="*/ 5870607 w 6254524"/>
              <a:gd name="connsiteY250" fmla="*/ 2062756 h 5539721"/>
              <a:gd name="connsiteX251" fmla="*/ 5851584 w 6254524"/>
              <a:gd name="connsiteY251" fmla="*/ 2067368 h 5539721"/>
              <a:gd name="connsiteX252" fmla="*/ 5842361 w 6254524"/>
              <a:gd name="connsiteY252" fmla="*/ 2058145 h 5539721"/>
              <a:gd name="connsiteX253" fmla="*/ 5837749 w 6254524"/>
              <a:gd name="connsiteY253" fmla="*/ 2091003 h 5539721"/>
              <a:gd name="connsiteX254" fmla="*/ 5870607 w 6254524"/>
              <a:gd name="connsiteY254" fmla="*/ 2062756 h 5539721"/>
              <a:gd name="connsiteX255" fmla="*/ 5870607 w 6254524"/>
              <a:gd name="connsiteY255" fmla="*/ 2062756 h 5539721"/>
              <a:gd name="connsiteX256" fmla="*/ 5714964 w 6254524"/>
              <a:gd name="connsiteY256" fmla="*/ 2095038 h 5539721"/>
              <a:gd name="connsiteX257" fmla="*/ 5700553 w 6254524"/>
              <a:gd name="connsiteY257" fmla="*/ 2076591 h 5539721"/>
              <a:gd name="connsiteX258" fmla="*/ 5672307 w 6254524"/>
              <a:gd name="connsiteY258" fmla="*/ 2081203 h 5539721"/>
              <a:gd name="connsiteX259" fmla="*/ 5587567 w 6254524"/>
              <a:gd name="connsiteY259" fmla="*/ 2141731 h 5539721"/>
              <a:gd name="connsiteX260" fmla="*/ 5464783 w 6254524"/>
              <a:gd name="connsiteY260" fmla="*/ 2193035 h 5539721"/>
              <a:gd name="connsiteX261" fmla="*/ 5450372 w 6254524"/>
              <a:gd name="connsiteY261" fmla="*/ 2225893 h 5539721"/>
              <a:gd name="connsiteX262" fmla="*/ 5634261 w 6254524"/>
              <a:gd name="connsiteY262" fmla="*/ 2150954 h 5539721"/>
              <a:gd name="connsiteX263" fmla="*/ 5714964 w 6254524"/>
              <a:gd name="connsiteY263" fmla="*/ 2095038 h 5539721"/>
              <a:gd name="connsiteX264" fmla="*/ 5714964 w 6254524"/>
              <a:gd name="connsiteY264" fmla="*/ 2095038 h 5539721"/>
              <a:gd name="connsiteX265" fmla="*/ 4974797 w 6254524"/>
              <a:gd name="connsiteY265" fmla="*/ 2090426 h 5539721"/>
              <a:gd name="connsiteX266" fmla="*/ 4955774 w 6254524"/>
              <a:gd name="connsiteY266" fmla="*/ 2104261 h 5539721"/>
              <a:gd name="connsiteX267" fmla="*/ 4970186 w 6254524"/>
              <a:gd name="connsiteY267" fmla="*/ 2118096 h 5539721"/>
              <a:gd name="connsiteX268" fmla="*/ 4974797 w 6254524"/>
              <a:gd name="connsiteY268" fmla="*/ 2090426 h 5539721"/>
              <a:gd name="connsiteX269" fmla="*/ 4974797 w 6254524"/>
              <a:gd name="connsiteY269" fmla="*/ 2090426 h 5539721"/>
              <a:gd name="connsiteX270" fmla="*/ 604123 w 6254524"/>
              <a:gd name="connsiteY270" fmla="*/ 2300832 h 5539721"/>
              <a:gd name="connsiteX271" fmla="*/ 632370 w 6254524"/>
              <a:gd name="connsiteY271" fmla="*/ 2286997 h 5539721"/>
              <a:gd name="connsiteX272" fmla="*/ 604123 w 6254524"/>
              <a:gd name="connsiteY272" fmla="*/ 2300832 h 5539721"/>
              <a:gd name="connsiteX273" fmla="*/ 604123 w 6254524"/>
              <a:gd name="connsiteY273" fmla="*/ 2300832 h 5539721"/>
              <a:gd name="connsiteX274" fmla="*/ 580489 w 6254524"/>
              <a:gd name="connsiteY274" fmla="*/ 2445522 h 5539721"/>
              <a:gd name="connsiteX275" fmla="*/ 646781 w 6254524"/>
              <a:gd name="connsiteY275" fmla="*/ 2431687 h 5539721"/>
              <a:gd name="connsiteX276" fmla="*/ 679639 w 6254524"/>
              <a:gd name="connsiteY276" fmla="*/ 2352136 h 5539721"/>
              <a:gd name="connsiteX277" fmla="*/ 613347 w 6254524"/>
              <a:gd name="connsiteY277" fmla="*/ 2356748 h 5539721"/>
              <a:gd name="connsiteX278" fmla="*/ 627758 w 6254524"/>
              <a:gd name="connsiteY278" fmla="*/ 2398829 h 5539721"/>
              <a:gd name="connsiteX279" fmla="*/ 580489 w 6254524"/>
              <a:gd name="connsiteY279" fmla="*/ 2445522 h 5539721"/>
              <a:gd name="connsiteX280" fmla="*/ 580489 w 6254524"/>
              <a:gd name="connsiteY280" fmla="*/ 2445522 h 5539721"/>
              <a:gd name="connsiteX281" fmla="*/ 5903465 w 6254524"/>
              <a:gd name="connsiteY281" fmla="*/ 2398829 h 5539721"/>
              <a:gd name="connsiteX282" fmla="*/ 5940934 w 6254524"/>
              <a:gd name="connsiteY282" fmla="*/ 2380382 h 5539721"/>
              <a:gd name="connsiteX283" fmla="*/ 5903465 w 6254524"/>
              <a:gd name="connsiteY283" fmla="*/ 2398829 h 5539721"/>
              <a:gd name="connsiteX284" fmla="*/ 5903465 w 6254524"/>
              <a:gd name="connsiteY284" fmla="*/ 2398829 h 5539721"/>
              <a:gd name="connsiteX285" fmla="*/ 768990 w 6254524"/>
              <a:gd name="connsiteY285" fmla="*/ 2412664 h 5539721"/>
              <a:gd name="connsiteX286" fmla="*/ 726332 w 6254524"/>
              <a:gd name="connsiteY286" fmla="*/ 2454745 h 5539721"/>
              <a:gd name="connsiteX287" fmla="*/ 754578 w 6254524"/>
              <a:gd name="connsiteY287" fmla="*/ 2454745 h 5539721"/>
              <a:gd name="connsiteX288" fmla="*/ 768990 w 6254524"/>
              <a:gd name="connsiteY288" fmla="*/ 2412664 h 5539721"/>
              <a:gd name="connsiteX289" fmla="*/ 768990 w 6254524"/>
              <a:gd name="connsiteY289" fmla="*/ 2412664 h 5539721"/>
              <a:gd name="connsiteX290" fmla="*/ 674451 w 6254524"/>
              <a:gd name="connsiteY290" fmla="*/ 2538907 h 5539721"/>
              <a:gd name="connsiteX291" fmla="*/ 665228 w 6254524"/>
              <a:gd name="connsiteY291" fmla="*/ 2525072 h 5539721"/>
              <a:gd name="connsiteX292" fmla="*/ 650817 w 6254524"/>
              <a:gd name="connsiteY292" fmla="*/ 2529684 h 5539721"/>
              <a:gd name="connsiteX293" fmla="*/ 674451 w 6254524"/>
              <a:gd name="connsiteY293" fmla="*/ 2538907 h 5539721"/>
              <a:gd name="connsiteX294" fmla="*/ 674451 w 6254524"/>
              <a:gd name="connsiteY294" fmla="*/ 2538907 h 5539721"/>
              <a:gd name="connsiteX295" fmla="*/ 627181 w 6254524"/>
              <a:gd name="connsiteY295" fmla="*/ 2655351 h 5539721"/>
              <a:gd name="connsiteX296" fmla="*/ 603547 w 6254524"/>
              <a:gd name="connsiteY296" fmla="*/ 2683597 h 5539721"/>
              <a:gd name="connsiteX297" fmla="*/ 627181 w 6254524"/>
              <a:gd name="connsiteY297" fmla="*/ 2655351 h 5539721"/>
              <a:gd name="connsiteX298" fmla="*/ 627181 w 6254524"/>
              <a:gd name="connsiteY298" fmla="*/ 2655351 h 5539721"/>
              <a:gd name="connsiteX299" fmla="*/ 656004 w 6254524"/>
              <a:gd name="connsiteY299" fmla="*/ 2706655 h 5539721"/>
              <a:gd name="connsiteX300" fmla="*/ 722296 w 6254524"/>
              <a:gd name="connsiteY300" fmla="*/ 2655351 h 5539721"/>
              <a:gd name="connsiteX301" fmla="*/ 656004 w 6254524"/>
              <a:gd name="connsiteY301" fmla="*/ 2706655 h 5539721"/>
              <a:gd name="connsiteX302" fmla="*/ 656004 w 6254524"/>
              <a:gd name="connsiteY302" fmla="*/ 2706655 h 5539721"/>
              <a:gd name="connsiteX303" fmla="*/ 608735 w 6254524"/>
              <a:gd name="connsiteY303" fmla="*/ 2753348 h 5539721"/>
              <a:gd name="connsiteX304" fmla="*/ 641593 w 6254524"/>
              <a:gd name="connsiteY304" fmla="*/ 2753348 h 5539721"/>
              <a:gd name="connsiteX305" fmla="*/ 608735 w 6254524"/>
              <a:gd name="connsiteY305" fmla="*/ 2753348 h 5539721"/>
              <a:gd name="connsiteX306" fmla="*/ 608735 w 6254524"/>
              <a:gd name="connsiteY306" fmla="*/ 2753348 h 5539721"/>
              <a:gd name="connsiteX307" fmla="*/ 5465360 w 6254524"/>
              <a:gd name="connsiteY307" fmla="*/ 2771795 h 5539721"/>
              <a:gd name="connsiteX308" fmla="*/ 5408867 w 6254524"/>
              <a:gd name="connsiteY308" fmla="*/ 2818487 h 5539721"/>
              <a:gd name="connsiteX309" fmla="*/ 5465360 w 6254524"/>
              <a:gd name="connsiteY309" fmla="*/ 2771795 h 5539721"/>
              <a:gd name="connsiteX310" fmla="*/ 5465360 w 6254524"/>
              <a:gd name="connsiteY310" fmla="*/ 2771795 h 5539721"/>
              <a:gd name="connsiteX311" fmla="*/ 448481 w 6254524"/>
              <a:gd name="connsiteY311" fmla="*/ 2846734 h 5539721"/>
              <a:gd name="connsiteX312" fmla="*/ 495750 w 6254524"/>
              <a:gd name="connsiteY312" fmla="*/ 2800041 h 5539721"/>
              <a:gd name="connsiteX313" fmla="*/ 448481 w 6254524"/>
              <a:gd name="connsiteY313" fmla="*/ 2846734 h 5539721"/>
              <a:gd name="connsiteX314" fmla="*/ 448481 w 6254524"/>
              <a:gd name="connsiteY314" fmla="*/ 2846734 h 5539721"/>
              <a:gd name="connsiteX315" fmla="*/ 5582956 w 6254524"/>
              <a:gd name="connsiteY315" fmla="*/ 2809264 h 5539721"/>
              <a:gd name="connsiteX316" fmla="*/ 5550098 w 6254524"/>
              <a:gd name="connsiteY316" fmla="*/ 2823099 h 5539721"/>
              <a:gd name="connsiteX317" fmla="*/ 5559322 w 6254524"/>
              <a:gd name="connsiteY317" fmla="*/ 2855957 h 5539721"/>
              <a:gd name="connsiteX318" fmla="*/ 5582956 w 6254524"/>
              <a:gd name="connsiteY318" fmla="*/ 2809264 h 5539721"/>
              <a:gd name="connsiteX319" fmla="*/ 5582956 w 6254524"/>
              <a:gd name="connsiteY319" fmla="*/ 2809264 h 5539721"/>
              <a:gd name="connsiteX320" fmla="*/ 5517240 w 6254524"/>
              <a:gd name="connsiteY320" fmla="*/ 2865180 h 5539721"/>
              <a:gd name="connsiteX321" fmla="*/ 5540875 w 6254524"/>
              <a:gd name="connsiteY321" fmla="*/ 2860569 h 5539721"/>
              <a:gd name="connsiteX322" fmla="*/ 5526464 w 6254524"/>
              <a:gd name="connsiteY322" fmla="*/ 2842122 h 5539721"/>
              <a:gd name="connsiteX323" fmla="*/ 5517240 w 6254524"/>
              <a:gd name="connsiteY323" fmla="*/ 2865180 h 5539721"/>
              <a:gd name="connsiteX324" fmla="*/ 5517240 w 6254524"/>
              <a:gd name="connsiteY324" fmla="*/ 2865180 h 5539721"/>
              <a:gd name="connsiteX325" fmla="*/ 1080275 w 6254524"/>
              <a:gd name="connsiteY325" fmla="*/ 2851345 h 5539721"/>
              <a:gd name="connsiteX326" fmla="*/ 981124 w 6254524"/>
              <a:gd name="connsiteY326" fmla="*/ 2846734 h 5539721"/>
              <a:gd name="connsiteX327" fmla="*/ 1013983 w 6254524"/>
              <a:gd name="connsiteY327" fmla="*/ 2888815 h 5539721"/>
              <a:gd name="connsiteX328" fmla="*/ 1080275 w 6254524"/>
              <a:gd name="connsiteY328" fmla="*/ 2851345 h 5539721"/>
              <a:gd name="connsiteX329" fmla="*/ 1080275 w 6254524"/>
              <a:gd name="connsiteY329" fmla="*/ 2851345 h 5539721"/>
              <a:gd name="connsiteX330" fmla="*/ 617958 w 6254524"/>
              <a:gd name="connsiteY330" fmla="*/ 2851345 h 5539721"/>
              <a:gd name="connsiteX331" fmla="*/ 608735 w 6254524"/>
              <a:gd name="connsiteY331" fmla="*/ 2869792 h 5539721"/>
              <a:gd name="connsiteX332" fmla="*/ 636982 w 6254524"/>
              <a:gd name="connsiteY332" fmla="*/ 2860569 h 5539721"/>
              <a:gd name="connsiteX333" fmla="*/ 617958 w 6254524"/>
              <a:gd name="connsiteY333" fmla="*/ 2851345 h 5539721"/>
              <a:gd name="connsiteX334" fmla="*/ 617958 w 6254524"/>
              <a:gd name="connsiteY334" fmla="*/ 2851345 h 5539721"/>
              <a:gd name="connsiteX335" fmla="*/ 561466 w 6254524"/>
              <a:gd name="connsiteY335" fmla="*/ 2940119 h 5539721"/>
              <a:gd name="connsiteX336" fmla="*/ 556854 w 6254524"/>
              <a:gd name="connsiteY336" fmla="*/ 2888815 h 5539721"/>
              <a:gd name="connsiteX337" fmla="*/ 523997 w 6254524"/>
              <a:gd name="connsiteY337" fmla="*/ 2884203 h 5539721"/>
              <a:gd name="connsiteX338" fmla="*/ 538408 w 6254524"/>
              <a:gd name="connsiteY338" fmla="*/ 2902650 h 5539721"/>
              <a:gd name="connsiteX339" fmla="*/ 514773 w 6254524"/>
              <a:gd name="connsiteY339" fmla="*/ 2921096 h 5539721"/>
              <a:gd name="connsiteX340" fmla="*/ 495750 w 6254524"/>
              <a:gd name="connsiteY340" fmla="*/ 2977012 h 5539721"/>
              <a:gd name="connsiteX341" fmla="*/ 561466 w 6254524"/>
              <a:gd name="connsiteY341" fmla="*/ 2940119 h 5539721"/>
              <a:gd name="connsiteX342" fmla="*/ 561466 w 6254524"/>
              <a:gd name="connsiteY342" fmla="*/ 2940119 h 5539721"/>
              <a:gd name="connsiteX343" fmla="*/ 594324 w 6254524"/>
              <a:gd name="connsiteY343" fmla="*/ 2921673 h 5539721"/>
              <a:gd name="connsiteX344" fmla="*/ 603547 w 6254524"/>
              <a:gd name="connsiteY344" fmla="*/ 2903226 h 5539721"/>
              <a:gd name="connsiteX345" fmla="*/ 570689 w 6254524"/>
              <a:gd name="connsiteY345" fmla="*/ 2907838 h 5539721"/>
              <a:gd name="connsiteX346" fmla="*/ 594324 w 6254524"/>
              <a:gd name="connsiteY346" fmla="*/ 2921673 h 5539721"/>
              <a:gd name="connsiteX347" fmla="*/ 594324 w 6254524"/>
              <a:gd name="connsiteY347" fmla="*/ 2921673 h 5539721"/>
              <a:gd name="connsiteX348" fmla="*/ 401212 w 6254524"/>
              <a:gd name="connsiteY348" fmla="*/ 3028893 h 5539721"/>
              <a:gd name="connsiteX349" fmla="*/ 476727 w 6254524"/>
              <a:gd name="connsiteY349" fmla="*/ 2982200 h 5539721"/>
              <a:gd name="connsiteX350" fmla="*/ 448481 w 6254524"/>
              <a:gd name="connsiteY350" fmla="*/ 2972977 h 5539721"/>
              <a:gd name="connsiteX351" fmla="*/ 439258 w 6254524"/>
              <a:gd name="connsiteY351" fmla="*/ 3005835 h 5539721"/>
              <a:gd name="connsiteX352" fmla="*/ 401212 w 6254524"/>
              <a:gd name="connsiteY352" fmla="*/ 3028893 h 5539721"/>
              <a:gd name="connsiteX353" fmla="*/ 401212 w 6254524"/>
              <a:gd name="connsiteY353" fmla="*/ 3028893 h 5539721"/>
              <a:gd name="connsiteX354" fmla="*/ 5422702 w 6254524"/>
              <a:gd name="connsiteY354" fmla="*/ 3005258 h 5539721"/>
              <a:gd name="connsiteX355" fmla="*/ 5399067 w 6254524"/>
              <a:gd name="connsiteY355" fmla="*/ 3005258 h 5539721"/>
              <a:gd name="connsiteX356" fmla="*/ 5413479 w 6254524"/>
              <a:gd name="connsiteY356" fmla="*/ 3019093 h 5539721"/>
              <a:gd name="connsiteX357" fmla="*/ 5422702 w 6254524"/>
              <a:gd name="connsiteY357" fmla="*/ 3005258 h 5539721"/>
              <a:gd name="connsiteX358" fmla="*/ 5422702 w 6254524"/>
              <a:gd name="connsiteY358" fmla="*/ 3005258 h 5539721"/>
              <a:gd name="connsiteX359" fmla="*/ 5488418 w 6254524"/>
              <a:gd name="connsiteY359" fmla="*/ 3033505 h 5539721"/>
              <a:gd name="connsiteX360" fmla="*/ 5479195 w 6254524"/>
              <a:gd name="connsiteY360" fmla="*/ 3005258 h 5539721"/>
              <a:gd name="connsiteX361" fmla="*/ 5488418 w 6254524"/>
              <a:gd name="connsiteY361" fmla="*/ 3033505 h 5539721"/>
              <a:gd name="connsiteX362" fmla="*/ 5488418 w 6254524"/>
              <a:gd name="connsiteY362" fmla="*/ 3033505 h 5539721"/>
              <a:gd name="connsiteX363" fmla="*/ 5634837 w 6254524"/>
              <a:gd name="connsiteY363" fmla="*/ 3056563 h 5539721"/>
              <a:gd name="connsiteX364" fmla="*/ 5620426 w 6254524"/>
              <a:gd name="connsiteY364" fmla="*/ 3033505 h 5539721"/>
              <a:gd name="connsiteX365" fmla="*/ 5596791 w 6254524"/>
              <a:gd name="connsiteY365" fmla="*/ 3051951 h 5539721"/>
              <a:gd name="connsiteX366" fmla="*/ 5601403 w 6254524"/>
              <a:gd name="connsiteY366" fmla="*/ 3084809 h 5539721"/>
              <a:gd name="connsiteX367" fmla="*/ 5634837 w 6254524"/>
              <a:gd name="connsiteY367" fmla="*/ 3056563 h 5539721"/>
              <a:gd name="connsiteX368" fmla="*/ 5634837 w 6254524"/>
              <a:gd name="connsiteY368" fmla="*/ 3056563 h 5539721"/>
              <a:gd name="connsiteX369" fmla="*/ 5639448 w 6254524"/>
              <a:gd name="connsiteY369" fmla="*/ 3098644 h 5539721"/>
              <a:gd name="connsiteX370" fmla="*/ 5630225 w 6254524"/>
              <a:gd name="connsiteY370" fmla="*/ 3098644 h 5539721"/>
              <a:gd name="connsiteX371" fmla="*/ 5601979 w 6254524"/>
              <a:gd name="connsiteY371" fmla="*/ 3117091 h 5539721"/>
              <a:gd name="connsiteX372" fmla="*/ 5597368 w 6254524"/>
              <a:gd name="connsiteY372" fmla="*/ 3130925 h 5539721"/>
              <a:gd name="connsiteX373" fmla="*/ 5640025 w 6254524"/>
              <a:gd name="connsiteY373" fmla="*/ 3121702 h 5539721"/>
              <a:gd name="connsiteX374" fmla="*/ 5639448 w 6254524"/>
              <a:gd name="connsiteY374" fmla="*/ 3098644 h 5539721"/>
              <a:gd name="connsiteX375" fmla="*/ 5639448 w 6254524"/>
              <a:gd name="connsiteY375" fmla="*/ 3098644 h 5539721"/>
              <a:gd name="connsiteX376" fmla="*/ 5474583 w 6254524"/>
              <a:gd name="connsiteY376" fmla="*/ 3187418 h 5539721"/>
              <a:gd name="connsiteX377" fmla="*/ 5474583 w 6254524"/>
              <a:gd name="connsiteY377" fmla="*/ 3187418 h 5539721"/>
              <a:gd name="connsiteX378" fmla="*/ 5474583 w 6254524"/>
              <a:gd name="connsiteY378" fmla="*/ 3187418 h 5539721"/>
              <a:gd name="connsiteX379" fmla="*/ 5719576 w 6254524"/>
              <a:gd name="connsiteY379" fmla="*/ 3364966 h 5539721"/>
              <a:gd name="connsiteX380" fmla="*/ 5691329 w 6254524"/>
              <a:gd name="connsiteY380" fmla="*/ 3388024 h 5539721"/>
              <a:gd name="connsiteX381" fmla="*/ 5710352 w 6254524"/>
              <a:gd name="connsiteY381" fmla="*/ 3406471 h 5539721"/>
              <a:gd name="connsiteX382" fmla="*/ 5719576 w 6254524"/>
              <a:gd name="connsiteY382" fmla="*/ 3392635 h 5539721"/>
              <a:gd name="connsiteX383" fmla="*/ 5719576 w 6254524"/>
              <a:gd name="connsiteY383" fmla="*/ 3364966 h 5539721"/>
              <a:gd name="connsiteX384" fmla="*/ 5719576 w 6254524"/>
              <a:gd name="connsiteY384" fmla="*/ 3364966 h 5539721"/>
              <a:gd name="connsiteX385" fmla="*/ 5431925 w 6254524"/>
              <a:gd name="connsiteY385" fmla="*/ 3374189 h 5539721"/>
              <a:gd name="connsiteX386" fmla="*/ 5417514 w 6254524"/>
              <a:gd name="connsiteY386" fmla="*/ 3397247 h 5539721"/>
              <a:gd name="connsiteX387" fmla="*/ 5431925 w 6254524"/>
              <a:gd name="connsiteY387" fmla="*/ 3374189 h 5539721"/>
              <a:gd name="connsiteX388" fmla="*/ 5431925 w 6254524"/>
              <a:gd name="connsiteY388" fmla="*/ 3374189 h 5539721"/>
              <a:gd name="connsiteX389" fmla="*/ 5139663 w 6254524"/>
              <a:gd name="connsiteY389" fmla="*/ 3570183 h 5539721"/>
              <a:gd name="connsiteX390" fmla="*/ 5154074 w 6254524"/>
              <a:gd name="connsiteY390" fmla="*/ 3551737 h 5539721"/>
              <a:gd name="connsiteX391" fmla="*/ 5144851 w 6254524"/>
              <a:gd name="connsiteY391" fmla="*/ 3547125 h 5539721"/>
              <a:gd name="connsiteX392" fmla="*/ 5139663 w 6254524"/>
              <a:gd name="connsiteY392" fmla="*/ 3570183 h 5539721"/>
              <a:gd name="connsiteX393" fmla="*/ 5139663 w 6254524"/>
              <a:gd name="connsiteY393" fmla="*/ 3570183 h 5539721"/>
              <a:gd name="connsiteX394" fmla="*/ 830094 w 6254524"/>
              <a:gd name="connsiteY394" fmla="*/ 3607653 h 5539721"/>
              <a:gd name="connsiteX395" fmla="*/ 778213 w 6254524"/>
              <a:gd name="connsiteY395" fmla="*/ 3616876 h 5539721"/>
              <a:gd name="connsiteX396" fmla="*/ 830094 w 6254524"/>
              <a:gd name="connsiteY396" fmla="*/ 3607653 h 5539721"/>
              <a:gd name="connsiteX397" fmla="*/ 830094 w 6254524"/>
              <a:gd name="connsiteY397" fmla="*/ 3607653 h 5539721"/>
              <a:gd name="connsiteX398" fmla="*/ 4809932 w 6254524"/>
              <a:gd name="connsiteY398" fmla="*/ 3691239 h 5539721"/>
              <a:gd name="connsiteX399" fmla="*/ 4824343 w 6254524"/>
              <a:gd name="connsiteY399" fmla="*/ 3662992 h 5539721"/>
              <a:gd name="connsiteX400" fmla="*/ 4805320 w 6254524"/>
              <a:gd name="connsiteY400" fmla="*/ 3653769 h 5539721"/>
              <a:gd name="connsiteX401" fmla="*/ 4809932 w 6254524"/>
              <a:gd name="connsiteY401" fmla="*/ 3691239 h 5539721"/>
              <a:gd name="connsiteX402" fmla="*/ 4809932 w 6254524"/>
              <a:gd name="connsiteY402" fmla="*/ 3691239 h 5539721"/>
              <a:gd name="connsiteX403" fmla="*/ 5615814 w 6254524"/>
              <a:gd name="connsiteY403" fmla="*/ 3756954 h 5539721"/>
              <a:gd name="connsiteX404" fmla="*/ 5615814 w 6254524"/>
              <a:gd name="connsiteY404" fmla="*/ 3747731 h 5539721"/>
              <a:gd name="connsiteX405" fmla="*/ 5620426 w 6254524"/>
              <a:gd name="connsiteY405" fmla="*/ 3780589 h 5539721"/>
              <a:gd name="connsiteX406" fmla="*/ 5657895 w 6254524"/>
              <a:gd name="connsiteY406" fmla="*/ 3762142 h 5539721"/>
              <a:gd name="connsiteX407" fmla="*/ 5648672 w 6254524"/>
              <a:gd name="connsiteY407" fmla="*/ 3775977 h 5539721"/>
              <a:gd name="connsiteX408" fmla="*/ 5663084 w 6254524"/>
              <a:gd name="connsiteY408" fmla="*/ 3780589 h 5539721"/>
              <a:gd name="connsiteX409" fmla="*/ 5677495 w 6254524"/>
              <a:gd name="connsiteY409" fmla="*/ 3743119 h 5539721"/>
              <a:gd name="connsiteX410" fmla="*/ 5696517 w 6254524"/>
              <a:gd name="connsiteY410" fmla="*/ 3761566 h 5539721"/>
              <a:gd name="connsiteX411" fmla="*/ 5743787 w 6254524"/>
              <a:gd name="connsiteY411" fmla="*/ 3738508 h 5539721"/>
              <a:gd name="connsiteX412" fmla="*/ 5753010 w 6254524"/>
              <a:gd name="connsiteY412" fmla="*/ 3691815 h 5539721"/>
              <a:gd name="connsiteX413" fmla="*/ 5615814 w 6254524"/>
              <a:gd name="connsiteY413" fmla="*/ 3756954 h 5539721"/>
              <a:gd name="connsiteX414" fmla="*/ 5615814 w 6254524"/>
              <a:gd name="connsiteY414" fmla="*/ 3756954 h 5539721"/>
              <a:gd name="connsiteX415" fmla="*/ 5455560 w 6254524"/>
              <a:gd name="connsiteY415" fmla="*/ 3770789 h 5539721"/>
              <a:gd name="connsiteX416" fmla="*/ 5469971 w 6254524"/>
              <a:gd name="connsiteY416" fmla="*/ 3775401 h 5539721"/>
              <a:gd name="connsiteX417" fmla="*/ 5488994 w 6254524"/>
              <a:gd name="connsiteY417" fmla="*/ 3747155 h 5539721"/>
              <a:gd name="connsiteX418" fmla="*/ 5474583 w 6254524"/>
              <a:gd name="connsiteY418" fmla="*/ 3742543 h 5539721"/>
              <a:gd name="connsiteX419" fmla="*/ 5455560 w 6254524"/>
              <a:gd name="connsiteY419" fmla="*/ 3770789 h 5539721"/>
              <a:gd name="connsiteX420" fmla="*/ 5455560 w 6254524"/>
              <a:gd name="connsiteY420" fmla="*/ 3770789 h 5539721"/>
              <a:gd name="connsiteX421" fmla="*/ 4540727 w 6254524"/>
              <a:gd name="connsiteY421" fmla="*/ 3808259 h 5539721"/>
              <a:gd name="connsiteX422" fmla="*/ 4531504 w 6254524"/>
              <a:gd name="connsiteY422" fmla="*/ 3817482 h 5539721"/>
              <a:gd name="connsiteX423" fmla="*/ 4536116 w 6254524"/>
              <a:gd name="connsiteY423" fmla="*/ 3845728 h 5539721"/>
              <a:gd name="connsiteX424" fmla="*/ 4559751 w 6254524"/>
              <a:gd name="connsiteY424" fmla="*/ 3831893 h 5539721"/>
              <a:gd name="connsiteX425" fmla="*/ 4540727 w 6254524"/>
              <a:gd name="connsiteY425" fmla="*/ 3808259 h 5539721"/>
              <a:gd name="connsiteX426" fmla="*/ 4540727 w 6254524"/>
              <a:gd name="connsiteY426" fmla="*/ 3808259 h 5539721"/>
              <a:gd name="connsiteX427" fmla="*/ 4375862 w 6254524"/>
              <a:gd name="connsiteY427" fmla="*/ 3845728 h 5539721"/>
              <a:gd name="connsiteX428" fmla="*/ 4371250 w 6254524"/>
              <a:gd name="connsiteY428" fmla="*/ 3887809 h 5539721"/>
              <a:gd name="connsiteX429" fmla="*/ 4375862 w 6254524"/>
              <a:gd name="connsiteY429" fmla="*/ 3845728 h 5539721"/>
              <a:gd name="connsiteX430" fmla="*/ 4375862 w 6254524"/>
              <a:gd name="connsiteY430" fmla="*/ 3845728 h 5539721"/>
              <a:gd name="connsiteX431" fmla="*/ 4672735 w 6254524"/>
              <a:gd name="connsiteY431" fmla="*/ 3845728 h 5539721"/>
              <a:gd name="connsiteX432" fmla="*/ 4663512 w 6254524"/>
              <a:gd name="connsiteY432" fmla="*/ 3859563 h 5539721"/>
              <a:gd name="connsiteX433" fmla="*/ 4677924 w 6254524"/>
              <a:gd name="connsiteY433" fmla="*/ 3868786 h 5539721"/>
              <a:gd name="connsiteX434" fmla="*/ 4672735 w 6254524"/>
              <a:gd name="connsiteY434" fmla="*/ 3845728 h 5539721"/>
              <a:gd name="connsiteX435" fmla="*/ 4672735 w 6254524"/>
              <a:gd name="connsiteY435" fmla="*/ 3845728 h 5539721"/>
              <a:gd name="connsiteX436" fmla="*/ 4790908 w 6254524"/>
              <a:gd name="connsiteY436" fmla="*/ 3854952 h 5539721"/>
              <a:gd name="connsiteX437" fmla="*/ 4762662 w 6254524"/>
              <a:gd name="connsiteY437" fmla="*/ 3873398 h 5539721"/>
              <a:gd name="connsiteX438" fmla="*/ 4790908 w 6254524"/>
              <a:gd name="connsiteY438" fmla="*/ 3854952 h 5539721"/>
              <a:gd name="connsiteX439" fmla="*/ 4790908 w 6254524"/>
              <a:gd name="connsiteY439" fmla="*/ 3854952 h 5539721"/>
              <a:gd name="connsiteX440" fmla="*/ 5167909 w 6254524"/>
              <a:gd name="connsiteY440" fmla="*/ 3854952 h 5539721"/>
              <a:gd name="connsiteX441" fmla="*/ 5167909 w 6254524"/>
              <a:gd name="connsiteY441" fmla="*/ 3859563 h 5539721"/>
              <a:gd name="connsiteX442" fmla="*/ 5148886 w 6254524"/>
              <a:gd name="connsiteY442" fmla="*/ 3864175 h 5539721"/>
              <a:gd name="connsiteX443" fmla="*/ 5167909 w 6254524"/>
              <a:gd name="connsiteY443" fmla="*/ 3868786 h 5539721"/>
              <a:gd name="connsiteX444" fmla="*/ 5167909 w 6254524"/>
              <a:gd name="connsiteY444" fmla="*/ 3854952 h 5539721"/>
              <a:gd name="connsiteX445" fmla="*/ 5167909 w 6254524"/>
              <a:gd name="connsiteY445" fmla="*/ 3854952 h 5539721"/>
              <a:gd name="connsiteX446" fmla="*/ 4771885 w 6254524"/>
              <a:gd name="connsiteY446" fmla="*/ 3910868 h 5539721"/>
              <a:gd name="connsiteX447" fmla="*/ 4804744 w 6254524"/>
              <a:gd name="connsiteY447" fmla="*/ 3887809 h 5539721"/>
              <a:gd name="connsiteX448" fmla="*/ 4804744 w 6254524"/>
              <a:gd name="connsiteY448" fmla="*/ 3869363 h 5539721"/>
              <a:gd name="connsiteX449" fmla="*/ 4771885 w 6254524"/>
              <a:gd name="connsiteY449" fmla="*/ 3910868 h 5539721"/>
              <a:gd name="connsiteX450" fmla="*/ 4771885 w 6254524"/>
              <a:gd name="connsiteY450" fmla="*/ 3910868 h 5539721"/>
              <a:gd name="connsiteX451" fmla="*/ 523997 w 6254524"/>
              <a:gd name="connsiteY451" fmla="*/ 3957560 h 5539721"/>
              <a:gd name="connsiteX452" fmla="*/ 495750 w 6254524"/>
              <a:gd name="connsiteY452" fmla="*/ 3980618 h 5539721"/>
              <a:gd name="connsiteX453" fmla="*/ 523997 w 6254524"/>
              <a:gd name="connsiteY453" fmla="*/ 3957560 h 5539721"/>
              <a:gd name="connsiteX454" fmla="*/ 523997 w 6254524"/>
              <a:gd name="connsiteY454" fmla="*/ 3957560 h 5539721"/>
              <a:gd name="connsiteX455" fmla="*/ 4559751 w 6254524"/>
              <a:gd name="connsiteY455" fmla="*/ 3957560 h 5539721"/>
              <a:gd name="connsiteX456" fmla="*/ 4536116 w 6254524"/>
              <a:gd name="connsiteY456" fmla="*/ 3966783 h 5539721"/>
              <a:gd name="connsiteX457" fmla="*/ 4545339 w 6254524"/>
              <a:gd name="connsiteY457" fmla="*/ 3985230 h 5539721"/>
              <a:gd name="connsiteX458" fmla="*/ 4573586 w 6254524"/>
              <a:gd name="connsiteY458" fmla="*/ 3966783 h 5539721"/>
              <a:gd name="connsiteX459" fmla="*/ 4559751 w 6254524"/>
              <a:gd name="connsiteY459" fmla="*/ 3957560 h 5539721"/>
              <a:gd name="connsiteX460" fmla="*/ 4559751 w 6254524"/>
              <a:gd name="connsiteY460" fmla="*/ 3957560 h 5539721"/>
              <a:gd name="connsiteX461" fmla="*/ 472116 w 6254524"/>
              <a:gd name="connsiteY461" fmla="*/ 4027311 h 5539721"/>
              <a:gd name="connsiteX462" fmla="*/ 495750 w 6254524"/>
              <a:gd name="connsiteY462" fmla="*/ 4008865 h 5539721"/>
              <a:gd name="connsiteX463" fmla="*/ 481339 w 6254524"/>
              <a:gd name="connsiteY463" fmla="*/ 4008865 h 5539721"/>
              <a:gd name="connsiteX464" fmla="*/ 472116 w 6254524"/>
              <a:gd name="connsiteY464" fmla="*/ 4027311 h 5539721"/>
              <a:gd name="connsiteX465" fmla="*/ 472116 w 6254524"/>
              <a:gd name="connsiteY465" fmla="*/ 4027311 h 5539721"/>
              <a:gd name="connsiteX466" fmla="*/ 834705 w 6254524"/>
              <a:gd name="connsiteY466" fmla="*/ 4069392 h 5539721"/>
              <a:gd name="connsiteX467" fmla="*/ 759190 w 6254524"/>
              <a:gd name="connsiteY467" fmla="*/ 4097638 h 5539721"/>
              <a:gd name="connsiteX468" fmla="*/ 834705 w 6254524"/>
              <a:gd name="connsiteY468" fmla="*/ 4069392 h 5539721"/>
              <a:gd name="connsiteX469" fmla="*/ 834705 w 6254524"/>
              <a:gd name="connsiteY469" fmla="*/ 4069392 h 5539721"/>
              <a:gd name="connsiteX470" fmla="*/ 5238813 w 6254524"/>
              <a:gd name="connsiteY470" fmla="*/ 4097638 h 5539721"/>
              <a:gd name="connsiteX471" fmla="*/ 5205955 w 6254524"/>
              <a:gd name="connsiteY471" fmla="*/ 4130496 h 5539721"/>
              <a:gd name="connsiteX472" fmla="*/ 5243425 w 6254524"/>
              <a:gd name="connsiteY472" fmla="*/ 4210047 h 5539721"/>
              <a:gd name="connsiteX473" fmla="*/ 5280894 w 6254524"/>
              <a:gd name="connsiteY473" fmla="*/ 4163354 h 5539721"/>
              <a:gd name="connsiteX474" fmla="*/ 5238813 w 6254524"/>
              <a:gd name="connsiteY474" fmla="*/ 4097638 h 5539721"/>
              <a:gd name="connsiteX475" fmla="*/ 5238813 w 6254524"/>
              <a:gd name="connsiteY475" fmla="*/ 4097638 h 5539721"/>
              <a:gd name="connsiteX476" fmla="*/ 688862 w 6254524"/>
              <a:gd name="connsiteY476" fmla="*/ 4106862 h 5539721"/>
              <a:gd name="connsiteX477" fmla="*/ 622570 w 6254524"/>
              <a:gd name="connsiteY477" fmla="*/ 4158166 h 5539721"/>
              <a:gd name="connsiteX478" fmla="*/ 683674 w 6254524"/>
              <a:gd name="connsiteY478" fmla="*/ 4106862 h 5539721"/>
              <a:gd name="connsiteX479" fmla="*/ 688862 w 6254524"/>
              <a:gd name="connsiteY479" fmla="*/ 4106862 h 5539721"/>
              <a:gd name="connsiteX480" fmla="*/ 688862 w 6254524"/>
              <a:gd name="connsiteY480" fmla="*/ 4106862 h 5539721"/>
              <a:gd name="connsiteX481" fmla="*/ 717109 w 6254524"/>
              <a:gd name="connsiteY481" fmla="*/ 4139720 h 5539721"/>
              <a:gd name="connsiteX482" fmla="*/ 731520 w 6254524"/>
              <a:gd name="connsiteY482" fmla="*/ 4139720 h 5539721"/>
              <a:gd name="connsiteX483" fmla="*/ 717109 w 6254524"/>
              <a:gd name="connsiteY483" fmla="*/ 4121273 h 5539721"/>
              <a:gd name="connsiteX484" fmla="*/ 717109 w 6254524"/>
              <a:gd name="connsiteY484" fmla="*/ 4139720 h 5539721"/>
              <a:gd name="connsiteX485" fmla="*/ 717109 w 6254524"/>
              <a:gd name="connsiteY485" fmla="*/ 4139720 h 5539721"/>
              <a:gd name="connsiteX486" fmla="*/ 5653860 w 6254524"/>
              <a:gd name="connsiteY486" fmla="*/ 4125308 h 5539721"/>
              <a:gd name="connsiteX487" fmla="*/ 5621002 w 6254524"/>
              <a:gd name="connsiteY487" fmla="*/ 4167390 h 5539721"/>
              <a:gd name="connsiteX488" fmla="*/ 5663660 w 6254524"/>
              <a:gd name="connsiteY488" fmla="*/ 4148943 h 5539721"/>
              <a:gd name="connsiteX489" fmla="*/ 5653860 w 6254524"/>
              <a:gd name="connsiteY489" fmla="*/ 4125308 h 5539721"/>
              <a:gd name="connsiteX490" fmla="*/ 5653860 w 6254524"/>
              <a:gd name="connsiteY490" fmla="*/ 4125308 h 5539721"/>
              <a:gd name="connsiteX491" fmla="*/ 5342575 w 6254524"/>
              <a:gd name="connsiteY491" fmla="*/ 4228494 h 5539721"/>
              <a:gd name="connsiteX492" fmla="*/ 5380044 w 6254524"/>
              <a:gd name="connsiteY492" fmla="*/ 4237717 h 5539721"/>
              <a:gd name="connsiteX493" fmla="*/ 5408290 w 6254524"/>
              <a:gd name="connsiteY493" fmla="*/ 4195636 h 5539721"/>
              <a:gd name="connsiteX494" fmla="*/ 5342575 w 6254524"/>
              <a:gd name="connsiteY494" fmla="*/ 4228494 h 5539721"/>
              <a:gd name="connsiteX495" fmla="*/ 5342575 w 6254524"/>
              <a:gd name="connsiteY495" fmla="*/ 4228494 h 5539721"/>
              <a:gd name="connsiteX496" fmla="*/ 556854 w 6254524"/>
              <a:gd name="connsiteY496" fmla="*/ 4200247 h 5539721"/>
              <a:gd name="connsiteX497" fmla="*/ 523997 w 6254524"/>
              <a:gd name="connsiteY497" fmla="*/ 4228494 h 5539721"/>
              <a:gd name="connsiteX498" fmla="*/ 566654 w 6254524"/>
              <a:gd name="connsiteY498" fmla="*/ 4228494 h 5539721"/>
              <a:gd name="connsiteX499" fmla="*/ 556854 w 6254524"/>
              <a:gd name="connsiteY499" fmla="*/ 4200247 h 5539721"/>
              <a:gd name="connsiteX500" fmla="*/ 556854 w 6254524"/>
              <a:gd name="connsiteY500" fmla="*/ 4200247 h 5539721"/>
              <a:gd name="connsiteX501" fmla="*/ 5290694 w 6254524"/>
              <a:gd name="connsiteY501" fmla="*/ 4214082 h 5539721"/>
              <a:gd name="connsiteX502" fmla="*/ 5286083 w 6254524"/>
              <a:gd name="connsiteY502" fmla="*/ 4200247 h 5539721"/>
              <a:gd name="connsiteX503" fmla="*/ 5271671 w 6254524"/>
              <a:gd name="connsiteY503" fmla="*/ 4200247 h 5539721"/>
              <a:gd name="connsiteX504" fmla="*/ 5267059 w 6254524"/>
              <a:gd name="connsiteY504" fmla="*/ 4218694 h 5539721"/>
              <a:gd name="connsiteX505" fmla="*/ 5290694 w 6254524"/>
              <a:gd name="connsiteY505" fmla="*/ 4214082 h 5539721"/>
              <a:gd name="connsiteX506" fmla="*/ 5290694 w 6254524"/>
              <a:gd name="connsiteY506" fmla="*/ 4214082 h 5539721"/>
              <a:gd name="connsiteX507" fmla="*/ 221935 w 6254524"/>
              <a:gd name="connsiteY507" fmla="*/ 4214082 h 5539721"/>
              <a:gd name="connsiteX508" fmla="*/ 193688 w 6254524"/>
              <a:gd name="connsiteY508" fmla="*/ 4232529 h 5539721"/>
              <a:gd name="connsiteX509" fmla="*/ 221935 w 6254524"/>
              <a:gd name="connsiteY509" fmla="*/ 4214082 h 5539721"/>
              <a:gd name="connsiteX510" fmla="*/ 221935 w 6254524"/>
              <a:gd name="connsiteY510" fmla="*/ 4214082 h 5539721"/>
              <a:gd name="connsiteX511" fmla="*/ 5502829 w 6254524"/>
              <a:gd name="connsiteY511" fmla="*/ 4228494 h 5539721"/>
              <a:gd name="connsiteX512" fmla="*/ 5517240 w 6254524"/>
              <a:gd name="connsiteY512" fmla="*/ 4233105 h 5539721"/>
              <a:gd name="connsiteX513" fmla="*/ 5521852 w 6254524"/>
              <a:gd name="connsiteY513" fmla="*/ 4210047 h 5539721"/>
              <a:gd name="connsiteX514" fmla="*/ 5502829 w 6254524"/>
              <a:gd name="connsiteY514" fmla="*/ 4228494 h 5539721"/>
              <a:gd name="connsiteX515" fmla="*/ 5502829 w 6254524"/>
              <a:gd name="connsiteY515" fmla="*/ 4228494 h 5539721"/>
              <a:gd name="connsiteX516" fmla="*/ 5460171 w 6254524"/>
              <a:gd name="connsiteY516" fmla="*/ 4218694 h 5539721"/>
              <a:gd name="connsiteX517" fmla="*/ 5427314 w 6254524"/>
              <a:gd name="connsiteY517" fmla="*/ 4227917 h 5539721"/>
              <a:gd name="connsiteX518" fmla="*/ 5403679 w 6254524"/>
              <a:gd name="connsiteY518" fmla="*/ 4246364 h 5539721"/>
              <a:gd name="connsiteX519" fmla="*/ 5403679 w 6254524"/>
              <a:gd name="connsiteY519" fmla="*/ 4288445 h 5539721"/>
              <a:gd name="connsiteX520" fmla="*/ 5446336 w 6254524"/>
              <a:gd name="connsiteY520" fmla="*/ 4283833 h 5539721"/>
              <a:gd name="connsiteX521" fmla="*/ 5437113 w 6254524"/>
              <a:gd name="connsiteY521" fmla="*/ 4297668 h 5539721"/>
              <a:gd name="connsiteX522" fmla="*/ 5460748 w 6254524"/>
              <a:gd name="connsiteY522" fmla="*/ 4264810 h 5539721"/>
              <a:gd name="connsiteX523" fmla="*/ 5475159 w 6254524"/>
              <a:gd name="connsiteY523" fmla="*/ 4264810 h 5539721"/>
              <a:gd name="connsiteX524" fmla="*/ 5479771 w 6254524"/>
              <a:gd name="connsiteY524" fmla="*/ 4287868 h 5539721"/>
              <a:gd name="connsiteX525" fmla="*/ 5494182 w 6254524"/>
              <a:gd name="connsiteY525" fmla="*/ 4231952 h 5539721"/>
              <a:gd name="connsiteX526" fmla="*/ 5460171 w 6254524"/>
              <a:gd name="connsiteY526" fmla="*/ 4218694 h 5539721"/>
              <a:gd name="connsiteX527" fmla="*/ 5460171 w 6254524"/>
              <a:gd name="connsiteY527" fmla="*/ 4218694 h 5539721"/>
              <a:gd name="connsiteX528" fmla="*/ 5408290 w 6254524"/>
              <a:gd name="connsiteY528" fmla="*/ 4275186 h 5539721"/>
              <a:gd name="connsiteX529" fmla="*/ 5412902 w 6254524"/>
              <a:gd name="connsiteY529" fmla="*/ 4246940 h 5539721"/>
              <a:gd name="connsiteX530" fmla="*/ 5427314 w 6254524"/>
              <a:gd name="connsiteY530" fmla="*/ 4251552 h 5539721"/>
              <a:gd name="connsiteX531" fmla="*/ 5408290 w 6254524"/>
              <a:gd name="connsiteY531" fmla="*/ 4275186 h 5539721"/>
              <a:gd name="connsiteX532" fmla="*/ 5408290 w 6254524"/>
              <a:gd name="connsiteY532" fmla="*/ 4275186 h 5539721"/>
              <a:gd name="connsiteX533" fmla="*/ 415047 w 6254524"/>
              <a:gd name="connsiteY533" fmla="*/ 4289021 h 5539721"/>
              <a:gd name="connsiteX534" fmla="*/ 476151 w 6254524"/>
              <a:gd name="connsiteY534" fmla="*/ 4242329 h 5539721"/>
              <a:gd name="connsiteX535" fmla="*/ 409859 w 6254524"/>
              <a:gd name="connsiteY535" fmla="*/ 4275186 h 5539721"/>
              <a:gd name="connsiteX536" fmla="*/ 415047 w 6254524"/>
              <a:gd name="connsiteY536" fmla="*/ 4289021 h 5539721"/>
              <a:gd name="connsiteX537" fmla="*/ 415047 w 6254524"/>
              <a:gd name="connsiteY537" fmla="*/ 4289021 h 5539721"/>
              <a:gd name="connsiteX538" fmla="*/ 4687147 w 6254524"/>
              <a:gd name="connsiteY538" fmla="*/ 4340326 h 5539721"/>
              <a:gd name="connsiteX539" fmla="*/ 4771885 w 6254524"/>
              <a:gd name="connsiteY539" fmla="*/ 4312080 h 5539721"/>
              <a:gd name="connsiteX540" fmla="*/ 4771885 w 6254524"/>
              <a:gd name="connsiteY540" fmla="*/ 4269998 h 5539721"/>
              <a:gd name="connsiteX541" fmla="*/ 4696370 w 6254524"/>
              <a:gd name="connsiteY541" fmla="*/ 4312080 h 5539721"/>
              <a:gd name="connsiteX542" fmla="*/ 4739028 w 6254524"/>
              <a:gd name="connsiteY542" fmla="*/ 4279222 h 5539721"/>
              <a:gd name="connsiteX543" fmla="*/ 4687147 w 6254524"/>
              <a:gd name="connsiteY543" fmla="*/ 4283833 h 5539721"/>
              <a:gd name="connsiteX544" fmla="*/ 4687147 w 6254524"/>
              <a:gd name="connsiteY544" fmla="*/ 4340326 h 5539721"/>
              <a:gd name="connsiteX545" fmla="*/ 4687147 w 6254524"/>
              <a:gd name="connsiteY545" fmla="*/ 4340326 h 5539721"/>
              <a:gd name="connsiteX546" fmla="*/ 839893 w 6254524"/>
              <a:gd name="connsiteY546" fmla="*/ 4312080 h 5539721"/>
              <a:gd name="connsiteX547" fmla="*/ 820871 w 6254524"/>
              <a:gd name="connsiteY547" fmla="*/ 4330526 h 5539721"/>
              <a:gd name="connsiteX548" fmla="*/ 839893 w 6254524"/>
              <a:gd name="connsiteY548" fmla="*/ 4312080 h 5539721"/>
              <a:gd name="connsiteX549" fmla="*/ 839893 w 6254524"/>
              <a:gd name="connsiteY549" fmla="*/ 4312080 h 5539721"/>
              <a:gd name="connsiteX550" fmla="*/ 5582956 w 6254524"/>
              <a:gd name="connsiteY550" fmla="*/ 4391630 h 5539721"/>
              <a:gd name="connsiteX551" fmla="*/ 5606591 w 6254524"/>
              <a:gd name="connsiteY551" fmla="*/ 4349549 h 5539721"/>
              <a:gd name="connsiteX552" fmla="*/ 5582956 w 6254524"/>
              <a:gd name="connsiteY552" fmla="*/ 4331102 h 5539721"/>
              <a:gd name="connsiteX553" fmla="*/ 5469971 w 6254524"/>
              <a:gd name="connsiteY553" fmla="*/ 4429100 h 5539721"/>
              <a:gd name="connsiteX554" fmla="*/ 5460748 w 6254524"/>
              <a:gd name="connsiteY554" fmla="*/ 4424488 h 5539721"/>
              <a:gd name="connsiteX555" fmla="*/ 5460748 w 6254524"/>
              <a:gd name="connsiteY555" fmla="*/ 4410653 h 5539721"/>
              <a:gd name="connsiteX556" fmla="*/ 5441725 w 6254524"/>
              <a:gd name="connsiteY556" fmla="*/ 4438899 h 5539721"/>
              <a:gd name="connsiteX557" fmla="*/ 5418091 w 6254524"/>
              <a:gd name="connsiteY557" fmla="*/ 4425064 h 5539721"/>
              <a:gd name="connsiteX558" fmla="*/ 5351798 w 6254524"/>
              <a:gd name="connsiteY558" fmla="*/ 4467146 h 5539721"/>
              <a:gd name="connsiteX559" fmla="*/ 5267059 w 6254524"/>
              <a:gd name="connsiteY559" fmla="*/ 4542085 h 5539721"/>
              <a:gd name="connsiteX560" fmla="*/ 5290694 w 6254524"/>
              <a:gd name="connsiteY560" fmla="*/ 4490780 h 5539721"/>
              <a:gd name="connsiteX561" fmla="*/ 5290694 w 6254524"/>
              <a:gd name="connsiteY561" fmla="*/ 4472334 h 5539721"/>
              <a:gd name="connsiteX562" fmla="*/ 5271671 w 6254524"/>
              <a:gd name="connsiteY562" fmla="*/ 4472334 h 5539721"/>
              <a:gd name="connsiteX563" fmla="*/ 5252648 w 6254524"/>
              <a:gd name="connsiteY563" fmla="*/ 4505192 h 5539721"/>
              <a:gd name="connsiteX564" fmla="*/ 5215178 w 6254524"/>
              <a:gd name="connsiteY564" fmla="*/ 4528250 h 5539721"/>
              <a:gd name="connsiteX565" fmla="*/ 5252648 w 6254524"/>
              <a:gd name="connsiteY565" fmla="*/ 4514415 h 5539721"/>
              <a:gd name="connsiteX566" fmla="*/ 5219790 w 6254524"/>
              <a:gd name="connsiteY566" fmla="*/ 4574942 h 5539721"/>
              <a:gd name="connsiteX567" fmla="*/ 5314329 w 6254524"/>
              <a:gd name="connsiteY567" fmla="*/ 4532861 h 5539721"/>
              <a:gd name="connsiteX568" fmla="*/ 5328740 w 6254524"/>
              <a:gd name="connsiteY568" fmla="*/ 4561108 h 5539721"/>
              <a:gd name="connsiteX569" fmla="*/ 5389844 w 6254524"/>
              <a:gd name="connsiteY569" fmla="*/ 4509803 h 5539721"/>
              <a:gd name="connsiteX570" fmla="*/ 5460748 w 6254524"/>
              <a:gd name="connsiteY570" fmla="*/ 4440052 h 5539721"/>
              <a:gd name="connsiteX571" fmla="*/ 5488994 w 6254524"/>
              <a:gd name="connsiteY571" fmla="*/ 4449275 h 5539721"/>
              <a:gd name="connsiteX572" fmla="*/ 5582956 w 6254524"/>
              <a:gd name="connsiteY572" fmla="*/ 4391630 h 5539721"/>
              <a:gd name="connsiteX573" fmla="*/ 5582956 w 6254524"/>
              <a:gd name="connsiteY573" fmla="*/ 4391630 h 5539721"/>
              <a:gd name="connsiteX574" fmla="*/ 1013983 w 6254524"/>
              <a:gd name="connsiteY574" fmla="*/ 4354161 h 5539721"/>
              <a:gd name="connsiteX575" fmla="*/ 1028394 w 6254524"/>
              <a:gd name="connsiteY575" fmla="*/ 4363384 h 5539721"/>
              <a:gd name="connsiteX576" fmla="*/ 1042805 w 6254524"/>
              <a:gd name="connsiteY576" fmla="*/ 4354161 h 5539721"/>
              <a:gd name="connsiteX577" fmla="*/ 1038193 w 6254524"/>
              <a:gd name="connsiteY577" fmla="*/ 4349549 h 5539721"/>
              <a:gd name="connsiteX578" fmla="*/ 1013983 w 6254524"/>
              <a:gd name="connsiteY578" fmla="*/ 4354161 h 5539721"/>
              <a:gd name="connsiteX579" fmla="*/ 1013983 w 6254524"/>
              <a:gd name="connsiteY579" fmla="*/ 4354161 h 5539721"/>
              <a:gd name="connsiteX580" fmla="*/ 5017455 w 6254524"/>
              <a:gd name="connsiteY580" fmla="*/ 4367996 h 5539721"/>
              <a:gd name="connsiteX581" fmla="*/ 5008231 w 6254524"/>
              <a:gd name="connsiteY581" fmla="*/ 4391054 h 5539721"/>
              <a:gd name="connsiteX582" fmla="*/ 5036478 w 6254524"/>
              <a:gd name="connsiteY582" fmla="*/ 4400277 h 5539721"/>
              <a:gd name="connsiteX583" fmla="*/ 5055501 w 6254524"/>
              <a:gd name="connsiteY583" fmla="*/ 4372031 h 5539721"/>
              <a:gd name="connsiteX584" fmla="*/ 5041090 w 6254524"/>
              <a:gd name="connsiteY584" fmla="*/ 4376642 h 5539721"/>
              <a:gd name="connsiteX585" fmla="*/ 5045701 w 6254524"/>
              <a:gd name="connsiteY585" fmla="*/ 4362807 h 5539721"/>
              <a:gd name="connsiteX586" fmla="*/ 5017455 w 6254524"/>
              <a:gd name="connsiteY586" fmla="*/ 4348973 h 5539721"/>
              <a:gd name="connsiteX587" fmla="*/ 4989209 w 6254524"/>
              <a:gd name="connsiteY587" fmla="*/ 4391054 h 5539721"/>
              <a:gd name="connsiteX588" fmla="*/ 5017455 w 6254524"/>
              <a:gd name="connsiteY588" fmla="*/ 4367996 h 5539721"/>
              <a:gd name="connsiteX589" fmla="*/ 5017455 w 6254524"/>
              <a:gd name="connsiteY589" fmla="*/ 4367996 h 5539721"/>
              <a:gd name="connsiteX590" fmla="*/ 4442154 w 6254524"/>
              <a:gd name="connsiteY590" fmla="*/ 4391630 h 5539721"/>
              <a:gd name="connsiteX591" fmla="*/ 4442154 w 6254524"/>
              <a:gd name="connsiteY591" fmla="*/ 4373183 h 5539721"/>
              <a:gd name="connsiteX592" fmla="*/ 4442154 w 6254524"/>
              <a:gd name="connsiteY592" fmla="*/ 4391630 h 5539721"/>
              <a:gd name="connsiteX593" fmla="*/ 4442154 w 6254524"/>
              <a:gd name="connsiteY593" fmla="*/ 4391630 h 5539721"/>
              <a:gd name="connsiteX594" fmla="*/ 5521852 w 6254524"/>
              <a:gd name="connsiteY594" fmla="*/ 4452158 h 5539721"/>
              <a:gd name="connsiteX595" fmla="*/ 5488994 w 6254524"/>
              <a:gd name="connsiteY595" fmla="*/ 4494239 h 5539721"/>
              <a:gd name="connsiteX596" fmla="*/ 5635413 w 6254524"/>
              <a:gd name="connsiteY596" fmla="*/ 4400854 h 5539721"/>
              <a:gd name="connsiteX597" fmla="*/ 5521852 w 6254524"/>
              <a:gd name="connsiteY597" fmla="*/ 4452158 h 5539721"/>
              <a:gd name="connsiteX598" fmla="*/ 5521852 w 6254524"/>
              <a:gd name="connsiteY598" fmla="*/ 4452158 h 5539721"/>
              <a:gd name="connsiteX599" fmla="*/ 938467 w 6254524"/>
              <a:gd name="connsiteY599" fmla="*/ 4400854 h 5539721"/>
              <a:gd name="connsiteX600" fmla="*/ 919444 w 6254524"/>
              <a:gd name="connsiteY600" fmla="*/ 4410077 h 5539721"/>
              <a:gd name="connsiteX601" fmla="*/ 938467 w 6254524"/>
              <a:gd name="connsiteY601" fmla="*/ 4400854 h 5539721"/>
              <a:gd name="connsiteX602" fmla="*/ 938467 w 6254524"/>
              <a:gd name="connsiteY602" fmla="*/ 4400854 h 5539721"/>
              <a:gd name="connsiteX603" fmla="*/ 340108 w 6254524"/>
              <a:gd name="connsiteY603" fmla="*/ 4410077 h 5539721"/>
              <a:gd name="connsiteX604" fmla="*/ 302638 w 6254524"/>
              <a:gd name="connsiteY604" fmla="*/ 4419300 h 5539721"/>
              <a:gd name="connsiteX605" fmla="*/ 340108 w 6254524"/>
              <a:gd name="connsiteY605" fmla="*/ 4410077 h 5539721"/>
              <a:gd name="connsiteX606" fmla="*/ 340108 w 6254524"/>
              <a:gd name="connsiteY606" fmla="*/ 4410077 h 5539721"/>
              <a:gd name="connsiteX607" fmla="*/ 5356410 w 6254524"/>
              <a:gd name="connsiteY607" fmla="*/ 4419876 h 5539721"/>
              <a:gd name="connsiteX608" fmla="*/ 5375433 w 6254524"/>
              <a:gd name="connsiteY608" fmla="*/ 4406041 h 5539721"/>
              <a:gd name="connsiteX609" fmla="*/ 5361022 w 6254524"/>
              <a:gd name="connsiteY609" fmla="*/ 4406041 h 5539721"/>
              <a:gd name="connsiteX610" fmla="*/ 5356410 w 6254524"/>
              <a:gd name="connsiteY610" fmla="*/ 4419876 h 5539721"/>
              <a:gd name="connsiteX611" fmla="*/ 5356410 w 6254524"/>
              <a:gd name="connsiteY611" fmla="*/ 4419876 h 5539721"/>
              <a:gd name="connsiteX612" fmla="*/ 424846 w 6254524"/>
              <a:gd name="connsiteY612" fmla="*/ 4438323 h 5539721"/>
              <a:gd name="connsiteX613" fmla="*/ 410435 w 6254524"/>
              <a:gd name="connsiteY613" fmla="*/ 4456769 h 5539721"/>
              <a:gd name="connsiteX614" fmla="*/ 429458 w 6254524"/>
              <a:gd name="connsiteY614" fmla="*/ 4456769 h 5539721"/>
              <a:gd name="connsiteX615" fmla="*/ 424846 w 6254524"/>
              <a:gd name="connsiteY615" fmla="*/ 4438323 h 5539721"/>
              <a:gd name="connsiteX616" fmla="*/ 424846 w 6254524"/>
              <a:gd name="connsiteY616" fmla="*/ 4438323 h 5539721"/>
              <a:gd name="connsiteX617" fmla="*/ 613347 w 6254524"/>
              <a:gd name="connsiteY617" fmla="*/ 4465993 h 5539721"/>
              <a:gd name="connsiteX618" fmla="*/ 627758 w 6254524"/>
              <a:gd name="connsiteY618" fmla="*/ 4437746 h 5539721"/>
              <a:gd name="connsiteX619" fmla="*/ 613347 w 6254524"/>
              <a:gd name="connsiteY619" fmla="*/ 4465993 h 5539721"/>
              <a:gd name="connsiteX620" fmla="*/ 613347 w 6254524"/>
              <a:gd name="connsiteY620" fmla="*/ 4465993 h 5539721"/>
              <a:gd name="connsiteX621" fmla="*/ 1113132 w 6254524"/>
              <a:gd name="connsiteY621" fmla="*/ 4471181 h 5539721"/>
              <a:gd name="connsiteX622" fmla="*/ 1117744 w 6254524"/>
              <a:gd name="connsiteY622" fmla="*/ 4489627 h 5539721"/>
              <a:gd name="connsiteX623" fmla="*/ 1169625 w 6254524"/>
              <a:gd name="connsiteY623" fmla="*/ 4517874 h 5539721"/>
              <a:gd name="connsiteX624" fmla="*/ 1165013 w 6254524"/>
              <a:gd name="connsiteY624" fmla="*/ 4448122 h 5539721"/>
              <a:gd name="connsiteX625" fmla="*/ 1113132 w 6254524"/>
              <a:gd name="connsiteY625" fmla="*/ 4471181 h 5539721"/>
              <a:gd name="connsiteX626" fmla="*/ 1113132 w 6254524"/>
              <a:gd name="connsiteY626" fmla="*/ 4471181 h 5539721"/>
              <a:gd name="connsiteX627" fmla="*/ 806459 w 6254524"/>
              <a:gd name="connsiteY627" fmla="*/ 4471181 h 5539721"/>
              <a:gd name="connsiteX628" fmla="*/ 773601 w 6254524"/>
              <a:gd name="connsiteY628" fmla="*/ 4489627 h 5539721"/>
              <a:gd name="connsiteX629" fmla="*/ 806459 w 6254524"/>
              <a:gd name="connsiteY629" fmla="*/ 4471181 h 5539721"/>
              <a:gd name="connsiteX630" fmla="*/ 806459 w 6254524"/>
              <a:gd name="connsiteY630" fmla="*/ 4471181 h 5539721"/>
              <a:gd name="connsiteX631" fmla="*/ 4998432 w 6254524"/>
              <a:gd name="connsiteY631" fmla="*/ 4494239 h 5539721"/>
              <a:gd name="connsiteX632" fmla="*/ 5031289 w 6254524"/>
              <a:gd name="connsiteY632" fmla="*/ 4475793 h 5539721"/>
              <a:gd name="connsiteX633" fmla="*/ 4998432 w 6254524"/>
              <a:gd name="connsiteY633" fmla="*/ 4494239 h 5539721"/>
              <a:gd name="connsiteX634" fmla="*/ 4998432 w 6254524"/>
              <a:gd name="connsiteY634" fmla="*/ 4494239 h 5539721"/>
              <a:gd name="connsiteX635" fmla="*/ 881974 w 6254524"/>
              <a:gd name="connsiteY635" fmla="*/ 4527097 h 5539721"/>
              <a:gd name="connsiteX636" fmla="*/ 877363 w 6254524"/>
              <a:gd name="connsiteY636" fmla="*/ 4545543 h 5539721"/>
              <a:gd name="connsiteX637" fmla="*/ 830094 w 6254524"/>
              <a:gd name="connsiteY637" fmla="*/ 4563990 h 5539721"/>
              <a:gd name="connsiteX638" fmla="*/ 811070 w 6254524"/>
              <a:gd name="connsiteY638" fmla="*/ 4554766 h 5539721"/>
              <a:gd name="connsiteX639" fmla="*/ 759190 w 6254524"/>
              <a:gd name="connsiteY639" fmla="*/ 4596848 h 5539721"/>
              <a:gd name="connsiteX640" fmla="*/ 683674 w 6254524"/>
              <a:gd name="connsiteY640" fmla="*/ 4638929 h 5539721"/>
              <a:gd name="connsiteX641" fmla="*/ 843929 w 6254524"/>
              <a:gd name="connsiteY641" fmla="*/ 4563990 h 5539721"/>
              <a:gd name="connsiteX642" fmla="*/ 961525 w 6254524"/>
              <a:gd name="connsiteY642" fmla="*/ 4503462 h 5539721"/>
              <a:gd name="connsiteX643" fmla="*/ 881974 w 6254524"/>
              <a:gd name="connsiteY643" fmla="*/ 4527097 h 5539721"/>
              <a:gd name="connsiteX644" fmla="*/ 881974 w 6254524"/>
              <a:gd name="connsiteY644" fmla="*/ 4527097 h 5539721"/>
              <a:gd name="connsiteX645" fmla="*/ 5535687 w 6254524"/>
              <a:gd name="connsiteY645" fmla="*/ 4503462 h 5539721"/>
              <a:gd name="connsiteX646" fmla="*/ 5526464 w 6254524"/>
              <a:gd name="connsiteY646" fmla="*/ 4526520 h 5539721"/>
              <a:gd name="connsiteX647" fmla="*/ 5535687 w 6254524"/>
              <a:gd name="connsiteY647" fmla="*/ 4503462 h 5539721"/>
              <a:gd name="connsiteX648" fmla="*/ 5535687 w 6254524"/>
              <a:gd name="connsiteY648" fmla="*/ 4503462 h 5539721"/>
              <a:gd name="connsiteX649" fmla="*/ 5611203 w 6254524"/>
              <a:gd name="connsiteY649" fmla="*/ 4522485 h 5539721"/>
              <a:gd name="connsiteX650" fmla="*/ 5550098 w 6254524"/>
              <a:gd name="connsiteY650" fmla="*/ 4540932 h 5539721"/>
              <a:gd name="connsiteX651" fmla="*/ 5611203 w 6254524"/>
              <a:gd name="connsiteY651" fmla="*/ 4540932 h 5539721"/>
              <a:gd name="connsiteX652" fmla="*/ 5611203 w 6254524"/>
              <a:gd name="connsiteY652" fmla="*/ 4522485 h 5539721"/>
              <a:gd name="connsiteX653" fmla="*/ 5611203 w 6254524"/>
              <a:gd name="connsiteY653" fmla="*/ 4522485 h 5539721"/>
              <a:gd name="connsiteX654" fmla="*/ 4663512 w 6254524"/>
              <a:gd name="connsiteY654" fmla="*/ 4564566 h 5539721"/>
              <a:gd name="connsiteX655" fmla="*/ 4672735 w 6254524"/>
              <a:gd name="connsiteY655" fmla="*/ 4578401 h 5539721"/>
              <a:gd name="connsiteX656" fmla="*/ 4710205 w 6254524"/>
              <a:gd name="connsiteY656" fmla="*/ 4536320 h 5539721"/>
              <a:gd name="connsiteX657" fmla="*/ 4663512 w 6254524"/>
              <a:gd name="connsiteY657" fmla="*/ 4564566 h 5539721"/>
              <a:gd name="connsiteX658" fmla="*/ 4663512 w 6254524"/>
              <a:gd name="connsiteY658" fmla="*/ 4564566 h 5539721"/>
              <a:gd name="connsiteX659" fmla="*/ 976513 w 6254524"/>
              <a:gd name="connsiteY659" fmla="*/ 4550155 h 5539721"/>
              <a:gd name="connsiteX660" fmla="*/ 1033005 w 6254524"/>
              <a:gd name="connsiteY660" fmla="*/ 4550155 h 5539721"/>
              <a:gd name="connsiteX661" fmla="*/ 976513 w 6254524"/>
              <a:gd name="connsiteY661" fmla="*/ 4550155 h 5539721"/>
              <a:gd name="connsiteX662" fmla="*/ 976513 w 6254524"/>
              <a:gd name="connsiteY662" fmla="*/ 4550155 h 5539721"/>
              <a:gd name="connsiteX663" fmla="*/ 19023 w 6254524"/>
              <a:gd name="connsiteY663" fmla="*/ 4550155 h 5539721"/>
              <a:gd name="connsiteX664" fmla="*/ 0 w 6254524"/>
              <a:gd name="connsiteY664" fmla="*/ 4578401 h 5539721"/>
              <a:gd name="connsiteX665" fmla="*/ 42658 w 6254524"/>
              <a:gd name="connsiteY665" fmla="*/ 4592236 h 5539721"/>
              <a:gd name="connsiteX666" fmla="*/ 66292 w 6254524"/>
              <a:gd name="connsiteY666" fmla="*/ 4563990 h 5539721"/>
              <a:gd name="connsiteX667" fmla="*/ 19023 w 6254524"/>
              <a:gd name="connsiteY667" fmla="*/ 4550155 h 5539721"/>
              <a:gd name="connsiteX668" fmla="*/ 19023 w 6254524"/>
              <a:gd name="connsiteY668" fmla="*/ 4550155 h 5539721"/>
              <a:gd name="connsiteX669" fmla="*/ 5130440 w 6254524"/>
              <a:gd name="connsiteY669" fmla="*/ 4592236 h 5539721"/>
              <a:gd name="connsiteX670" fmla="*/ 5182321 w 6254524"/>
              <a:gd name="connsiteY670" fmla="*/ 4569178 h 5539721"/>
              <a:gd name="connsiteX671" fmla="*/ 5130440 w 6254524"/>
              <a:gd name="connsiteY671" fmla="*/ 4592236 h 5539721"/>
              <a:gd name="connsiteX672" fmla="*/ 5130440 w 6254524"/>
              <a:gd name="connsiteY672" fmla="*/ 4592236 h 5539721"/>
              <a:gd name="connsiteX673" fmla="*/ 5356410 w 6254524"/>
              <a:gd name="connsiteY673" fmla="*/ 4569178 h 5539721"/>
              <a:gd name="connsiteX674" fmla="*/ 5370821 w 6254524"/>
              <a:gd name="connsiteY674" fmla="*/ 4578401 h 5539721"/>
              <a:gd name="connsiteX675" fmla="*/ 5380044 w 6254524"/>
              <a:gd name="connsiteY675" fmla="*/ 4559955 h 5539721"/>
              <a:gd name="connsiteX676" fmla="*/ 5356410 w 6254524"/>
              <a:gd name="connsiteY676" fmla="*/ 4569178 h 5539721"/>
              <a:gd name="connsiteX677" fmla="*/ 5356410 w 6254524"/>
              <a:gd name="connsiteY677" fmla="*/ 4569178 h 5539721"/>
              <a:gd name="connsiteX678" fmla="*/ 5427314 w 6254524"/>
              <a:gd name="connsiteY678" fmla="*/ 4587624 h 5539721"/>
              <a:gd name="connsiteX679" fmla="*/ 5441725 w 6254524"/>
              <a:gd name="connsiteY679" fmla="*/ 4592236 h 5539721"/>
              <a:gd name="connsiteX680" fmla="*/ 5404256 w 6254524"/>
              <a:gd name="connsiteY680" fmla="*/ 4610683 h 5539721"/>
              <a:gd name="connsiteX681" fmla="*/ 5441725 w 6254524"/>
              <a:gd name="connsiteY681" fmla="*/ 4633741 h 5539721"/>
              <a:gd name="connsiteX682" fmla="*/ 5456136 w 6254524"/>
              <a:gd name="connsiteY682" fmla="*/ 4596271 h 5539721"/>
              <a:gd name="connsiteX683" fmla="*/ 5446913 w 6254524"/>
              <a:gd name="connsiteY683" fmla="*/ 4577825 h 5539721"/>
              <a:gd name="connsiteX684" fmla="*/ 5427314 w 6254524"/>
              <a:gd name="connsiteY684" fmla="*/ 4587624 h 5539721"/>
              <a:gd name="connsiteX685" fmla="*/ 5427314 w 6254524"/>
              <a:gd name="connsiteY685" fmla="*/ 4587624 h 5539721"/>
              <a:gd name="connsiteX686" fmla="*/ 3984449 w 6254524"/>
              <a:gd name="connsiteY686" fmla="*/ 4592236 h 5539721"/>
              <a:gd name="connsiteX687" fmla="*/ 3941791 w 6254524"/>
              <a:gd name="connsiteY687" fmla="*/ 4625094 h 5539721"/>
              <a:gd name="connsiteX688" fmla="*/ 3984449 w 6254524"/>
              <a:gd name="connsiteY688" fmla="*/ 4592236 h 5539721"/>
              <a:gd name="connsiteX689" fmla="*/ 3984449 w 6254524"/>
              <a:gd name="connsiteY689" fmla="*/ 4592236 h 5539721"/>
              <a:gd name="connsiteX690" fmla="*/ 4696370 w 6254524"/>
              <a:gd name="connsiteY690" fmla="*/ 4596848 h 5539721"/>
              <a:gd name="connsiteX691" fmla="*/ 4672735 w 6254524"/>
              <a:gd name="connsiteY691" fmla="*/ 4610683 h 5539721"/>
              <a:gd name="connsiteX692" fmla="*/ 4696370 w 6254524"/>
              <a:gd name="connsiteY692" fmla="*/ 4596848 h 5539721"/>
              <a:gd name="connsiteX693" fmla="*/ 4696370 w 6254524"/>
              <a:gd name="connsiteY693" fmla="*/ 4596848 h 5539721"/>
              <a:gd name="connsiteX694" fmla="*/ 4861813 w 6254524"/>
              <a:gd name="connsiteY694" fmla="*/ 4620482 h 5539721"/>
              <a:gd name="connsiteX695" fmla="*/ 4880835 w 6254524"/>
              <a:gd name="connsiteY695" fmla="*/ 4606647 h 5539721"/>
              <a:gd name="connsiteX696" fmla="*/ 4861813 w 6254524"/>
              <a:gd name="connsiteY696" fmla="*/ 4620482 h 5539721"/>
              <a:gd name="connsiteX697" fmla="*/ 4861813 w 6254524"/>
              <a:gd name="connsiteY697" fmla="*/ 4620482 h 5539721"/>
              <a:gd name="connsiteX698" fmla="*/ 4036330 w 6254524"/>
              <a:gd name="connsiteY698" fmla="*/ 4643540 h 5539721"/>
              <a:gd name="connsiteX699" fmla="*/ 4097434 w 6254524"/>
              <a:gd name="connsiteY699" fmla="*/ 4610683 h 5539721"/>
              <a:gd name="connsiteX700" fmla="*/ 4026531 w 6254524"/>
              <a:gd name="connsiteY700" fmla="*/ 4633741 h 5539721"/>
              <a:gd name="connsiteX701" fmla="*/ 4050165 w 6254524"/>
              <a:gd name="connsiteY701" fmla="*/ 4629129 h 5539721"/>
              <a:gd name="connsiteX702" fmla="*/ 4036330 w 6254524"/>
              <a:gd name="connsiteY702" fmla="*/ 4643540 h 5539721"/>
              <a:gd name="connsiteX703" fmla="*/ 4036330 w 6254524"/>
              <a:gd name="connsiteY703" fmla="*/ 4643540 h 5539721"/>
              <a:gd name="connsiteX704" fmla="*/ 4159115 w 6254524"/>
              <a:gd name="connsiteY704" fmla="*/ 4606071 h 5539721"/>
              <a:gd name="connsiteX705" fmla="*/ 4130869 w 6254524"/>
              <a:gd name="connsiteY705" fmla="*/ 4638929 h 5539721"/>
              <a:gd name="connsiteX706" fmla="*/ 4159115 w 6254524"/>
              <a:gd name="connsiteY706" fmla="*/ 4606071 h 5539721"/>
              <a:gd name="connsiteX707" fmla="*/ 4159115 w 6254524"/>
              <a:gd name="connsiteY707" fmla="*/ 4606071 h 5539721"/>
              <a:gd name="connsiteX708" fmla="*/ 1542014 w 6254524"/>
              <a:gd name="connsiteY708" fmla="*/ 4657376 h 5539721"/>
              <a:gd name="connsiteX709" fmla="*/ 1561037 w 6254524"/>
              <a:gd name="connsiteY709" fmla="*/ 4643540 h 5539721"/>
              <a:gd name="connsiteX710" fmla="*/ 1542014 w 6254524"/>
              <a:gd name="connsiteY710" fmla="*/ 4657376 h 5539721"/>
              <a:gd name="connsiteX711" fmla="*/ 1542014 w 6254524"/>
              <a:gd name="connsiteY711" fmla="*/ 4657376 h 5539721"/>
              <a:gd name="connsiteX712" fmla="*/ 594324 w 6254524"/>
              <a:gd name="connsiteY712" fmla="*/ 4713868 h 5539721"/>
              <a:gd name="connsiteX713" fmla="*/ 674451 w 6254524"/>
              <a:gd name="connsiteY713" fmla="*/ 4662563 h 5539721"/>
              <a:gd name="connsiteX714" fmla="*/ 594324 w 6254524"/>
              <a:gd name="connsiteY714" fmla="*/ 4713868 h 5539721"/>
              <a:gd name="connsiteX715" fmla="*/ 594324 w 6254524"/>
              <a:gd name="connsiteY715" fmla="*/ 4713868 h 5539721"/>
              <a:gd name="connsiteX716" fmla="*/ 3890488 w 6254524"/>
              <a:gd name="connsiteY716" fmla="*/ 4746149 h 5539721"/>
              <a:gd name="connsiteX717" fmla="*/ 4017884 w 6254524"/>
              <a:gd name="connsiteY717" fmla="*/ 4657376 h 5539721"/>
              <a:gd name="connsiteX718" fmla="*/ 3890488 w 6254524"/>
              <a:gd name="connsiteY718" fmla="*/ 4717903 h 5539721"/>
              <a:gd name="connsiteX719" fmla="*/ 3890488 w 6254524"/>
              <a:gd name="connsiteY719" fmla="*/ 4746149 h 5539721"/>
              <a:gd name="connsiteX720" fmla="*/ 3890488 w 6254524"/>
              <a:gd name="connsiteY720" fmla="*/ 4746149 h 5539721"/>
              <a:gd name="connsiteX721" fmla="*/ 3932568 w 6254524"/>
              <a:gd name="connsiteY721" fmla="*/ 4681010 h 5539721"/>
              <a:gd name="connsiteX722" fmla="*/ 3960815 w 6254524"/>
              <a:gd name="connsiteY722" fmla="*/ 4662563 h 5539721"/>
              <a:gd name="connsiteX723" fmla="*/ 3932568 w 6254524"/>
              <a:gd name="connsiteY723" fmla="*/ 4681010 h 5539721"/>
              <a:gd name="connsiteX724" fmla="*/ 3932568 w 6254524"/>
              <a:gd name="connsiteY724" fmla="*/ 4681010 h 5539721"/>
              <a:gd name="connsiteX725" fmla="*/ 3904322 w 6254524"/>
              <a:gd name="connsiteY725" fmla="*/ 4662563 h 5539721"/>
              <a:gd name="connsiteX726" fmla="*/ 3885299 w 6254524"/>
              <a:gd name="connsiteY726" fmla="*/ 4685622 h 5539721"/>
              <a:gd name="connsiteX727" fmla="*/ 3922769 w 6254524"/>
              <a:gd name="connsiteY727" fmla="*/ 4685622 h 5539721"/>
              <a:gd name="connsiteX728" fmla="*/ 3904322 w 6254524"/>
              <a:gd name="connsiteY728" fmla="*/ 4662563 h 5539721"/>
              <a:gd name="connsiteX729" fmla="*/ 3904322 w 6254524"/>
              <a:gd name="connsiteY729" fmla="*/ 4662563 h 5539721"/>
              <a:gd name="connsiteX730" fmla="*/ 4644489 w 6254524"/>
              <a:gd name="connsiteY730" fmla="*/ 4676398 h 5539721"/>
              <a:gd name="connsiteX731" fmla="*/ 4559751 w 6254524"/>
              <a:gd name="connsiteY731" fmla="*/ 4723091 h 5539721"/>
              <a:gd name="connsiteX732" fmla="*/ 4644489 w 6254524"/>
              <a:gd name="connsiteY732" fmla="*/ 4676398 h 5539721"/>
              <a:gd name="connsiteX733" fmla="*/ 4644489 w 6254524"/>
              <a:gd name="connsiteY733" fmla="*/ 4676398 h 5539721"/>
              <a:gd name="connsiteX734" fmla="*/ 5333351 w 6254524"/>
              <a:gd name="connsiteY734" fmla="*/ 4690233 h 5539721"/>
              <a:gd name="connsiteX735" fmla="*/ 5356986 w 6254524"/>
              <a:gd name="connsiteY735" fmla="*/ 4676398 h 5539721"/>
              <a:gd name="connsiteX736" fmla="*/ 5333351 w 6254524"/>
              <a:gd name="connsiteY736" fmla="*/ 4690233 h 5539721"/>
              <a:gd name="connsiteX737" fmla="*/ 5333351 w 6254524"/>
              <a:gd name="connsiteY737" fmla="*/ 4690233 h 5539721"/>
              <a:gd name="connsiteX738" fmla="*/ 3847830 w 6254524"/>
              <a:gd name="connsiteY738" fmla="*/ 4694845 h 5539721"/>
              <a:gd name="connsiteX739" fmla="*/ 3810360 w 6254524"/>
              <a:gd name="connsiteY739" fmla="*/ 4708680 h 5539721"/>
              <a:gd name="connsiteX740" fmla="*/ 3847830 w 6254524"/>
              <a:gd name="connsiteY740" fmla="*/ 4694845 h 5539721"/>
              <a:gd name="connsiteX741" fmla="*/ 3847830 w 6254524"/>
              <a:gd name="connsiteY741" fmla="*/ 4694845 h 5539721"/>
              <a:gd name="connsiteX742" fmla="*/ 4418519 w 6254524"/>
              <a:gd name="connsiteY742" fmla="*/ 4755373 h 5539721"/>
              <a:gd name="connsiteX743" fmla="*/ 4470400 w 6254524"/>
              <a:gd name="connsiteY743" fmla="*/ 4732315 h 5539721"/>
              <a:gd name="connsiteX744" fmla="*/ 4461177 w 6254524"/>
              <a:gd name="connsiteY744" fmla="*/ 4713868 h 5539721"/>
              <a:gd name="connsiteX745" fmla="*/ 4446766 w 6254524"/>
              <a:gd name="connsiteY745" fmla="*/ 4709256 h 5539721"/>
              <a:gd name="connsiteX746" fmla="*/ 4418519 w 6254524"/>
              <a:gd name="connsiteY746" fmla="*/ 4755373 h 5539721"/>
              <a:gd name="connsiteX747" fmla="*/ 4418519 w 6254524"/>
              <a:gd name="connsiteY747" fmla="*/ 4755373 h 5539721"/>
              <a:gd name="connsiteX748" fmla="*/ 1127544 w 6254524"/>
              <a:gd name="connsiteY748" fmla="*/ 4746149 h 5539721"/>
              <a:gd name="connsiteX749" fmla="*/ 1136767 w 6254524"/>
              <a:gd name="connsiteY749" fmla="*/ 4723091 h 5539721"/>
              <a:gd name="connsiteX750" fmla="*/ 1127544 w 6254524"/>
              <a:gd name="connsiteY750" fmla="*/ 4746149 h 5539721"/>
              <a:gd name="connsiteX751" fmla="*/ 1127544 w 6254524"/>
              <a:gd name="connsiteY751" fmla="*/ 4746149 h 5539721"/>
              <a:gd name="connsiteX752" fmla="*/ 4602408 w 6254524"/>
              <a:gd name="connsiteY752" fmla="*/ 4797454 h 5539721"/>
              <a:gd name="connsiteX753" fmla="*/ 4635266 w 6254524"/>
              <a:gd name="connsiteY753" fmla="*/ 4774396 h 5539721"/>
              <a:gd name="connsiteX754" fmla="*/ 4507870 w 6254524"/>
              <a:gd name="connsiteY754" fmla="*/ 4839535 h 5539721"/>
              <a:gd name="connsiteX755" fmla="*/ 4602408 w 6254524"/>
              <a:gd name="connsiteY755" fmla="*/ 4797454 h 5539721"/>
              <a:gd name="connsiteX756" fmla="*/ 4602408 w 6254524"/>
              <a:gd name="connsiteY756" fmla="*/ 4797454 h 5539721"/>
              <a:gd name="connsiteX757" fmla="*/ 4611631 w 6254524"/>
              <a:gd name="connsiteY757" fmla="*/ 4834923 h 5539721"/>
              <a:gd name="connsiteX758" fmla="*/ 4583385 w 6254524"/>
              <a:gd name="connsiteY758" fmla="*/ 4848758 h 5539721"/>
              <a:gd name="connsiteX759" fmla="*/ 4611631 w 6254524"/>
              <a:gd name="connsiteY759" fmla="*/ 4834923 h 5539721"/>
              <a:gd name="connsiteX760" fmla="*/ 4611631 w 6254524"/>
              <a:gd name="connsiteY760" fmla="*/ 4834923 h 5539721"/>
              <a:gd name="connsiteX761" fmla="*/ 1155790 w 6254524"/>
              <a:gd name="connsiteY761" fmla="*/ 4863169 h 5539721"/>
              <a:gd name="connsiteX762" fmla="*/ 1132156 w 6254524"/>
              <a:gd name="connsiteY762" fmla="*/ 4923697 h 5539721"/>
              <a:gd name="connsiteX763" fmla="*/ 1216894 w 6254524"/>
              <a:gd name="connsiteY763" fmla="*/ 4858558 h 5539721"/>
              <a:gd name="connsiteX764" fmla="*/ 1155790 w 6254524"/>
              <a:gd name="connsiteY764" fmla="*/ 4863169 h 5539721"/>
              <a:gd name="connsiteX765" fmla="*/ 1155790 w 6254524"/>
              <a:gd name="connsiteY765" fmla="*/ 4863169 h 5539721"/>
              <a:gd name="connsiteX766" fmla="*/ 4343004 w 6254524"/>
              <a:gd name="connsiteY766" fmla="*/ 4886227 h 5539721"/>
              <a:gd name="connsiteX767" fmla="*/ 4399496 w 6254524"/>
              <a:gd name="connsiteY767" fmla="*/ 4857981 h 5539721"/>
              <a:gd name="connsiteX768" fmla="*/ 4343004 w 6254524"/>
              <a:gd name="connsiteY768" fmla="*/ 4886227 h 5539721"/>
              <a:gd name="connsiteX769" fmla="*/ 4343004 w 6254524"/>
              <a:gd name="connsiteY769" fmla="*/ 4886227 h 5539721"/>
              <a:gd name="connsiteX770" fmla="*/ 4366639 w 6254524"/>
              <a:gd name="connsiteY770" fmla="*/ 4923697 h 5539721"/>
              <a:gd name="connsiteX771" fmla="*/ 4423131 w 6254524"/>
              <a:gd name="connsiteY771" fmla="*/ 4886227 h 5539721"/>
              <a:gd name="connsiteX772" fmla="*/ 4343004 w 6254524"/>
              <a:gd name="connsiteY772" fmla="*/ 4914474 h 5539721"/>
              <a:gd name="connsiteX773" fmla="*/ 4366639 w 6254524"/>
              <a:gd name="connsiteY773" fmla="*/ 4923697 h 5539721"/>
              <a:gd name="connsiteX774" fmla="*/ 4366639 w 6254524"/>
              <a:gd name="connsiteY774" fmla="*/ 4923697 h 5539721"/>
              <a:gd name="connsiteX775" fmla="*/ 3621283 w 6254524"/>
              <a:gd name="connsiteY775" fmla="*/ 4900062 h 5539721"/>
              <a:gd name="connsiteX776" fmla="*/ 3560179 w 6254524"/>
              <a:gd name="connsiteY776" fmla="*/ 4913897 h 5539721"/>
              <a:gd name="connsiteX777" fmla="*/ 3574591 w 6254524"/>
              <a:gd name="connsiteY777" fmla="*/ 4932344 h 5539721"/>
              <a:gd name="connsiteX778" fmla="*/ 3621283 w 6254524"/>
              <a:gd name="connsiteY778" fmla="*/ 4900062 h 5539721"/>
              <a:gd name="connsiteX779" fmla="*/ 3621283 w 6254524"/>
              <a:gd name="connsiteY779" fmla="*/ 4900062 h 5539721"/>
              <a:gd name="connsiteX780" fmla="*/ 3385513 w 6254524"/>
              <a:gd name="connsiteY780" fmla="*/ 4909862 h 5539721"/>
              <a:gd name="connsiteX781" fmla="*/ 3357268 w 6254524"/>
              <a:gd name="connsiteY781" fmla="*/ 4923697 h 5539721"/>
              <a:gd name="connsiteX782" fmla="*/ 3357268 w 6254524"/>
              <a:gd name="connsiteY782" fmla="*/ 4932920 h 5539721"/>
              <a:gd name="connsiteX783" fmla="*/ 3385513 w 6254524"/>
              <a:gd name="connsiteY783" fmla="*/ 4909862 h 5539721"/>
              <a:gd name="connsiteX784" fmla="*/ 3385513 w 6254524"/>
              <a:gd name="connsiteY784" fmla="*/ 4909862 h 5539721"/>
              <a:gd name="connsiteX785" fmla="*/ 4272100 w 6254524"/>
              <a:gd name="connsiteY785" fmla="*/ 4961166 h 5539721"/>
              <a:gd name="connsiteX786" fmla="*/ 4333204 w 6254524"/>
              <a:gd name="connsiteY786" fmla="*/ 4932920 h 5539721"/>
              <a:gd name="connsiteX787" fmla="*/ 4328593 w 6254524"/>
              <a:gd name="connsiteY787" fmla="*/ 4923697 h 5539721"/>
              <a:gd name="connsiteX788" fmla="*/ 4272100 w 6254524"/>
              <a:gd name="connsiteY788" fmla="*/ 4961166 h 5539721"/>
              <a:gd name="connsiteX789" fmla="*/ 4272100 w 6254524"/>
              <a:gd name="connsiteY789" fmla="*/ 4961166 h 5539721"/>
              <a:gd name="connsiteX790" fmla="*/ 2471258 w 6254524"/>
              <a:gd name="connsiteY790" fmla="*/ 4956555 h 5539721"/>
              <a:gd name="connsiteX791" fmla="*/ 2480481 w 6254524"/>
              <a:gd name="connsiteY791" fmla="*/ 4928309 h 5539721"/>
              <a:gd name="connsiteX792" fmla="*/ 2461458 w 6254524"/>
              <a:gd name="connsiteY792" fmla="*/ 4928309 h 5539721"/>
              <a:gd name="connsiteX793" fmla="*/ 2428600 w 6254524"/>
              <a:gd name="connsiteY793" fmla="*/ 4951367 h 5539721"/>
              <a:gd name="connsiteX794" fmla="*/ 2471258 w 6254524"/>
              <a:gd name="connsiteY794" fmla="*/ 4956555 h 5539721"/>
              <a:gd name="connsiteX795" fmla="*/ 2471258 w 6254524"/>
              <a:gd name="connsiteY795" fmla="*/ 4956555 h 5539721"/>
              <a:gd name="connsiteX796" fmla="*/ 3197013 w 6254524"/>
              <a:gd name="connsiteY796" fmla="*/ 4979613 h 5539721"/>
              <a:gd name="connsiteX797" fmla="*/ 3348044 w 6254524"/>
              <a:gd name="connsiteY797" fmla="*/ 4928309 h 5539721"/>
              <a:gd name="connsiteX798" fmla="*/ 3216037 w 6254524"/>
              <a:gd name="connsiteY798" fmla="*/ 4975001 h 5539721"/>
              <a:gd name="connsiteX799" fmla="*/ 3211425 w 6254524"/>
              <a:gd name="connsiteY799" fmla="*/ 4961166 h 5539721"/>
              <a:gd name="connsiteX800" fmla="*/ 3197013 w 6254524"/>
              <a:gd name="connsiteY800" fmla="*/ 4979613 h 5539721"/>
              <a:gd name="connsiteX801" fmla="*/ 3197013 w 6254524"/>
              <a:gd name="connsiteY801" fmla="*/ 4979613 h 5539721"/>
              <a:gd name="connsiteX802" fmla="*/ 3522710 w 6254524"/>
              <a:gd name="connsiteY802" fmla="*/ 4942144 h 5539721"/>
              <a:gd name="connsiteX803" fmla="*/ 3376290 w 6254524"/>
              <a:gd name="connsiteY803" fmla="*/ 4998060 h 5539721"/>
              <a:gd name="connsiteX804" fmla="*/ 3508298 w 6254524"/>
              <a:gd name="connsiteY804" fmla="*/ 4960590 h 5539721"/>
              <a:gd name="connsiteX805" fmla="*/ 3522710 w 6254524"/>
              <a:gd name="connsiteY805" fmla="*/ 4942144 h 5539721"/>
              <a:gd name="connsiteX806" fmla="*/ 3522710 w 6254524"/>
              <a:gd name="connsiteY806" fmla="*/ 4942144 h 5539721"/>
              <a:gd name="connsiteX807" fmla="*/ 4852012 w 6254524"/>
              <a:gd name="connsiteY807" fmla="*/ 5044752 h 5539721"/>
              <a:gd name="connsiteX808" fmla="*/ 4941363 w 6254524"/>
              <a:gd name="connsiteY808" fmla="*/ 4984225 h 5539721"/>
              <a:gd name="connsiteX809" fmla="*/ 4852012 w 6254524"/>
              <a:gd name="connsiteY809" fmla="*/ 5044752 h 5539721"/>
              <a:gd name="connsiteX810" fmla="*/ 4852012 w 6254524"/>
              <a:gd name="connsiteY810" fmla="*/ 5044752 h 5539721"/>
              <a:gd name="connsiteX811" fmla="*/ 1895957 w 6254524"/>
              <a:gd name="connsiteY811" fmla="*/ 5026306 h 5539721"/>
              <a:gd name="connsiteX812" fmla="*/ 1881546 w 6254524"/>
              <a:gd name="connsiteY812" fmla="*/ 5035529 h 5539721"/>
              <a:gd name="connsiteX813" fmla="*/ 1895957 w 6254524"/>
              <a:gd name="connsiteY813" fmla="*/ 5049364 h 5539721"/>
              <a:gd name="connsiteX814" fmla="*/ 1895957 w 6254524"/>
              <a:gd name="connsiteY814" fmla="*/ 5026306 h 5539721"/>
              <a:gd name="connsiteX815" fmla="*/ 1895957 w 6254524"/>
              <a:gd name="connsiteY815" fmla="*/ 5026306 h 5539721"/>
              <a:gd name="connsiteX816" fmla="*/ 3348044 w 6254524"/>
              <a:gd name="connsiteY816" fmla="*/ 5044752 h 5539721"/>
              <a:gd name="connsiteX817" fmla="*/ 3310574 w 6254524"/>
              <a:gd name="connsiteY817" fmla="*/ 5067810 h 5539721"/>
              <a:gd name="connsiteX818" fmla="*/ 3353232 w 6254524"/>
              <a:gd name="connsiteY818" fmla="*/ 5072422 h 5539721"/>
              <a:gd name="connsiteX819" fmla="*/ 3348044 w 6254524"/>
              <a:gd name="connsiteY819" fmla="*/ 5044752 h 5539721"/>
              <a:gd name="connsiteX820" fmla="*/ 3348044 w 6254524"/>
              <a:gd name="connsiteY820" fmla="*/ 5044752 h 5539721"/>
              <a:gd name="connsiteX821" fmla="*/ 3348044 w 6254524"/>
              <a:gd name="connsiteY821" fmla="*/ 5086834 h 5539721"/>
              <a:gd name="connsiteX822" fmla="*/ 3367067 w 6254524"/>
              <a:gd name="connsiteY822" fmla="*/ 5096057 h 5539721"/>
              <a:gd name="connsiteX823" fmla="*/ 3343433 w 6254524"/>
              <a:gd name="connsiteY823" fmla="*/ 5124303 h 5539721"/>
              <a:gd name="connsiteX824" fmla="*/ 3367067 w 6254524"/>
              <a:gd name="connsiteY824" fmla="*/ 5133526 h 5539721"/>
              <a:gd name="connsiteX825" fmla="*/ 3348044 w 6254524"/>
              <a:gd name="connsiteY825" fmla="*/ 5142749 h 5539721"/>
              <a:gd name="connsiteX826" fmla="*/ 3399925 w 6254524"/>
              <a:gd name="connsiteY826" fmla="*/ 5119691 h 5539721"/>
              <a:gd name="connsiteX827" fmla="*/ 3367067 w 6254524"/>
              <a:gd name="connsiteY827" fmla="*/ 5119691 h 5539721"/>
              <a:gd name="connsiteX828" fmla="*/ 3418948 w 6254524"/>
              <a:gd name="connsiteY828" fmla="*/ 5105857 h 5539721"/>
              <a:gd name="connsiteX829" fmla="*/ 3404537 w 6254524"/>
              <a:gd name="connsiteY829" fmla="*/ 5119691 h 5539721"/>
              <a:gd name="connsiteX830" fmla="*/ 3447194 w 6254524"/>
              <a:gd name="connsiteY830" fmla="*/ 5110468 h 5539721"/>
              <a:gd name="connsiteX831" fmla="*/ 3432783 w 6254524"/>
              <a:gd name="connsiteY831" fmla="*/ 5087410 h 5539721"/>
              <a:gd name="connsiteX832" fmla="*/ 3413760 w 6254524"/>
              <a:gd name="connsiteY832" fmla="*/ 5082798 h 5539721"/>
              <a:gd name="connsiteX833" fmla="*/ 3428171 w 6254524"/>
              <a:gd name="connsiteY833" fmla="*/ 5073575 h 5539721"/>
              <a:gd name="connsiteX834" fmla="*/ 3399925 w 6254524"/>
              <a:gd name="connsiteY834" fmla="*/ 5050517 h 5539721"/>
              <a:gd name="connsiteX835" fmla="*/ 3348044 w 6254524"/>
              <a:gd name="connsiteY835" fmla="*/ 5086834 h 5539721"/>
              <a:gd name="connsiteX836" fmla="*/ 3348044 w 6254524"/>
              <a:gd name="connsiteY836" fmla="*/ 5086834 h 5539721"/>
              <a:gd name="connsiteX837" fmla="*/ 4427743 w 6254524"/>
              <a:gd name="connsiteY837" fmla="*/ 5110468 h 5539721"/>
              <a:gd name="connsiteX838" fmla="*/ 4323981 w 6254524"/>
              <a:gd name="connsiteY838" fmla="*/ 5161773 h 5539721"/>
              <a:gd name="connsiteX839" fmla="*/ 4432354 w 6254524"/>
              <a:gd name="connsiteY839" fmla="*/ 5124303 h 5539721"/>
              <a:gd name="connsiteX840" fmla="*/ 4427743 w 6254524"/>
              <a:gd name="connsiteY840" fmla="*/ 5110468 h 5539721"/>
              <a:gd name="connsiteX841" fmla="*/ 4427743 w 6254524"/>
              <a:gd name="connsiteY841" fmla="*/ 5110468 h 5539721"/>
              <a:gd name="connsiteX842" fmla="*/ 2947408 w 6254524"/>
              <a:gd name="connsiteY842" fmla="*/ 5138138 h 5539721"/>
              <a:gd name="connsiteX843" fmla="*/ 2994678 w 6254524"/>
              <a:gd name="connsiteY843" fmla="*/ 5119691 h 5539721"/>
              <a:gd name="connsiteX844" fmla="*/ 2947408 w 6254524"/>
              <a:gd name="connsiteY844" fmla="*/ 5138138 h 5539721"/>
              <a:gd name="connsiteX845" fmla="*/ 2947408 w 6254524"/>
              <a:gd name="connsiteY845" fmla="*/ 5138138 h 5539721"/>
              <a:gd name="connsiteX846" fmla="*/ 3216037 w 6254524"/>
              <a:gd name="connsiteY846" fmla="*/ 5180219 h 5539721"/>
              <a:gd name="connsiteX847" fmla="*/ 3286940 w 6254524"/>
              <a:gd name="connsiteY847" fmla="*/ 5161773 h 5539721"/>
              <a:gd name="connsiteX848" fmla="*/ 3244282 w 6254524"/>
              <a:gd name="connsiteY848" fmla="*/ 5161773 h 5539721"/>
              <a:gd name="connsiteX849" fmla="*/ 3248894 w 6254524"/>
              <a:gd name="connsiteY849" fmla="*/ 5138714 h 5539721"/>
              <a:gd name="connsiteX850" fmla="*/ 3216037 w 6254524"/>
              <a:gd name="connsiteY850" fmla="*/ 5161773 h 5539721"/>
              <a:gd name="connsiteX851" fmla="*/ 3216037 w 6254524"/>
              <a:gd name="connsiteY851" fmla="*/ 5180219 h 5539721"/>
              <a:gd name="connsiteX852" fmla="*/ 3216037 w 6254524"/>
              <a:gd name="connsiteY852" fmla="*/ 5180219 h 5539721"/>
              <a:gd name="connsiteX853" fmla="*/ 2645347 w 6254524"/>
              <a:gd name="connsiteY853" fmla="*/ 5147938 h 5539721"/>
              <a:gd name="connsiteX854" fmla="*/ 2579055 w 6254524"/>
              <a:gd name="connsiteY854" fmla="*/ 5157161 h 5539721"/>
              <a:gd name="connsiteX855" fmla="*/ 2645347 w 6254524"/>
              <a:gd name="connsiteY855" fmla="*/ 5147938 h 5539721"/>
              <a:gd name="connsiteX856" fmla="*/ 2645347 w 6254524"/>
              <a:gd name="connsiteY856" fmla="*/ 5147938 h 5539721"/>
              <a:gd name="connsiteX857" fmla="*/ 4102622 w 6254524"/>
              <a:gd name="connsiteY857" fmla="*/ 5161773 h 5539721"/>
              <a:gd name="connsiteX858" fmla="*/ 4069765 w 6254524"/>
              <a:gd name="connsiteY858" fmla="*/ 5170996 h 5539721"/>
              <a:gd name="connsiteX859" fmla="*/ 4065153 w 6254524"/>
              <a:gd name="connsiteY859" fmla="*/ 5203854 h 5539721"/>
              <a:gd name="connsiteX860" fmla="*/ 4102622 w 6254524"/>
              <a:gd name="connsiteY860" fmla="*/ 5161773 h 5539721"/>
              <a:gd name="connsiteX861" fmla="*/ 4102622 w 6254524"/>
              <a:gd name="connsiteY861" fmla="*/ 5161773 h 5539721"/>
              <a:gd name="connsiteX862" fmla="*/ 3814972 w 6254524"/>
              <a:gd name="connsiteY862" fmla="*/ 5199242 h 5539721"/>
              <a:gd name="connsiteX863" fmla="*/ 3777502 w 6254524"/>
              <a:gd name="connsiteY863" fmla="*/ 5208465 h 5539721"/>
              <a:gd name="connsiteX864" fmla="*/ 3814972 w 6254524"/>
              <a:gd name="connsiteY864" fmla="*/ 5199242 h 5539721"/>
              <a:gd name="connsiteX865" fmla="*/ 3814972 w 6254524"/>
              <a:gd name="connsiteY865" fmla="*/ 5199242 h 5539721"/>
              <a:gd name="connsiteX866" fmla="*/ 3499075 w 6254524"/>
              <a:gd name="connsiteY866" fmla="*/ 5311074 h 5539721"/>
              <a:gd name="connsiteX867" fmla="*/ 3531933 w 6254524"/>
              <a:gd name="connsiteY867" fmla="*/ 5273604 h 5539721"/>
              <a:gd name="connsiteX868" fmla="*/ 3499075 w 6254524"/>
              <a:gd name="connsiteY868" fmla="*/ 5311074 h 5539721"/>
              <a:gd name="connsiteX869" fmla="*/ 3499075 w 6254524"/>
              <a:gd name="connsiteY869" fmla="*/ 5311074 h 5539721"/>
              <a:gd name="connsiteX870" fmla="*/ 2692616 w 6254524"/>
              <a:gd name="connsiteY870" fmla="*/ 5278216 h 5539721"/>
              <a:gd name="connsiteX871" fmla="*/ 2636123 w 6254524"/>
              <a:gd name="connsiteY871" fmla="*/ 5311074 h 5539721"/>
              <a:gd name="connsiteX872" fmla="*/ 2692616 w 6254524"/>
              <a:gd name="connsiteY872" fmla="*/ 5278216 h 5539721"/>
              <a:gd name="connsiteX873" fmla="*/ 2692616 w 6254524"/>
              <a:gd name="connsiteY873" fmla="*/ 5278216 h 5539721"/>
              <a:gd name="connsiteX874" fmla="*/ 2881116 w 6254524"/>
              <a:gd name="connsiteY874" fmla="*/ 5320297 h 5539721"/>
              <a:gd name="connsiteX875" fmla="*/ 2838459 w 6254524"/>
              <a:gd name="connsiteY875" fmla="*/ 5324909 h 5539721"/>
              <a:gd name="connsiteX876" fmla="*/ 2881116 w 6254524"/>
              <a:gd name="connsiteY876" fmla="*/ 5320297 h 5539721"/>
              <a:gd name="connsiteX877" fmla="*/ 2881116 w 6254524"/>
              <a:gd name="connsiteY877" fmla="*/ 5320297 h 5539721"/>
              <a:gd name="connsiteX878" fmla="*/ 2989490 w 6254524"/>
              <a:gd name="connsiteY878" fmla="*/ 5343932 h 5539721"/>
              <a:gd name="connsiteX879" fmla="*/ 3060394 w 6254524"/>
              <a:gd name="connsiteY879" fmla="*/ 5325485 h 5539721"/>
              <a:gd name="connsiteX880" fmla="*/ 2989490 w 6254524"/>
              <a:gd name="connsiteY880" fmla="*/ 5343932 h 5539721"/>
              <a:gd name="connsiteX881" fmla="*/ 2989490 w 6254524"/>
              <a:gd name="connsiteY881" fmla="*/ 5343932 h 5539721"/>
              <a:gd name="connsiteX882" fmla="*/ 3277141 w 6254524"/>
              <a:gd name="connsiteY882" fmla="*/ 5362379 h 5539721"/>
              <a:gd name="connsiteX883" fmla="*/ 3210848 w 6254524"/>
              <a:gd name="connsiteY883" fmla="*/ 5385437 h 5539721"/>
              <a:gd name="connsiteX884" fmla="*/ 3196437 w 6254524"/>
              <a:gd name="connsiteY884" fmla="*/ 5380825 h 5539721"/>
              <a:gd name="connsiteX885" fmla="*/ 3120922 w 6254524"/>
              <a:gd name="connsiteY885" fmla="*/ 5403883 h 5539721"/>
              <a:gd name="connsiteX886" fmla="*/ 3233907 w 6254524"/>
              <a:gd name="connsiteY886" fmla="*/ 5390048 h 5539721"/>
              <a:gd name="connsiteX887" fmla="*/ 3337668 w 6254524"/>
              <a:gd name="connsiteY887" fmla="*/ 5366990 h 5539721"/>
              <a:gd name="connsiteX888" fmla="*/ 3277141 w 6254524"/>
              <a:gd name="connsiteY888" fmla="*/ 5362379 h 5539721"/>
              <a:gd name="connsiteX889" fmla="*/ 3277141 w 6254524"/>
              <a:gd name="connsiteY889" fmla="*/ 5362379 h 5539721"/>
              <a:gd name="connsiteX890" fmla="*/ 2626900 w 6254524"/>
              <a:gd name="connsiteY890" fmla="*/ 5409071 h 5539721"/>
              <a:gd name="connsiteX891" fmla="*/ 2636123 w 6254524"/>
              <a:gd name="connsiteY891" fmla="*/ 5446541 h 5539721"/>
              <a:gd name="connsiteX892" fmla="*/ 2744497 w 6254524"/>
              <a:gd name="connsiteY892" fmla="*/ 5381401 h 5539721"/>
              <a:gd name="connsiteX893" fmla="*/ 2626900 w 6254524"/>
              <a:gd name="connsiteY893" fmla="*/ 5409071 h 5539721"/>
              <a:gd name="connsiteX894" fmla="*/ 2626900 w 6254524"/>
              <a:gd name="connsiteY894" fmla="*/ 5409071 h 5539721"/>
              <a:gd name="connsiteX895" fmla="*/ 2852871 w 6254524"/>
              <a:gd name="connsiteY895" fmla="*/ 5385437 h 5539721"/>
              <a:gd name="connsiteX896" fmla="*/ 2900140 w 6254524"/>
              <a:gd name="connsiteY896" fmla="*/ 5380825 h 5539721"/>
              <a:gd name="connsiteX897" fmla="*/ 2852871 w 6254524"/>
              <a:gd name="connsiteY897" fmla="*/ 5385437 h 5539721"/>
              <a:gd name="connsiteX898" fmla="*/ 2852871 w 6254524"/>
              <a:gd name="connsiteY898" fmla="*/ 5385437 h 5539721"/>
              <a:gd name="connsiteX899" fmla="*/ 2857482 w 6254524"/>
              <a:gd name="connsiteY899" fmla="*/ 5427518 h 5539721"/>
              <a:gd name="connsiteX900" fmla="*/ 2852871 w 6254524"/>
              <a:gd name="connsiteY900" fmla="*/ 5399271 h 5539721"/>
              <a:gd name="connsiteX901" fmla="*/ 2824624 w 6254524"/>
              <a:gd name="connsiteY901" fmla="*/ 5390048 h 5539721"/>
              <a:gd name="connsiteX902" fmla="*/ 2824624 w 6254524"/>
              <a:gd name="connsiteY902" fmla="*/ 5399271 h 5539721"/>
              <a:gd name="connsiteX903" fmla="*/ 2820012 w 6254524"/>
              <a:gd name="connsiteY903" fmla="*/ 5403883 h 5539721"/>
              <a:gd name="connsiteX904" fmla="*/ 2848259 w 6254524"/>
              <a:gd name="connsiteY904" fmla="*/ 5417718 h 5539721"/>
              <a:gd name="connsiteX905" fmla="*/ 2805601 w 6254524"/>
              <a:gd name="connsiteY905" fmla="*/ 5431553 h 5539721"/>
              <a:gd name="connsiteX906" fmla="*/ 2857482 w 6254524"/>
              <a:gd name="connsiteY906" fmla="*/ 5427518 h 5539721"/>
              <a:gd name="connsiteX907" fmla="*/ 2857482 w 6254524"/>
              <a:gd name="connsiteY907" fmla="*/ 5427518 h 5539721"/>
              <a:gd name="connsiteX908" fmla="*/ 3824195 w 6254524"/>
              <a:gd name="connsiteY908" fmla="*/ 5539926 h 5539721"/>
              <a:gd name="connsiteX909" fmla="*/ 3993672 w 6254524"/>
              <a:gd name="connsiteY909" fmla="*/ 5470175 h 5539721"/>
              <a:gd name="connsiteX910" fmla="*/ 3876076 w 6254524"/>
              <a:gd name="connsiteY910" fmla="*/ 5512257 h 5539721"/>
              <a:gd name="connsiteX911" fmla="*/ 3824195 w 6254524"/>
              <a:gd name="connsiteY911" fmla="*/ 5539926 h 5539721"/>
              <a:gd name="connsiteX912" fmla="*/ 3824195 w 6254524"/>
              <a:gd name="connsiteY912" fmla="*/ 5539926 h 5539721"/>
              <a:gd name="connsiteX913" fmla="*/ 2683393 w 6254524"/>
              <a:gd name="connsiteY913" fmla="*/ 5478822 h 5539721"/>
              <a:gd name="connsiteX914" fmla="*/ 2655147 w 6254524"/>
              <a:gd name="connsiteY914" fmla="*/ 5497268 h 5539721"/>
              <a:gd name="connsiteX915" fmla="*/ 2721439 w 6254524"/>
              <a:gd name="connsiteY915" fmla="*/ 5492657 h 5539721"/>
              <a:gd name="connsiteX916" fmla="*/ 2683393 w 6254524"/>
              <a:gd name="connsiteY916" fmla="*/ 5478822 h 5539721"/>
              <a:gd name="connsiteX917" fmla="*/ 2683393 w 6254524"/>
              <a:gd name="connsiteY917" fmla="*/ 5478822 h 5539721"/>
              <a:gd name="connsiteX918" fmla="*/ 2810789 w 6254524"/>
              <a:gd name="connsiteY918" fmla="*/ 5511680 h 5539721"/>
              <a:gd name="connsiteX919" fmla="*/ 2825201 w 6254524"/>
              <a:gd name="connsiteY919" fmla="*/ 5525515 h 5539721"/>
              <a:gd name="connsiteX920" fmla="*/ 2886305 w 6254524"/>
              <a:gd name="connsiteY920" fmla="*/ 5511680 h 5539721"/>
              <a:gd name="connsiteX921" fmla="*/ 2810789 w 6254524"/>
              <a:gd name="connsiteY921" fmla="*/ 5511680 h 5539721"/>
              <a:gd name="connsiteX922" fmla="*/ 2810789 w 6254524"/>
              <a:gd name="connsiteY922" fmla="*/ 5511680 h 5539721"/>
              <a:gd name="connsiteX923" fmla="*/ 4984021 w 6254524"/>
              <a:gd name="connsiteY923" fmla="*/ 578388 h 5539721"/>
              <a:gd name="connsiteX924" fmla="*/ 5101617 w 6254524"/>
              <a:gd name="connsiteY924" fmla="*/ 517860 h 5539721"/>
              <a:gd name="connsiteX925" fmla="*/ 5097005 w 6254524"/>
              <a:gd name="connsiteY925" fmla="*/ 569164 h 5539721"/>
              <a:gd name="connsiteX926" fmla="*/ 5196156 w 6254524"/>
              <a:gd name="connsiteY926" fmla="*/ 508637 h 5539721"/>
              <a:gd name="connsiteX927" fmla="*/ 5200767 w 6254524"/>
              <a:gd name="connsiteY927" fmla="*/ 517860 h 5539721"/>
              <a:gd name="connsiteX928" fmla="*/ 5116029 w 6254524"/>
              <a:gd name="connsiteY928" fmla="*/ 597411 h 5539721"/>
              <a:gd name="connsiteX929" fmla="*/ 5135051 w 6254524"/>
              <a:gd name="connsiteY929" fmla="*/ 615857 h 5539721"/>
              <a:gd name="connsiteX930" fmla="*/ 5304529 w 6254524"/>
              <a:gd name="connsiteY930" fmla="*/ 578388 h 5539721"/>
              <a:gd name="connsiteX931" fmla="*/ 5209990 w 6254524"/>
              <a:gd name="connsiteY931" fmla="*/ 694831 h 5539721"/>
              <a:gd name="connsiteX932" fmla="*/ 5238237 w 6254524"/>
              <a:gd name="connsiteY932" fmla="*/ 699443 h 5539721"/>
              <a:gd name="connsiteX933" fmla="*/ 5238237 w 6254524"/>
              <a:gd name="connsiteY933" fmla="*/ 722501 h 5539721"/>
              <a:gd name="connsiteX934" fmla="*/ 5186356 w 6254524"/>
              <a:gd name="connsiteY934" fmla="*/ 755359 h 5539721"/>
              <a:gd name="connsiteX935" fmla="*/ 5257260 w 6254524"/>
              <a:gd name="connsiteY935" fmla="*/ 736913 h 5539721"/>
              <a:gd name="connsiteX936" fmla="*/ 5271671 w 6254524"/>
              <a:gd name="connsiteY936" fmla="*/ 704055 h 5539721"/>
              <a:gd name="connsiteX937" fmla="*/ 5257260 w 6254524"/>
              <a:gd name="connsiteY937" fmla="*/ 685608 h 5539721"/>
              <a:gd name="connsiteX938" fmla="*/ 5294729 w 6254524"/>
              <a:gd name="connsiteY938" fmla="*/ 648139 h 5539721"/>
              <a:gd name="connsiteX939" fmla="*/ 5322976 w 6254524"/>
              <a:gd name="connsiteY939" fmla="*/ 685608 h 5539721"/>
              <a:gd name="connsiteX940" fmla="*/ 5563357 w 6254524"/>
              <a:gd name="connsiteY940" fmla="*/ 634304 h 5539721"/>
              <a:gd name="connsiteX941" fmla="*/ 5582380 w 6254524"/>
              <a:gd name="connsiteY941" fmla="*/ 648139 h 5539721"/>
              <a:gd name="connsiteX942" fmla="*/ 5586991 w 6254524"/>
              <a:gd name="connsiteY942" fmla="*/ 727689 h 5539721"/>
              <a:gd name="connsiteX943" fmla="*/ 5558745 w 6254524"/>
              <a:gd name="connsiteY943" fmla="*/ 746136 h 5539721"/>
              <a:gd name="connsiteX944" fmla="*/ 5502253 w 6254524"/>
              <a:gd name="connsiteY944" fmla="*/ 886214 h 5539721"/>
              <a:gd name="connsiteX945" fmla="*/ 5634261 w 6254524"/>
              <a:gd name="connsiteY945" fmla="*/ 853356 h 5539721"/>
              <a:gd name="connsiteX946" fmla="*/ 5662506 w 6254524"/>
              <a:gd name="connsiteY946" fmla="*/ 788217 h 5539721"/>
              <a:gd name="connsiteX947" fmla="*/ 5662506 w 6254524"/>
              <a:gd name="connsiteY947" fmla="*/ 806663 h 5539721"/>
              <a:gd name="connsiteX948" fmla="*/ 5718999 w 6254524"/>
              <a:gd name="connsiteY948" fmla="*/ 783605 h 5539721"/>
              <a:gd name="connsiteX949" fmla="*/ 5723611 w 6254524"/>
              <a:gd name="connsiteY949" fmla="*/ 760547 h 5539721"/>
              <a:gd name="connsiteX950" fmla="*/ 5732834 w 6254524"/>
              <a:gd name="connsiteY950" fmla="*/ 778994 h 5539721"/>
              <a:gd name="connsiteX951" fmla="*/ 5756469 w 6254524"/>
              <a:gd name="connsiteY951" fmla="*/ 750747 h 5539721"/>
              <a:gd name="connsiteX952" fmla="*/ 5713811 w 6254524"/>
              <a:gd name="connsiteY952" fmla="*/ 732301 h 5539721"/>
              <a:gd name="connsiteX953" fmla="*/ 5751281 w 6254524"/>
              <a:gd name="connsiteY953" fmla="*/ 718466 h 5539721"/>
              <a:gd name="connsiteX954" fmla="*/ 5765692 w 6254524"/>
              <a:gd name="connsiteY954" fmla="*/ 611246 h 5539721"/>
              <a:gd name="connsiteX955" fmla="*/ 5826796 w 6254524"/>
              <a:gd name="connsiteY955" fmla="*/ 536307 h 5539721"/>
              <a:gd name="connsiteX956" fmla="*/ 5694788 w 6254524"/>
              <a:gd name="connsiteY956" fmla="*/ 564553 h 5539721"/>
              <a:gd name="connsiteX957" fmla="*/ 5798550 w 6254524"/>
              <a:gd name="connsiteY957" fmla="*/ 419863 h 5539721"/>
              <a:gd name="connsiteX958" fmla="*/ 5723034 w 6254524"/>
              <a:gd name="connsiteY958" fmla="*/ 442921 h 5539721"/>
              <a:gd name="connsiteX959" fmla="*/ 5704012 w 6254524"/>
              <a:gd name="connsiteY959" fmla="*/ 382393 h 5539721"/>
              <a:gd name="connsiteX960" fmla="*/ 5746669 w 6254524"/>
              <a:gd name="connsiteY960" fmla="*/ 331089 h 5539721"/>
              <a:gd name="connsiteX961" fmla="*/ 5572004 w 6254524"/>
              <a:gd name="connsiteY961" fmla="*/ 382393 h 5539721"/>
              <a:gd name="connsiteX962" fmla="*/ 5591027 w 6254524"/>
              <a:gd name="connsiteY962" fmla="*/ 363947 h 5539721"/>
              <a:gd name="connsiteX963" fmla="*/ 5610049 w 6254524"/>
              <a:gd name="connsiteY963" fmla="*/ 373170 h 5539721"/>
              <a:gd name="connsiteX964" fmla="*/ 5624461 w 6254524"/>
              <a:gd name="connsiteY964" fmla="*/ 350112 h 5539721"/>
              <a:gd name="connsiteX965" fmla="*/ 5667118 w 6254524"/>
              <a:gd name="connsiteY965" fmla="*/ 321866 h 5539721"/>
              <a:gd name="connsiteX966" fmla="*/ 5718999 w 6254524"/>
              <a:gd name="connsiteY966" fmla="*/ 270561 h 5539721"/>
              <a:gd name="connsiteX967" fmla="*/ 5695365 w 6254524"/>
              <a:gd name="connsiteY967" fmla="*/ 270561 h 5539721"/>
              <a:gd name="connsiteX968" fmla="*/ 5690753 w 6254524"/>
              <a:gd name="connsiteY968" fmla="*/ 252115 h 5539721"/>
              <a:gd name="connsiteX969" fmla="*/ 5751857 w 6254524"/>
              <a:gd name="connsiteY969" fmla="*/ 196199 h 5539721"/>
              <a:gd name="connsiteX970" fmla="*/ 5643484 w 6254524"/>
              <a:gd name="connsiteY970" fmla="*/ 214645 h 5539721"/>
              <a:gd name="connsiteX971" fmla="*/ 5709776 w 6254524"/>
              <a:gd name="connsiteY971" fmla="*/ 139706 h 5539721"/>
              <a:gd name="connsiteX972" fmla="*/ 5615238 w 6254524"/>
              <a:gd name="connsiteY972" fmla="*/ 153541 h 5539721"/>
              <a:gd name="connsiteX973" fmla="*/ 5634261 w 6254524"/>
              <a:gd name="connsiteY973" fmla="*/ 93014 h 5539721"/>
              <a:gd name="connsiteX974" fmla="*/ 5615238 w 6254524"/>
              <a:gd name="connsiteY974" fmla="*/ 93014 h 5539721"/>
              <a:gd name="connsiteX975" fmla="*/ 5624461 w 6254524"/>
              <a:gd name="connsiteY975" fmla="*/ 64767 h 5539721"/>
              <a:gd name="connsiteX976" fmla="*/ 5586991 w 6254524"/>
              <a:gd name="connsiteY976" fmla="*/ 46321 h 5539721"/>
              <a:gd name="connsiteX977" fmla="*/ 5615238 w 6254524"/>
              <a:gd name="connsiteY977" fmla="*/ 8851 h 5539721"/>
              <a:gd name="connsiteX978" fmla="*/ 5365056 w 6254524"/>
              <a:gd name="connsiteY978" fmla="*/ 88402 h 5539721"/>
              <a:gd name="connsiteX979" fmla="*/ 5350645 w 6254524"/>
              <a:gd name="connsiteY979" fmla="*/ 139706 h 5539721"/>
              <a:gd name="connsiteX980" fmla="*/ 5402526 w 6254524"/>
              <a:gd name="connsiteY980" fmla="*/ 135095 h 5539721"/>
              <a:gd name="connsiteX981" fmla="*/ 5152345 w 6254524"/>
              <a:gd name="connsiteY981" fmla="*/ 261338 h 5539721"/>
              <a:gd name="connsiteX982" fmla="*/ 5156957 w 6254524"/>
              <a:gd name="connsiteY982" fmla="*/ 270561 h 5539721"/>
              <a:gd name="connsiteX983" fmla="*/ 5199614 w 6254524"/>
              <a:gd name="connsiteY983" fmla="*/ 293619 h 5539721"/>
              <a:gd name="connsiteX984" fmla="*/ 5190391 w 6254524"/>
              <a:gd name="connsiteY984" fmla="*/ 331089 h 5539721"/>
              <a:gd name="connsiteX985" fmla="*/ 5157533 w 6254524"/>
              <a:gd name="connsiteY985" fmla="*/ 489614 h 5539721"/>
              <a:gd name="connsiteX986" fmla="*/ 5086630 w 6254524"/>
              <a:gd name="connsiteY986" fmla="*/ 475779 h 5539721"/>
              <a:gd name="connsiteX987" fmla="*/ 5110264 w 6254524"/>
              <a:gd name="connsiteY987" fmla="*/ 452721 h 5539721"/>
              <a:gd name="connsiteX988" fmla="*/ 5114875 w 6254524"/>
              <a:gd name="connsiteY988" fmla="*/ 471167 h 5539721"/>
              <a:gd name="connsiteX989" fmla="*/ 5175980 w 6254524"/>
              <a:gd name="connsiteY989" fmla="*/ 368558 h 5539721"/>
              <a:gd name="connsiteX990" fmla="*/ 5152345 w 6254524"/>
              <a:gd name="connsiteY990" fmla="*/ 368558 h 5539721"/>
              <a:gd name="connsiteX991" fmla="*/ 5152345 w 6254524"/>
              <a:gd name="connsiteY991" fmla="*/ 335701 h 5539721"/>
              <a:gd name="connsiteX992" fmla="*/ 5062994 w 6254524"/>
              <a:gd name="connsiteY992" fmla="*/ 387005 h 5539721"/>
              <a:gd name="connsiteX993" fmla="*/ 5062994 w 6254524"/>
              <a:gd name="connsiteY993" fmla="*/ 471167 h 5539721"/>
              <a:gd name="connsiteX994" fmla="*/ 4973644 w 6254524"/>
              <a:gd name="connsiteY994" fmla="*/ 559941 h 5539721"/>
              <a:gd name="connsiteX995" fmla="*/ 4984021 w 6254524"/>
              <a:gd name="connsiteY995" fmla="*/ 578388 h 5539721"/>
              <a:gd name="connsiteX996" fmla="*/ 4984021 w 6254524"/>
              <a:gd name="connsiteY996" fmla="*/ 578388 h 5539721"/>
              <a:gd name="connsiteX997" fmla="*/ 5743210 w 6254524"/>
              <a:gd name="connsiteY997" fmla="*/ 60156 h 5539721"/>
              <a:gd name="connsiteX998" fmla="*/ 5663084 w 6254524"/>
              <a:gd name="connsiteY998" fmla="*/ 88402 h 5539721"/>
              <a:gd name="connsiteX999" fmla="*/ 5743210 w 6254524"/>
              <a:gd name="connsiteY999" fmla="*/ 60156 h 5539721"/>
              <a:gd name="connsiteX1000" fmla="*/ 5743210 w 6254524"/>
              <a:gd name="connsiteY1000" fmla="*/ 60156 h 5539721"/>
              <a:gd name="connsiteX1001" fmla="*/ 5842361 w 6254524"/>
              <a:gd name="connsiteY1001" fmla="*/ 167953 h 5539721"/>
              <a:gd name="connsiteX1002" fmla="*/ 5827949 w 6254524"/>
              <a:gd name="connsiteY1002" fmla="*/ 167953 h 5539721"/>
              <a:gd name="connsiteX1003" fmla="*/ 5842361 w 6254524"/>
              <a:gd name="connsiteY1003" fmla="*/ 154118 h 5539721"/>
              <a:gd name="connsiteX1004" fmla="*/ 5827949 w 6254524"/>
              <a:gd name="connsiteY1004" fmla="*/ 140283 h 5539721"/>
              <a:gd name="connsiteX1005" fmla="*/ 5846972 w 6254524"/>
              <a:gd name="connsiteY1005" fmla="*/ 117225 h 5539721"/>
              <a:gd name="connsiteX1006" fmla="*/ 5818726 w 6254524"/>
              <a:gd name="connsiteY1006" fmla="*/ 140283 h 5539721"/>
              <a:gd name="connsiteX1007" fmla="*/ 5757621 w 6254524"/>
              <a:gd name="connsiteY1007" fmla="*/ 200810 h 5539721"/>
              <a:gd name="connsiteX1008" fmla="*/ 5842361 w 6254524"/>
              <a:gd name="connsiteY1008" fmla="*/ 167953 h 5539721"/>
              <a:gd name="connsiteX1009" fmla="*/ 5842361 w 6254524"/>
              <a:gd name="connsiteY1009" fmla="*/ 167953 h 5539721"/>
              <a:gd name="connsiteX1010" fmla="*/ 5677495 w 6254524"/>
              <a:gd name="connsiteY1010" fmla="*/ 186399 h 5539721"/>
              <a:gd name="connsiteX1011" fmla="*/ 5724764 w 6254524"/>
              <a:gd name="connsiteY1011" fmla="*/ 167953 h 5539721"/>
              <a:gd name="connsiteX1012" fmla="*/ 5677495 w 6254524"/>
              <a:gd name="connsiteY1012" fmla="*/ 186399 h 5539721"/>
              <a:gd name="connsiteX1013" fmla="*/ 5677495 w 6254524"/>
              <a:gd name="connsiteY1013" fmla="*/ 186399 h 5539721"/>
              <a:gd name="connsiteX1014" fmla="*/ 5267059 w 6254524"/>
              <a:gd name="connsiteY1014" fmla="*/ 2212058 h 5539721"/>
              <a:gd name="connsiteX1015" fmla="*/ 5276282 w 6254524"/>
              <a:gd name="connsiteY1015" fmla="*/ 2212058 h 5539721"/>
              <a:gd name="connsiteX1016" fmla="*/ 5267059 w 6254524"/>
              <a:gd name="connsiteY1016" fmla="*/ 2212058 h 5539721"/>
              <a:gd name="connsiteX1017" fmla="*/ 5267059 w 6254524"/>
              <a:gd name="connsiteY1017" fmla="*/ 2212058 h 5539721"/>
              <a:gd name="connsiteX1018" fmla="*/ 6054495 w 6254524"/>
              <a:gd name="connsiteY1018" fmla="*/ 2198223 h 5539721"/>
              <a:gd name="connsiteX1019" fmla="*/ 6007226 w 6254524"/>
              <a:gd name="connsiteY1019" fmla="*/ 2212058 h 5539721"/>
              <a:gd name="connsiteX1020" fmla="*/ 6021638 w 6254524"/>
              <a:gd name="connsiteY1020" fmla="*/ 2189000 h 5539721"/>
              <a:gd name="connsiteX1021" fmla="*/ 5833137 w 6254524"/>
              <a:gd name="connsiteY1021" fmla="*/ 2231081 h 5539721"/>
              <a:gd name="connsiteX1022" fmla="*/ 5795668 w 6254524"/>
              <a:gd name="connsiteY1022" fmla="*/ 2240304 h 5539721"/>
              <a:gd name="connsiteX1023" fmla="*/ 5842937 w 6254524"/>
              <a:gd name="connsiteY1023" fmla="*/ 2207446 h 5539721"/>
              <a:gd name="connsiteX1024" fmla="*/ 5800279 w 6254524"/>
              <a:gd name="connsiteY1024" fmla="*/ 2221281 h 5539721"/>
              <a:gd name="connsiteX1025" fmla="*/ 5847549 w 6254524"/>
              <a:gd name="connsiteY1025" fmla="*/ 2183812 h 5539721"/>
              <a:gd name="connsiteX1026" fmla="*/ 5838325 w 6254524"/>
              <a:gd name="connsiteY1026" fmla="*/ 2165365 h 5539721"/>
              <a:gd name="connsiteX1027" fmla="*/ 5857348 w 6254524"/>
              <a:gd name="connsiteY1027" fmla="*/ 2156142 h 5539721"/>
              <a:gd name="connsiteX1028" fmla="*/ 5970334 w 6254524"/>
              <a:gd name="connsiteY1028" fmla="*/ 2127896 h 5539721"/>
              <a:gd name="connsiteX1029" fmla="*/ 5970334 w 6254524"/>
              <a:gd name="connsiteY1029" fmla="*/ 2146342 h 5539721"/>
              <a:gd name="connsiteX1030" fmla="*/ 5989356 w 6254524"/>
              <a:gd name="connsiteY1030" fmla="*/ 2123284 h 5539721"/>
              <a:gd name="connsiteX1031" fmla="*/ 5974944 w 6254524"/>
              <a:gd name="connsiteY1031" fmla="*/ 2123284 h 5539721"/>
              <a:gd name="connsiteX1032" fmla="*/ 6041236 w 6254524"/>
              <a:gd name="connsiteY1032" fmla="*/ 2071980 h 5539721"/>
              <a:gd name="connsiteX1033" fmla="*/ 5956498 w 6254524"/>
              <a:gd name="connsiteY1033" fmla="*/ 2100226 h 5539721"/>
              <a:gd name="connsiteX1034" fmla="*/ 5923640 w 6254524"/>
              <a:gd name="connsiteY1034" fmla="*/ 2137695 h 5539721"/>
              <a:gd name="connsiteX1035" fmla="*/ 5867148 w 6254524"/>
              <a:gd name="connsiteY1035" fmla="*/ 2137695 h 5539721"/>
              <a:gd name="connsiteX1036" fmla="*/ 5857925 w 6254524"/>
              <a:gd name="connsiteY1036" fmla="*/ 2151530 h 5539721"/>
              <a:gd name="connsiteX1037" fmla="*/ 5702282 w 6254524"/>
              <a:gd name="connsiteY1037" fmla="*/ 2231081 h 5539721"/>
              <a:gd name="connsiteX1038" fmla="*/ 5697671 w 6254524"/>
              <a:gd name="connsiteY1038" fmla="*/ 2282385 h 5539721"/>
              <a:gd name="connsiteX1039" fmla="*/ 5660201 w 6254524"/>
              <a:gd name="connsiteY1039" fmla="*/ 2296220 h 5539721"/>
              <a:gd name="connsiteX1040" fmla="*/ 5674613 w 6254524"/>
              <a:gd name="connsiteY1040" fmla="*/ 2347525 h 5539721"/>
              <a:gd name="connsiteX1041" fmla="*/ 5622732 w 6254524"/>
              <a:gd name="connsiteY1041" fmla="*/ 2338301 h 5539721"/>
              <a:gd name="connsiteX1042" fmla="*/ 5585262 w 6254524"/>
              <a:gd name="connsiteY1042" fmla="*/ 2347525 h 5539721"/>
              <a:gd name="connsiteX1043" fmla="*/ 5585262 w 6254524"/>
              <a:gd name="connsiteY1043" fmla="*/ 2319278 h 5539721"/>
              <a:gd name="connsiteX1044" fmla="*/ 5679800 w 6254524"/>
              <a:gd name="connsiteY1044" fmla="*/ 2258751 h 5539721"/>
              <a:gd name="connsiteX1045" fmla="*/ 5632531 w 6254524"/>
              <a:gd name="connsiteY1045" fmla="*/ 2272586 h 5539721"/>
              <a:gd name="connsiteX1046" fmla="*/ 5627919 w 6254524"/>
              <a:gd name="connsiteY1046" fmla="*/ 2263362 h 5539721"/>
              <a:gd name="connsiteX1047" fmla="*/ 5595062 w 6254524"/>
              <a:gd name="connsiteY1047" fmla="*/ 2277197 h 5539721"/>
              <a:gd name="connsiteX1048" fmla="*/ 5576038 w 6254524"/>
              <a:gd name="connsiteY1048" fmla="*/ 2254139 h 5539721"/>
              <a:gd name="connsiteX1049" fmla="*/ 5557016 w 6254524"/>
              <a:gd name="connsiteY1049" fmla="*/ 2282385 h 5539721"/>
              <a:gd name="connsiteX1050" fmla="*/ 5561627 w 6254524"/>
              <a:gd name="connsiteY1050" fmla="*/ 2305443 h 5539721"/>
              <a:gd name="connsiteX1051" fmla="*/ 5533381 w 6254524"/>
              <a:gd name="connsiteY1051" fmla="*/ 2338301 h 5539721"/>
              <a:gd name="connsiteX1052" fmla="*/ 5580650 w 6254524"/>
              <a:gd name="connsiteY1052" fmla="*/ 2319855 h 5539721"/>
              <a:gd name="connsiteX1053" fmla="*/ 5533381 w 6254524"/>
              <a:gd name="connsiteY1053" fmla="*/ 2366548 h 5539721"/>
              <a:gd name="connsiteX1054" fmla="*/ 5509746 w 6254524"/>
              <a:gd name="connsiteY1054" fmla="*/ 2375771 h 5539721"/>
              <a:gd name="connsiteX1055" fmla="*/ 5505135 w 6254524"/>
              <a:gd name="connsiteY1055" fmla="*/ 2338301 h 5539721"/>
              <a:gd name="connsiteX1056" fmla="*/ 5453254 w 6254524"/>
              <a:gd name="connsiteY1056" fmla="*/ 2273162 h 5539721"/>
              <a:gd name="connsiteX1057" fmla="*/ 5425008 w 6254524"/>
              <a:gd name="connsiteY1057" fmla="*/ 2277774 h 5539721"/>
              <a:gd name="connsiteX1058" fmla="*/ 5410596 w 6254524"/>
              <a:gd name="connsiteY1058" fmla="*/ 2263939 h 5539721"/>
              <a:gd name="connsiteX1059" fmla="*/ 5410596 w 6254524"/>
              <a:gd name="connsiteY1059" fmla="*/ 2231081 h 5539721"/>
              <a:gd name="connsiteX1060" fmla="*/ 5377739 w 6254524"/>
              <a:gd name="connsiteY1060" fmla="*/ 2226469 h 5539721"/>
              <a:gd name="connsiteX1061" fmla="*/ 5396761 w 6254524"/>
              <a:gd name="connsiteY1061" fmla="*/ 2189000 h 5539721"/>
              <a:gd name="connsiteX1062" fmla="*/ 5349492 w 6254524"/>
              <a:gd name="connsiteY1062" fmla="*/ 2193611 h 5539721"/>
              <a:gd name="connsiteX1063" fmla="*/ 5401373 w 6254524"/>
              <a:gd name="connsiteY1063" fmla="*/ 2146919 h 5539721"/>
              <a:gd name="connsiteX1064" fmla="*/ 5316634 w 6254524"/>
              <a:gd name="connsiteY1064" fmla="*/ 2212058 h 5539721"/>
              <a:gd name="connsiteX1065" fmla="*/ 5316634 w 6254524"/>
              <a:gd name="connsiteY1065" fmla="*/ 2193611 h 5539721"/>
              <a:gd name="connsiteX1066" fmla="*/ 5279165 w 6254524"/>
              <a:gd name="connsiteY1066" fmla="*/ 2212058 h 5539721"/>
              <a:gd name="connsiteX1067" fmla="*/ 5274553 w 6254524"/>
              <a:gd name="connsiteY1067" fmla="*/ 2221281 h 5539721"/>
              <a:gd name="connsiteX1068" fmla="*/ 5298188 w 6254524"/>
              <a:gd name="connsiteY1068" fmla="*/ 2216670 h 5539721"/>
              <a:gd name="connsiteX1069" fmla="*/ 5293576 w 6254524"/>
              <a:gd name="connsiteY1069" fmla="*/ 2239728 h 5539721"/>
              <a:gd name="connsiteX1070" fmla="*/ 5317211 w 6254524"/>
              <a:gd name="connsiteY1070" fmla="*/ 2253563 h 5539721"/>
              <a:gd name="connsiteX1071" fmla="*/ 5293576 w 6254524"/>
              <a:gd name="connsiteY1071" fmla="*/ 2272009 h 5539721"/>
              <a:gd name="connsiteX1072" fmla="*/ 5293576 w 6254524"/>
              <a:gd name="connsiteY1072" fmla="*/ 2262786 h 5539721"/>
              <a:gd name="connsiteX1073" fmla="*/ 5256106 w 6254524"/>
              <a:gd name="connsiteY1073" fmla="*/ 2276621 h 5539721"/>
              <a:gd name="connsiteX1074" fmla="*/ 5265330 w 6254524"/>
              <a:gd name="connsiteY1074" fmla="*/ 2262786 h 5539721"/>
              <a:gd name="connsiteX1075" fmla="*/ 5227861 w 6254524"/>
              <a:gd name="connsiteY1075" fmla="*/ 2267398 h 5539721"/>
              <a:gd name="connsiteX1076" fmla="*/ 5246883 w 6254524"/>
              <a:gd name="connsiteY1076" fmla="*/ 2295644 h 5539721"/>
              <a:gd name="connsiteX1077" fmla="*/ 5162145 w 6254524"/>
              <a:gd name="connsiteY1077" fmla="*/ 2323890 h 5539721"/>
              <a:gd name="connsiteX1078" fmla="*/ 5157533 w 6254524"/>
              <a:gd name="connsiteY1078" fmla="*/ 2310055 h 5539721"/>
              <a:gd name="connsiteX1079" fmla="*/ 5124675 w 6254524"/>
              <a:gd name="connsiteY1079" fmla="*/ 2338301 h 5539721"/>
              <a:gd name="connsiteX1080" fmla="*/ 5120064 w 6254524"/>
              <a:gd name="connsiteY1080" fmla="*/ 2333690 h 5539721"/>
              <a:gd name="connsiteX1081" fmla="*/ 5209414 w 6254524"/>
              <a:gd name="connsiteY1081" fmla="*/ 2273162 h 5539721"/>
              <a:gd name="connsiteX1082" fmla="*/ 5242272 w 6254524"/>
              <a:gd name="connsiteY1082" fmla="*/ 2244916 h 5539721"/>
              <a:gd name="connsiteX1083" fmla="*/ 5110264 w 6254524"/>
              <a:gd name="connsiteY1083" fmla="*/ 2296220 h 5539721"/>
              <a:gd name="connsiteX1084" fmla="*/ 5095853 w 6254524"/>
              <a:gd name="connsiteY1084" fmla="*/ 2282385 h 5539721"/>
              <a:gd name="connsiteX1085" fmla="*/ 5072218 w 6254524"/>
              <a:gd name="connsiteY1085" fmla="*/ 2291609 h 5539721"/>
              <a:gd name="connsiteX1086" fmla="*/ 5048583 w 6254524"/>
              <a:gd name="connsiteY1086" fmla="*/ 2319855 h 5539721"/>
              <a:gd name="connsiteX1087" fmla="*/ 5057807 w 6254524"/>
              <a:gd name="connsiteY1087" fmla="*/ 2329078 h 5539721"/>
              <a:gd name="connsiteX1088" fmla="*/ 5029561 w 6254524"/>
              <a:gd name="connsiteY1088" fmla="*/ 2352136 h 5539721"/>
              <a:gd name="connsiteX1089" fmla="*/ 4888329 w 6254524"/>
              <a:gd name="connsiteY1089" fmla="*/ 2398829 h 5539721"/>
              <a:gd name="connsiteX1090" fmla="*/ 5114875 w 6254524"/>
              <a:gd name="connsiteY1090" fmla="*/ 2267974 h 5539721"/>
              <a:gd name="connsiteX1091" fmla="*/ 5204226 w 6254524"/>
              <a:gd name="connsiteY1091" fmla="*/ 2239728 h 5539721"/>
              <a:gd name="connsiteX1092" fmla="*/ 5166756 w 6254524"/>
              <a:gd name="connsiteY1092" fmla="*/ 2230504 h 5539721"/>
              <a:gd name="connsiteX1093" fmla="*/ 5171368 w 6254524"/>
              <a:gd name="connsiteY1093" fmla="*/ 2193035 h 5539721"/>
              <a:gd name="connsiteX1094" fmla="*/ 5138510 w 6254524"/>
              <a:gd name="connsiteY1094" fmla="*/ 2202258 h 5539721"/>
              <a:gd name="connsiteX1095" fmla="*/ 5195003 w 6254524"/>
              <a:gd name="connsiteY1095" fmla="*/ 2127319 h 5539721"/>
              <a:gd name="connsiteX1096" fmla="*/ 5100464 w 6254524"/>
              <a:gd name="connsiteY1096" fmla="*/ 2155565 h 5539721"/>
              <a:gd name="connsiteX1097" fmla="*/ 5109688 w 6254524"/>
              <a:gd name="connsiteY1097" fmla="*/ 2220705 h 5539721"/>
              <a:gd name="connsiteX1098" fmla="*/ 5029561 w 6254524"/>
              <a:gd name="connsiteY1098" fmla="*/ 2248951 h 5539721"/>
              <a:gd name="connsiteX1099" fmla="*/ 5034172 w 6254524"/>
              <a:gd name="connsiteY1099" fmla="*/ 2206870 h 5539721"/>
              <a:gd name="connsiteX1100" fmla="*/ 4949433 w 6254524"/>
              <a:gd name="connsiteY1100" fmla="*/ 2248951 h 5539721"/>
              <a:gd name="connsiteX1101" fmla="*/ 5034172 w 6254524"/>
              <a:gd name="connsiteY1101" fmla="*/ 2146342 h 5539721"/>
              <a:gd name="connsiteX1102" fmla="*/ 4967880 w 6254524"/>
              <a:gd name="connsiteY1102" fmla="*/ 2164789 h 5539721"/>
              <a:gd name="connsiteX1103" fmla="*/ 4986903 w 6254524"/>
              <a:gd name="connsiteY1103" fmla="*/ 2146342 h 5539721"/>
              <a:gd name="connsiteX1104" fmla="*/ 4915999 w 6254524"/>
              <a:gd name="connsiteY1104" fmla="*/ 2164789 h 5539721"/>
              <a:gd name="connsiteX1105" fmla="*/ 4925223 w 6254524"/>
              <a:gd name="connsiteY1105" fmla="*/ 2141731 h 5539721"/>
              <a:gd name="connsiteX1106" fmla="*/ 4887753 w 6254524"/>
              <a:gd name="connsiteY1106" fmla="*/ 2164789 h 5539721"/>
              <a:gd name="connsiteX1107" fmla="*/ 4887753 w 6254524"/>
              <a:gd name="connsiteY1107" fmla="*/ 2193035 h 5539721"/>
              <a:gd name="connsiteX1108" fmla="*/ 4821461 w 6254524"/>
              <a:gd name="connsiteY1108" fmla="*/ 2221281 h 5539721"/>
              <a:gd name="connsiteX1109" fmla="*/ 4694064 w 6254524"/>
              <a:gd name="connsiteY1109" fmla="*/ 2267974 h 5539721"/>
              <a:gd name="connsiteX1110" fmla="*/ 4684841 w 6254524"/>
              <a:gd name="connsiteY1110" fmla="*/ 2267974 h 5539721"/>
              <a:gd name="connsiteX1111" fmla="*/ 4694064 w 6254524"/>
              <a:gd name="connsiteY1111" fmla="*/ 2267974 h 5539721"/>
              <a:gd name="connsiteX1112" fmla="*/ 4689453 w 6254524"/>
              <a:gd name="connsiteY1112" fmla="*/ 2254139 h 5539721"/>
              <a:gd name="connsiteX1113" fmla="*/ 4713087 w 6254524"/>
              <a:gd name="connsiteY1113" fmla="*/ 2198223 h 5539721"/>
              <a:gd name="connsiteX1114" fmla="*/ 4651983 w 6254524"/>
              <a:gd name="connsiteY1114" fmla="*/ 2221281 h 5539721"/>
              <a:gd name="connsiteX1115" fmla="*/ 4609325 w 6254524"/>
              <a:gd name="connsiteY1115" fmla="*/ 2272586 h 5539721"/>
              <a:gd name="connsiteX1116" fmla="*/ 4623737 w 6254524"/>
              <a:gd name="connsiteY1116" fmla="*/ 2310055 h 5539721"/>
              <a:gd name="connsiteX1117" fmla="*/ 4567244 w 6254524"/>
              <a:gd name="connsiteY1117" fmla="*/ 2323890 h 5539721"/>
              <a:gd name="connsiteX1118" fmla="*/ 4619125 w 6254524"/>
              <a:gd name="connsiteY1118" fmla="*/ 2216670 h 5539721"/>
              <a:gd name="connsiteX1119" fmla="*/ 4633536 w 6254524"/>
              <a:gd name="connsiteY1119" fmla="*/ 2221281 h 5539721"/>
              <a:gd name="connsiteX1120" fmla="*/ 4741910 w 6254524"/>
              <a:gd name="connsiteY1120" fmla="*/ 2146342 h 5539721"/>
              <a:gd name="connsiteX1121" fmla="*/ 4699252 w 6254524"/>
              <a:gd name="connsiteY1121" fmla="*/ 2150954 h 5539721"/>
              <a:gd name="connsiteX1122" fmla="*/ 4703864 w 6254524"/>
              <a:gd name="connsiteY1122" fmla="*/ 2127896 h 5539721"/>
              <a:gd name="connsiteX1123" fmla="*/ 4647371 w 6254524"/>
              <a:gd name="connsiteY1123" fmla="*/ 2188423 h 5539721"/>
              <a:gd name="connsiteX1124" fmla="*/ 4623737 w 6254524"/>
              <a:gd name="connsiteY1124" fmla="*/ 2179200 h 5539721"/>
              <a:gd name="connsiteX1125" fmla="*/ 4623737 w 6254524"/>
              <a:gd name="connsiteY1125" fmla="*/ 2160754 h 5539721"/>
              <a:gd name="connsiteX1126" fmla="*/ 4600102 w 6254524"/>
              <a:gd name="connsiteY1126" fmla="*/ 2160754 h 5539721"/>
              <a:gd name="connsiteX1127" fmla="*/ 4661206 w 6254524"/>
              <a:gd name="connsiteY1127" fmla="*/ 2100226 h 5539721"/>
              <a:gd name="connsiteX1128" fmla="*/ 4684841 w 6254524"/>
              <a:gd name="connsiteY1128" fmla="*/ 2071980 h 5539721"/>
              <a:gd name="connsiteX1129" fmla="*/ 4873342 w 6254524"/>
              <a:gd name="connsiteY1129" fmla="*/ 1987817 h 5539721"/>
              <a:gd name="connsiteX1130" fmla="*/ 4868730 w 6254524"/>
              <a:gd name="connsiteY1130" fmla="*/ 2006264 h 5539721"/>
              <a:gd name="connsiteX1131" fmla="*/ 5061842 w 6254524"/>
              <a:gd name="connsiteY1131" fmla="*/ 1912878 h 5539721"/>
              <a:gd name="connsiteX1132" fmla="*/ 5151192 w 6254524"/>
              <a:gd name="connsiteY1132" fmla="*/ 1866186 h 5539721"/>
              <a:gd name="connsiteX1133" fmla="*/ 5217484 w 6254524"/>
              <a:gd name="connsiteY1133" fmla="*/ 1824104 h 5539721"/>
              <a:gd name="connsiteX1134" fmla="*/ 5165604 w 6254524"/>
              <a:gd name="connsiteY1134" fmla="*/ 1861574 h 5539721"/>
              <a:gd name="connsiteX1135" fmla="*/ 5180015 w 6254524"/>
              <a:gd name="connsiteY1135" fmla="*/ 1884632 h 5539721"/>
              <a:gd name="connsiteX1136" fmla="*/ 5231896 w 6254524"/>
              <a:gd name="connsiteY1136" fmla="*/ 1842551 h 5539721"/>
              <a:gd name="connsiteX1137" fmla="*/ 5236508 w 6254524"/>
              <a:gd name="connsiteY1137" fmla="*/ 1856386 h 5539721"/>
              <a:gd name="connsiteX1138" fmla="*/ 5273977 w 6254524"/>
              <a:gd name="connsiteY1138" fmla="*/ 1851774 h 5539721"/>
              <a:gd name="connsiteX1139" fmla="*/ 5306835 w 6254524"/>
              <a:gd name="connsiteY1139" fmla="*/ 1795858 h 5539721"/>
              <a:gd name="connsiteX1140" fmla="*/ 5269365 w 6254524"/>
              <a:gd name="connsiteY1140" fmla="*/ 1805082 h 5539721"/>
              <a:gd name="connsiteX1141" fmla="*/ 5264753 w 6254524"/>
              <a:gd name="connsiteY1141" fmla="*/ 1795858 h 5539721"/>
              <a:gd name="connsiteX1142" fmla="*/ 5359292 w 6254524"/>
              <a:gd name="connsiteY1142" fmla="*/ 1749165 h 5539721"/>
              <a:gd name="connsiteX1143" fmla="*/ 5363904 w 6254524"/>
              <a:gd name="connsiteY1143" fmla="*/ 1782023 h 5539721"/>
              <a:gd name="connsiteX1144" fmla="*/ 5359292 w 6254524"/>
              <a:gd name="connsiteY1144" fmla="*/ 1782023 h 5539721"/>
              <a:gd name="connsiteX1145" fmla="*/ 5363904 w 6254524"/>
              <a:gd name="connsiteY1145" fmla="*/ 1786635 h 5539721"/>
              <a:gd name="connsiteX1146" fmla="*/ 5340269 w 6254524"/>
              <a:gd name="connsiteY1146" fmla="*/ 1833328 h 5539721"/>
              <a:gd name="connsiteX1147" fmla="*/ 5359292 w 6254524"/>
              <a:gd name="connsiteY1147" fmla="*/ 1833328 h 5539721"/>
              <a:gd name="connsiteX1148" fmla="*/ 5340269 w 6254524"/>
              <a:gd name="connsiteY1148" fmla="*/ 1856386 h 5539721"/>
              <a:gd name="connsiteX1149" fmla="*/ 5359292 w 6254524"/>
              <a:gd name="connsiteY1149" fmla="*/ 1851774 h 5539721"/>
              <a:gd name="connsiteX1150" fmla="*/ 5354681 w 6254524"/>
              <a:gd name="connsiteY1150" fmla="*/ 1880021 h 5539721"/>
              <a:gd name="connsiteX1151" fmla="*/ 5406562 w 6254524"/>
              <a:gd name="connsiteY1151" fmla="*/ 1847163 h 5539721"/>
              <a:gd name="connsiteX1152" fmla="*/ 5363904 w 6254524"/>
              <a:gd name="connsiteY1152" fmla="*/ 1847163 h 5539721"/>
              <a:gd name="connsiteX1153" fmla="*/ 5463054 w 6254524"/>
              <a:gd name="connsiteY1153" fmla="*/ 1772224 h 5539721"/>
              <a:gd name="connsiteX1154" fmla="*/ 5444031 w 6254524"/>
              <a:gd name="connsiteY1154" fmla="*/ 1767612 h 5539721"/>
              <a:gd name="connsiteX1155" fmla="*/ 5481501 w 6254524"/>
              <a:gd name="connsiteY1155" fmla="*/ 1711696 h 5539721"/>
              <a:gd name="connsiteX1156" fmla="*/ 5457865 w 6254524"/>
              <a:gd name="connsiteY1156" fmla="*/ 1707084 h 5539721"/>
              <a:gd name="connsiteX1157" fmla="*/ 5495335 w 6254524"/>
              <a:gd name="connsiteY1157" fmla="*/ 1665003 h 5539721"/>
              <a:gd name="connsiteX1158" fmla="*/ 5438843 w 6254524"/>
              <a:gd name="connsiteY1158" fmla="*/ 1693250 h 5539721"/>
              <a:gd name="connsiteX1159" fmla="*/ 5419820 w 6254524"/>
              <a:gd name="connsiteY1159" fmla="*/ 1684026 h 5539721"/>
              <a:gd name="connsiteX1160" fmla="*/ 5377162 w 6254524"/>
              <a:gd name="connsiteY1160" fmla="*/ 1707084 h 5539721"/>
              <a:gd name="connsiteX1161" fmla="*/ 5372551 w 6254524"/>
              <a:gd name="connsiteY1161" fmla="*/ 1674226 h 5539721"/>
              <a:gd name="connsiteX1162" fmla="*/ 5240543 w 6254524"/>
              <a:gd name="connsiteY1162" fmla="*/ 1725531 h 5539721"/>
              <a:gd name="connsiteX1163" fmla="*/ 5108534 w 6254524"/>
              <a:gd name="connsiteY1163" fmla="*/ 1786058 h 5539721"/>
              <a:gd name="connsiteX1164" fmla="*/ 5013996 w 6254524"/>
              <a:gd name="connsiteY1164" fmla="*/ 1846586 h 5539721"/>
              <a:gd name="connsiteX1165" fmla="*/ 5004773 w 6254524"/>
              <a:gd name="connsiteY1165" fmla="*/ 1818340 h 5539721"/>
              <a:gd name="connsiteX1166" fmla="*/ 5146004 w 6254524"/>
              <a:gd name="connsiteY1166" fmla="*/ 1753201 h 5539721"/>
              <a:gd name="connsiteX1167" fmla="*/ 5178862 w 6254524"/>
              <a:gd name="connsiteY1167" fmla="*/ 1730143 h 5539721"/>
              <a:gd name="connsiteX1168" fmla="*/ 5169638 w 6254524"/>
              <a:gd name="connsiteY1168" fmla="*/ 1716308 h 5539721"/>
              <a:gd name="connsiteX1169" fmla="*/ 5178862 w 6254524"/>
              <a:gd name="connsiteY1169" fmla="*/ 1693250 h 5539721"/>
              <a:gd name="connsiteX1170" fmla="*/ 5230743 w 6254524"/>
              <a:gd name="connsiteY1170" fmla="*/ 1670191 h 5539721"/>
              <a:gd name="connsiteX1171" fmla="*/ 5254378 w 6254524"/>
              <a:gd name="connsiteY1171" fmla="*/ 1688638 h 5539721"/>
              <a:gd name="connsiteX1172" fmla="*/ 5310870 w 6254524"/>
              <a:gd name="connsiteY1172" fmla="*/ 1632722 h 5539721"/>
              <a:gd name="connsiteX1173" fmla="*/ 5291847 w 6254524"/>
              <a:gd name="connsiteY1173" fmla="*/ 1599864 h 5539721"/>
              <a:gd name="connsiteX1174" fmla="*/ 5239966 w 6254524"/>
              <a:gd name="connsiteY1174" fmla="*/ 1576806 h 5539721"/>
              <a:gd name="connsiteX1175" fmla="*/ 5235354 w 6254524"/>
              <a:gd name="connsiteY1175" fmla="*/ 1548560 h 5539721"/>
              <a:gd name="connsiteX1176" fmla="*/ 5310870 w 6254524"/>
              <a:gd name="connsiteY1176" fmla="*/ 1506478 h 5539721"/>
              <a:gd name="connsiteX1177" fmla="*/ 5395609 w 6254524"/>
              <a:gd name="connsiteY1177" fmla="*/ 1450562 h 5539721"/>
              <a:gd name="connsiteX1178" fmla="*/ 5367362 w 6254524"/>
              <a:gd name="connsiteY1178" fmla="*/ 1469009 h 5539721"/>
              <a:gd name="connsiteX1179" fmla="*/ 5461901 w 6254524"/>
              <a:gd name="connsiteY1179" fmla="*/ 1436151 h 5539721"/>
              <a:gd name="connsiteX1180" fmla="*/ 5504559 w 6254524"/>
              <a:gd name="connsiteY1180" fmla="*/ 1384847 h 5539721"/>
              <a:gd name="connsiteX1181" fmla="*/ 5410020 w 6254524"/>
              <a:gd name="connsiteY1181" fmla="*/ 1403293 h 5539721"/>
              <a:gd name="connsiteX1182" fmla="*/ 5372551 w 6254524"/>
              <a:gd name="connsiteY1182" fmla="*/ 1440763 h 5539721"/>
              <a:gd name="connsiteX1183" fmla="*/ 5264177 w 6254524"/>
              <a:gd name="connsiteY1183" fmla="*/ 1417704 h 5539721"/>
              <a:gd name="connsiteX1184" fmla="*/ 5235931 w 6254524"/>
              <a:gd name="connsiteY1184" fmla="*/ 1440763 h 5539721"/>
              <a:gd name="connsiteX1185" fmla="*/ 5198461 w 6254524"/>
              <a:gd name="connsiteY1185" fmla="*/ 1463821 h 5539721"/>
              <a:gd name="connsiteX1186" fmla="*/ 5099311 w 6254524"/>
              <a:gd name="connsiteY1186" fmla="*/ 1492067 h 5539721"/>
              <a:gd name="connsiteX1187" fmla="*/ 5047430 w 6254524"/>
              <a:gd name="connsiteY1187" fmla="*/ 1478232 h 5539721"/>
              <a:gd name="connsiteX1188" fmla="*/ 5118335 w 6254524"/>
              <a:gd name="connsiteY1188" fmla="*/ 1417704 h 5539721"/>
              <a:gd name="connsiteX1189" fmla="*/ 5137357 w 6254524"/>
              <a:gd name="connsiteY1189" fmla="*/ 1436151 h 5539721"/>
              <a:gd name="connsiteX1190" fmla="*/ 5141969 w 6254524"/>
              <a:gd name="connsiteY1190" fmla="*/ 1407905 h 5539721"/>
              <a:gd name="connsiteX1191" fmla="*/ 5226707 w 6254524"/>
              <a:gd name="connsiteY1191" fmla="*/ 1342765 h 5539721"/>
              <a:gd name="connsiteX1192" fmla="*/ 5198461 w 6254524"/>
              <a:gd name="connsiteY1192" fmla="*/ 1342765 h 5539721"/>
              <a:gd name="connsiteX1193" fmla="*/ 5287811 w 6254524"/>
              <a:gd name="connsiteY1193" fmla="*/ 1296073 h 5539721"/>
              <a:gd name="connsiteX1194" fmla="*/ 5311447 w 6254524"/>
              <a:gd name="connsiteY1194" fmla="*/ 1305296 h 5539721"/>
              <a:gd name="connsiteX1195" fmla="*/ 5306835 w 6254524"/>
              <a:gd name="connsiteY1195" fmla="*/ 1282238 h 5539721"/>
              <a:gd name="connsiteX1196" fmla="*/ 5287811 w 6254524"/>
              <a:gd name="connsiteY1196" fmla="*/ 1282238 h 5539721"/>
              <a:gd name="connsiteX1197" fmla="*/ 5283200 w 6254524"/>
              <a:gd name="connsiteY1197" fmla="*/ 1273015 h 5539721"/>
              <a:gd name="connsiteX1198" fmla="*/ 5330469 w 6254524"/>
              <a:gd name="connsiteY1198" fmla="*/ 1212487 h 5539721"/>
              <a:gd name="connsiteX1199" fmla="*/ 5293000 w 6254524"/>
              <a:gd name="connsiteY1199" fmla="*/ 1189429 h 5539721"/>
              <a:gd name="connsiteX1200" fmla="*/ 5354104 w 6254524"/>
              <a:gd name="connsiteY1200" fmla="*/ 1114490 h 5539721"/>
              <a:gd name="connsiteX1201" fmla="*/ 5179439 w 6254524"/>
              <a:gd name="connsiteY1201" fmla="*/ 1128325 h 5539721"/>
              <a:gd name="connsiteX1202" fmla="*/ 5193850 w 6254524"/>
              <a:gd name="connsiteY1202" fmla="*/ 1151383 h 5539721"/>
              <a:gd name="connsiteX1203" fmla="*/ 5104500 w 6254524"/>
              <a:gd name="connsiteY1203" fmla="*/ 1174441 h 5539721"/>
              <a:gd name="connsiteX1204" fmla="*/ 5132746 w 6254524"/>
              <a:gd name="connsiteY1204" fmla="*/ 1123137 h 5539721"/>
              <a:gd name="connsiteX1205" fmla="*/ 5184627 w 6254524"/>
              <a:gd name="connsiteY1205" fmla="*/ 1011304 h 5539721"/>
              <a:gd name="connsiteX1206" fmla="*/ 5123522 w 6254524"/>
              <a:gd name="connsiteY1206" fmla="*/ 1006693 h 5539721"/>
              <a:gd name="connsiteX1207" fmla="*/ 5109111 w 6254524"/>
              <a:gd name="connsiteY1207" fmla="*/ 973835 h 5539721"/>
              <a:gd name="connsiteX1208" fmla="*/ 5132746 w 6254524"/>
              <a:gd name="connsiteY1208" fmla="*/ 955388 h 5539721"/>
              <a:gd name="connsiteX1209" fmla="*/ 5005349 w 6254524"/>
              <a:gd name="connsiteY1209" fmla="*/ 1006693 h 5539721"/>
              <a:gd name="connsiteX1210" fmla="*/ 5033595 w 6254524"/>
              <a:gd name="connsiteY1210" fmla="*/ 1053386 h 5539721"/>
              <a:gd name="connsiteX1211" fmla="*/ 4939057 w 6254524"/>
              <a:gd name="connsiteY1211" fmla="*/ 1062609 h 5539721"/>
              <a:gd name="connsiteX1212" fmla="*/ 4962692 w 6254524"/>
              <a:gd name="connsiteY1212" fmla="*/ 1029751 h 5539721"/>
              <a:gd name="connsiteX1213" fmla="*/ 4934446 w 6254524"/>
              <a:gd name="connsiteY1213" fmla="*/ 1052809 h 5539721"/>
              <a:gd name="connsiteX1214" fmla="*/ 4915422 w 6254524"/>
              <a:gd name="connsiteY1214" fmla="*/ 1034363 h 5539721"/>
              <a:gd name="connsiteX1215" fmla="*/ 4958080 w 6254524"/>
              <a:gd name="connsiteY1215" fmla="*/ 950200 h 5539721"/>
              <a:gd name="connsiteX1216" fmla="*/ 4882565 w 6254524"/>
              <a:gd name="connsiteY1216" fmla="*/ 950200 h 5539721"/>
              <a:gd name="connsiteX1217" fmla="*/ 4891788 w 6254524"/>
              <a:gd name="connsiteY1217" fmla="*/ 936365 h 5539721"/>
              <a:gd name="connsiteX1218" fmla="*/ 4807049 w 6254524"/>
              <a:gd name="connsiteY1218" fmla="*/ 1001505 h 5539721"/>
              <a:gd name="connsiteX1219" fmla="*/ 4703288 w 6254524"/>
              <a:gd name="connsiteY1219" fmla="*/ 1034363 h 5539721"/>
              <a:gd name="connsiteX1220" fmla="*/ 4703288 w 6254524"/>
              <a:gd name="connsiteY1220" fmla="*/ 1011304 h 5539721"/>
              <a:gd name="connsiteX1221" fmla="*/ 4590302 w 6254524"/>
              <a:gd name="connsiteY1221" fmla="*/ 1053386 h 5539721"/>
              <a:gd name="connsiteX1222" fmla="*/ 4590302 w 6254524"/>
              <a:gd name="connsiteY1222" fmla="*/ 1020528 h 5539721"/>
              <a:gd name="connsiteX1223" fmla="*/ 4552833 w 6254524"/>
              <a:gd name="connsiteY1223" fmla="*/ 1034363 h 5539721"/>
              <a:gd name="connsiteX1224" fmla="*/ 4548222 w 6254524"/>
              <a:gd name="connsiteY1224" fmla="*/ 1025139 h 5539721"/>
              <a:gd name="connsiteX1225" fmla="*/ 4585691 w 6254524"/>
              <a:gd name="connsiteY1225" fmla="*/ 992282 h 5539721"/>
              <a:gd name="connsiteX1226" fmla="*/ 4576468 w 6254524"/>
              <a:gd name="connsiteY1226" fmla="*/ 964035 h 5539721"/>
              <a:gd name="connsiteX1227" fmla="*/ 4628349 w 6254524"/>
              <a:gd name="connsiteY1227" fmla="*/ 945589 h 5539721"/>
              <a:gd name="connsiteX1228" fmla="*/ 4689453 w 6254524"/>
              <a:gd name="connsiteY1228" fmla="*/ 898896 h 5539721"/>
              <a:gd name="connsiteX1229" fmla="*/ 4694064 w 6254524"/>
              <a:gd name="connsiteY1229" fmla="*/ 921954 h 5539721"/>
              <a:gd name="connsiteX1230" fmla="*/ 4750557 w 6254524"/>
              <a:gd name="connsiteY1230" fmla="*/ 908119 h 5539721"/>
              <a:gd name="connsiteX1231" fmla="*/ 4741334 w 6254524"/>
              <a:gd name="connsiteY1231" fmla="*/ 931177 h 5539721"/>
              <a:gd name="connsiteX1232" fmla="*/ 4774191 w 6254524"/>
              <a:gd name="connsiteY1232" fmla="*/ 945012 h 5539721"/>
              <a:gd name="connsiteX1233" fmla="*/ 4774191 w 6254524"/>
              <a:gd name="connsiteY1233" fmla="*/ 931177 h 5539721"/>
              <a:gd name="connsiteX1234" fmla="*/ 4759780 w 6254524"/>
              <a:gd name="connsiteY1234" fmla="*/ 921954 h 5539721"/>
              <a:gd name="connsiteX1235" fmla="*/ 4764392 w 6254524"/>
              <a:gd name="connsiteY1235" fmla="*/ 898896 h 5539721"/>
              <a:gd name="connsiteX1236" fmla="*/ 4891788 w 6254524"/>
              <a:gd name="connsiteY1236" fmla="*/ 787064 h 5539721"/>
              <a:gd name="connsiteX1237" fmla="*/ 4707899 w 6254524"/>
              <a:gd name="connsiteY1237" fmla="*/ 885061 h 5539721"/>
              <a:gd name="connsiteX1238" fmla="*/ 4736145 w 6254524"/>
              <a:gd name="connsiteY1238" fmla="*/ 862003 h 5539721"/>
              <a:gd name="connsiteX1239" fmla="*/ 4552256 w 6254524"/>
              <a:gd name="connsiteY1239" fmla="*/ 941554 h 5539721"/>
              <a:gd name="connsiteX1240" fmla="*/ 4500376 w 6254524"/>
              <a:gd name="connsiteY1240" fmla="*/ 899472 h 5539721"/>
              <a:gd name="connsiteX1241" fmla="*/ 4571280 w 6254524"/>
              <a:gd name="connsiteY1241" fmla="*/ 829722 h 5539721"/>
              <a:gd name="connsiteX1242" fmla="*/ 4434660 w 6254524"/>
              <a:gd name="connsiteY1242" fmla="*/ 881026 h 5539721"/>
              <a:gd name="connsiteX1243" fmla="*/ 4477317 w 6254524"/>
              <a:gd name="connsiteY1243" fmla="*/ 843556 h 5539721"/>
              <a:gd name="connsiteX1244" fmla="*/ 4430048 w 6254524"/>
              <a:gd name="connsiteY1244" fmla="*/ 843556 h 5539721"/>
              <a:gd name="connsiteX1245" fmla="*/ 4585691 w 6254524"/>
              <a:gd name="connsiteY1245" fmla="*/ 750171 h 5539721"/>
              <a:gd name="connsiteX1246" fmla="*/ 4670429 w 6254524"/>
              <a:gd name="connsiteY1246" fmla="*/ 721925 h 5539721"/>
              <a:gd name="connsiteX1247" fmla="*/ 4759780 w 6254524"/>
              <a:gd name="connsiteY1247" fmla="*/ 614704 h 5539721"/>
              <a:gd name="connsiteX1248" fmla="*/ 4726922 w 6254524"/>
              <a:gd name="connsiteY1248" fmla="*/ 675232 h 5539721"/>
              <a:gd name="connsiteX1249" fmla="*/ 4736145 w 6254524"/>
              <a:gd name="connsiteY1249" fmla="*/ 712701 h 5539721"/>
              <a:gd name="connsiteX1250" fmla="*/ 4816273 w 6254524"/>
              <a:gd name="connsiteY1250" fmla="*/ 689643 h 5539721"/>
              <a:gd name="connsiteX1251" fmla="*/ 4797249 w 6254524"/>
              <a:gd name="connsiteY1251" fmla="*/ 703478 h 5539721"/>
              <a:gd name="connsiteX1252" fmla="*/ 4896400 w 6254524"/>
              <a:gd name="connsiteY1252" fmla="*/ 633727 h 5539721"/>
              <a:gd name="connsiteX1253" fmla="*/ 4910811 w 6254524"/>
              <a:gd name="connsiteY1253" fmla="*/ 573200 h 5539721"/>
              <a:gd name="connsiteX1254" fmla="*/ 4821461 w 6254524"/>
              <a:gd name="connsiteY1254" fmla="*/ 563976 h 5539721"/>
              <a:gd name="connsiteX1255" fmla="*/ 4845095 w 6254524"/>
              <a:gd name="connsiteY1255" fmla="*/ 545530 h 5539721"/>
              <a:gd name="connsiteX1256" fmla="*/ 4793214 w 6254524"/>
              <a:gd name="connsiteY1256" fmla="*/ 536307 h 5539721"/>
              <a:gd name="connsiteX1257" fmla="*/ 4797826 w 6254524"/>
              <a:gd name="connsiteY1257" fmla="*/ 522472 h 5539721"/>
              <a:gd name="connsiteX1258" fmla="*/ 4750557 w 6254524"/>
              <a:gd name="connsiteY1258" fmla="*/ 531695 h 5539721"/>
              <a:gd name="connsiteX1259" fmla="*/ 4703288 w 6254524"/>
              <a:gd name="connsiteY1259" fmla="*/ 578388 h 5539721"/>
              <a:gd name="connsiteX1260" fmla="*/ 4717699 w 6254524"/>
              <a:gd name="connsiteY1260" fmla="*/ 559941 h 5539721"/>
              <a:gd name="connsiteX1261" fmla="*/ 4680230 w 6254524"/>
              <a:gd name="connsiteY1261" fmla="*/ 555330 h 5539721"/>
              <a:gd name="connsiteX1262" fmla="*/ 4675618 w 6254524"/>
              <a:gd name="connsiteY1262" fmla="*/ 522472 h 5539721"/>
              <a:gd name="connsiteX1263" fmla="*/ 4529198 w 6254524"/>
              <a:gd name="connsiteY1263" fmla="*/ 550718 h 5539721"/>
              <a:gd name="connsiteX1264" fmla="*/ 4623737 w 6254524"/>
              <a:gd name="connsiteY1264" fmla="*/ 494802 h 5539721"/>
              <a:gd name="connsiteX1265" fmla="*/ 4614514 w 6254524"/>
              <a:gd name="connsiteY1265" fmla="*/ 476355 h 5539721"/>
              <a:gd name="connsiteX1266" fmla="*/ 4548222 w 6254524"/>
              <a:gd name="connsiteY1266" fmla="*/ 471744 h 5539721"/>
              <a:gd name="connsiteX1267" fmla="*/ 4581079 w 6254524"/>
              <a:gd name="connsiteY1267" fmla="*/ 448686 h 5539721"/>
              <a:gd name="connsiteX1268" fmla="*/ 4477317 w 6254524"/>
              <a:gd name="connsiteY1268" fmla="*/ 471744 h 5539721"/>
              <a:gd name="connsiteX1269" fmla="*/ 4444460 w 6254524"/>
              <a:gd name="connsiteY1269" fmla="*/ 438886 h 5539721"/>
              <a:gd name="connsiteX1270" fmla="*/ 4481929 w 6254524"/>
              <a:gd name="connsiteY1270" fmla="*/ 420439 h 5539721"/>
              <a:gd name="connsiteX1271" fmla="*/ 4477317 w 6254524"/>
              <a:gd name="connsiteY1271" fmla="*/ 434274 h 5539721"/>
              <a:gd name="connsiteX1272" fmla="*/ 4500952 w 6254524"/>
              <a:gd name="connsiteY1272" fmla="*/ 420439 h 5539721"/>
              <a:gd name="connsiteX1273" fmla="*/ 4468094 w 6254524"/>
              <a:gd name="connsiteY1273" fmla="*/ 392193 h 5539721"/>
              <a:gd name="connsiteX1274" fmla="*/ 4378744 w 6254524"/>
              <a:gd name="connsiteY1274" fmla="*/ 476355 h 5539721"/>
              <a:gd name="connsiteX1275" fmla="*/ 4341274 w 6254524"/>
              <a:gd name="connsiteY1275" fmla="*/ 457909 h 5539721"/>
              <a:gd name="connsiteX1276" fmla="*/ 4350498 w 6254524"/>
              <a:gd name="connsiteY1276" fmla="*/ 415828 h 5539721"/>
              <a:gd name="connsiteX1277" fmla="*/ 4341274 w 6254524"/>
              <a:gd name="connsiteY1277" fmla="*/ 434274 h 5539721"/>
              <a:gd name="connsiteX1278" fmla="*/ 4326863 w 6254524"/>
              <a:gd name="connsiteY1278" fmla="*/ 438886 h 5539721"/>
              <a:gd name="connsiteX1279" fmla="*/ 4307840 w 6254524"/>
              <a:gd name="connsiteY1279" fmla="*/ 410640 h 5539721"/>
              <a:gd name="connsiteX1280" fmla="*/ 4175832 w 6254524"/>
              <a:gd name="connsiteY1280" fmla="*/ 448109 h 5539721"/>
              <a:gd name="connsiteX1281" fmla="*/ 4194855 w 6254524"/>
              <a:gd name="connsiteY1281" fmla="*/ 410640 h 5539721"/>
              <a:gd name="connsiteX1282" fmla="*/ 4161997 w 6254524"/>
              <a:gd name="connsiteY1282" fmla="*/ 377782 h 5539721"/>
              <a:gd name="connsiteX1283" fmla="*/ 4176409 w 6254524"/>
              <a:gd name="connsiteY1283" fmla="*/ 363947 h 5539721"/>
              <a:gd name="connsiteX1284" fmla="*/ 4133751 w 6254524"/>
              <a:gd name="connsiteY1284" fmla="*/ 363947 h 5539721"/>
              <a:gd name="connsiteX1285" fmla="*/ 4001743 w 6254524"/>
              <a:gd name="connsiteY1285" fmla="*/ 555330 h 5539721"/>
              <a:gd name="connsiteX1286" fmla="*/ 4001743 w 6254524"/>
              <a:gd name="connsiteY1286" fmla="*/ 583576 h 5539721"/>
              <a:gd name="connsiteX1287" fmla="*/ 3917004 w 6254524"/>
              <a:gd name="connsiteY1287" fmla="*/ 569741 h 5539721"/>
              <a:gd name="connsiteX1288" fmla="*/ 3865124 w 6254524"/>
              <a:gd name="connsiteY1288" fmla="*/ 565129 h 5539721"/>
              <a:gd name="connsiteX1289" fmla="*/ 3865124 w 6254524"/>
              <a:gd name="connsiteY1289" fmla="*/ 542071 h 5539721"/>
              <a:gd name="connsiteX1290" fmla="*/ 3841489 w 6254524"/>
              <a:gd name="connsiteY1290" fmla="*/ 537459 h 5539721"/>
              <a:gd name="connsiteX1291" fmla="*/ 3841489 w 6254524"/>
              <a:gd name="connsiteY1291" fmla="*/ 495378 h 5539721"/>
              <a:gd name="connsiteX1292" fmla="*/ 3695070 w 6254524"/>
              <a:gd name="connsiteY1292" fmla="*/ 565129 h 5539721"/>
              <a:gd name="connsiteX1293" fmla="*/ 3671435 w 6254524"/>
              <a:gd name="connsiteY1293" fmla="*/ 574353 h 5539721"/>
              <a:gd name="connsiteX1294" fmla="*/ 3798831 w 6254524"/>
              <a:gd name="connsiteY1294" fmla="*/ 532271 h 5539721"/>
              <a:gd name="connsiteX1295" fmla="*/ 3817854 w 6254524"/>
              <a:gd name="connsiteY1295" fmla="*/ 550718 h 5539721"/>
              <a:gd name="connsiteX1296" fmla="*/ 3803443 w 6254524"/>
              <a:gd name="connsiteY1296" fmla="*/ 564553 h 5539721"/>
              <a:gd name="connsiteX1297" fmla="*/ 3827078 w 6254524"/>
              <a:gd name="connsiteY1297" fmla="*/ 564553 h 5539721"/>
              <a:gd name="connsiteX1298" fmla="*/ 3812666 w 6254524"/>
              <a:gd name="connsiteY1298" fmla="*/ 606634 h 5539721"/>
              <a:gd name="connsiteX1299" fmla="*/ 3746374 w 6254524"/>
              <a:gd name="connsiteY1299" fmla="*/ 606634 h 5539721"/>
              <a:gd name="connsiteX1300" fmla="*/ 3737150 w 6254524"/>
              <a:gd name="connsiteY1300" fmla="*/ 625080 h 5539721"/>
              <a:gd name="connsiteX1301" fmla="*/ 3628777 w 6254524"/>
              <a:gd name="connsiteY1301" fmla="*/ 680996 h 5539721"/>
              <a:gd name="connsiteX1302" fmla="*/ 3539427 w 6254524"/>
              <a:gd name="connsiteY1302" fmla="*/ 699443 h 5539721"/>
              <a:gd name="connsiteX1303" fmla="*/ 3553838 w 6254524"/>
              <a:gd name="connsiteY1303" fmla="*/ 736913 h 5539721"/>
              <a:gd name="connsiteX1304" fmla="*/ 3596496 w 6254524"/>
              <a:gd name="connsiteY1304" fmla="*/ 704055 h 5539721"/>
              <a:gd name="connsiteX1305" fmla="*/ 3633966 w 6254524"/>
              <a:gd name="connsiteY1305" fmla="*/ 722501 h 5539721"/>
              <a:gd name="connsiteX1306" fmla="*/ 3450077 w 6254524"/>
              <a:gd name="connsiteY1306" fmla="*/ 802052 h 5539721"/>
              <a:gd name="connsiteX1307" fmla="*/ 3407419 w 6254524"/>
              <a:gd name="connsiteY1307" fmla="*/ 694831 h 5539721"/>
              <a:gd name="connsiteX1308" fmla="*/ 3379173 w 6254524"/>
              <a:gd name="connsiteY1308" fmla="*/ 610669 h 5539721"/>
              <a:gd name="connsiteX1309" fmla="*/ 3468523 w 6254524"/>
              <a:gd name="connsiteY1309" fmla="*/ 503449 h 5539721"/>
              <a:gd name="connsiteX1310" fmla="*/ 3440277 w 6254524"/>
              <a:gd name="connsiteY1310" fmla="*/ 503449 h 5539721"/>
              <a:gd name="connsiteX1311" fmla="*/ 3373984 w 6254524"/>
              <a:gd name="connsiteY1311" fmla="*/ 405452 h 5539721"/>
              <a:gd name="connsiteX1312" fmla="*/ 3336515 w 6254524"/>
              <a:gd name="connsiteY1312" fmla="*/ 400840 h 5539721"/>
              <a:gd name="connsiteX1313" fmla="*/ 3402807 w 6254524"/>
              <a:gd name="connsiteY1313" fmla="*/ 293619 h 5539721"/>
              <a:gd name="connsiteX1314" fmla="*/ 3199896 w 6254524"/>
              <a:gd name="connsiteY1314" fmla="*/ 321866 h 5539721"/>
              <a:gd name="connsiteX1315" fmla="*/ 3218919 w 6254524"/>
              <a:gd name="connsiteY1315" fmla="*/ 303419 h 5539721"/>
              <a:gd name="connsiteX1316" fmla="*/ 3171649 w 6254524"/>
              <a:gd name="connsiteY1316" fmla="*/ 317254 h 5539721"/>
              <a:gd name="connsiteX1317" fmla="*/ 3176261 w 6254524"/>
              <a:gd name="connsiteY1317" fmla="*/ 340312 h 5539721"/>
              <a:gd name="connsiteX1318" fmla="*/ 3091522 w 6254524"/>
              <a:gd name="connsiteY1318" fmla="*/ 373170 h 5539721"/>
              <a:gd name="connsiteX1319" fmla="*/ 3020619 w 6254524"/>
              <a:gd name="connsiteY1319" fmla="*/ 424474 h 5539721"/>
              <a:gd name="connsiteX1320" fmla="*/ 3016007 w 6254524"/>
              <a:gd name="connsiteY1320" fmla="*/ 410640 h 5539721"/>
              <a:gd name="connsiteX1321" fmla="*/ 2883999 w 6254524"/>
              <a:gd name="connsiteY1321" fmla="*/ 541495 h 5539721"/>
              <a:gd name="connsiteX1322" fmla="*/ 2888610 w 6254524"/>
              <a:gd name="connsiteY1322" fmla="*/ 564553 h 5539721"/>
              <a:gd name="connsiteX1323" fmla="*/ 2907634 w 6254524"/>
              <a:gd name="connsiteY1323" fmla="*/ 564553 h 5539721"/>
              <a:gd name="connsiteX1324" fmla="*/ 2822895 w 6254524"/>
              <a:gd name="connsiteY1324" fmla="*/ 602022 h 5539721"/>
              <a:gd name="connsiteX1325" fmla="*/ 2671864 w 6254524"/>
              <a:gd name="connsiteY1325" fmla="*/ 606634 h 5539721"/>
              <a:gd name="connsiteX1326" fmla="*/ 2318497 w 6254524"/>
              <a:gd name="connsiteY1326" fmla="*/ 760547 h 5539721"/>
              <a:gd name="connsiteX1327" fmla="*/ 2285640 w 6254524"/>
              <a:gd name="connsiteY1327" fmla="*/ 742101 h 5539721"/>
              <a:gd name="connsiteX1328" fmla="*/ 2285640 w 6254524"/>
              <a:gd name="connsiteY1328" fmla="*/ 695408 h 5539721"/>
              <a:gd name="connsiteX1329" fmla="*/ 2252782 w 6254524"/>
              <a:gd name="connsiteY1329" fmla="*/ 709243 h 5539721"/>
              <a:gd name="connsiteX1330" fmla="*/ 2267193 w 6254524"/>
              <a:gd name="connsiteY1330" fmla="*/ 667162 h 5539721"/>
              <a:gd name="connsiteX1331" fmla="*/ 1960520 w 6254524"/>
              <a:gd name="connsiteY1331" fmla="*/ 746712 h 5539721"/>
              <a:gd name="connsiteX1332" fmla="*/ 2068893 w 6254524"/>
              <a:gd name="connsiteY1332" fmla="*/ 657938 h 5539721"/>
              <a:gd name="connsiteX1333" fmla="*/ 2064281 w 6254524"/>
              <a:gd name="connsiteY1333" fmla="*/ 634880 h 5539721"/>
              <a:gd name="connsiteX1334" fmla="*/ 2087916 w 6254524"/>
              <a:gd name="connsiteY1334" fmla="*/ 630269 h 5539721"/>
              <a:gd name="connsiteX1335" fmla="*/ 2177266 w 6254524"/>
              <a:gd name="connsiteY1335" fmla="*/ 541495 h 5539721"/>
              <a:gd name="connsiteX1336" fmla="*/ 2149020 w 6254524"/>
              <a:gd name="connsiteY1336" fmla="*/ 518436 h 5539721"/>
              <a:gd name="connsiteX1337" fmla="*/ 2153632 w 6254524"/>
              <a:gd name="connsiteY1337" fmla="*/ 471744 h 5539721"/>
              <a:gd name="connsiteX1338" fmla="*/ 2082728 w 6254524"/>
              <a:gd name="connsiteY1338" fmla="*/ 462520 h 5539721"/>
              <a:gd name="connsiteX1339" fmla="*/ 1917862 w 6254524"/>
              <a:gd name="connsiteY1339" fmla="*/ 504602 h 5539721"/>
              <a:gd name="connsiteX1340" fmla="*/ 1846959 w 6254524"/>
              <a:gd name="connsiteY1340" fmla="*/ 542071 h 5539721"/>
              <a:gd name="connsiteX1341" fmla="*/ 1795078 w 6254524"/>
              <a:gd name="connsiteY1341" fmla="*/ 551294 h 5539721"/>
              <a:gd name="connsiteX1342" fmla="*/ 1290680 w 6254524"/>
              <a:gd name="connsiteY1342" fmla="*/ 793981 h 5539721"/>
              <a:gd name="connsiteX1343" fmla="*/ 1286069 w 6254524"/>
              <a:gd name="connsiteY1343" fmla="*/ 784758 h 5539721"/>
              <a:gd name="connsiteX1344" fmla="*/ 1276845 w 6254524"/>
              <a:gd name="connsiteY1344" fmla="*/ 803205 h 5539721"/>
              <a:gd name="connsiteX1345" fmla="*/ 1041076 w 6254524"/>
              <a:gd name="connsiteY1345" fmla="*/ 947895 h 5539721"/>
              <a:gd name="connsiteX1346" fmla="*/ 928091 w 6254524"/>
              <a:gd name="connsiteY1346" fmla="*/ 1074138 h 5539721"/>
              <a:gd name="connsiteX1347" fmla="*/ 960948 w 6254524"/>
              <a:gd name="connsiteY1347" fmla="*/ 1074138 h 5539721"/>
              <a:gd name="connsiteX1348" fmla="*/ 899844 w 6254524"/>
              <a:gd name="connsiteY1348" fmla="*/ 1116219 h 5539721"/>
              <a:gd name="connsiteX1349" fmla="*/ 1069322 w 6254524"/>
              <a:gd name="connsiteY1349" fmla="*/ 1093161 h 5539721"/>
              <a:gd name="connsiteX1350" fmla="*/ 1036464 w 6254524"/>
              <a:gd name="connsiteY1350" fmla="*/ 1130631 h 5539721"/>
              <a:gd name="connsiteX1351" fmla="*/ 1125814 w 6254524"/>
              <a:gd name="connsiteY1351" fmla="*/ 1116796 h 5539721"/>
              <a:gd name="connsiteX1352" fmla="*/ 1130426 w 6254524"/>
              <a:gd name="connsiteY1352" fmla="*/ 1098349 h 5539721"/>
              <a:gd name="connsiteX1353" fmla="*/ 1219776 w 6254524"/>
              <a:gd name="connsiteY1353" fmla="*/ 1065491 h 5539721"/>
              <a:gd name="connsiteX1354" fmla="*/ 1262434 w 6254524"/>
              <a:gd name="connsiteY1354" fmla="*/ 1130631 h 5539721"/>
              <a:gd name="connsiteX1355" fmla="*/ 1333338 w 6254524"/>
              <a:gd name="connsiteY1355" fmla="*/ 1144465 h 5539721"/>
              <a:gd name="connsiteX1356" fmla="*/ 1408854 w 6254524"/>
              <a:gd name="connsiteY1356" fmla="*/ 1167524 h 5539721"/>
              <a:gd name="connsiteX1357" fmla="*/ 1404242 w 6254524"/>
              <a:gd name="connsiteY1357" fmla="*/ 1181358 h 5539721"/>
              <a:gd name="connsiteX1358" fmla="*/ 1456122 w 6254524"/>
              <a:gd name="connsiteY1358" fmla="*/ 1185970 h 5539721"/>
              <a:gd name="connsiteX1359" fmla="*/ 937314 w 6254524"/>
              <a:gd name="connsiteY1359" fmla="*/ 1503596 h 5539721"/>
              <a:gd name="connsiteX1360" fmla="*/ 913679 w 6254524"/>
              <a:gd name="connsiteY1360" fmla="*/ 1498985 h 5539721"/>
              <a:gd name="connsiteX1361" fmla="*/ 913679 w 6254524"/>
              <a:gd name="connsiteY1361" fmla="*/ 1522043 h 5539721"/>
              <a:gd name="connsiteX1362" fmla="*/ 758037 w 6254524"/>
              <a:gd name="connsiteY1362" fmla="*/ 1568735 h 5539721"/>
              <a:gd name="connsiteX1363" fmla="*/ 758037 w 6254524"/>
              <a:gd name="connsiteY1363" fmla="*/ 1596982 h 5539721"/>
              <a:gd name="connsiteX1364" fmla="*/ 720567 w 6254524"/>
              <a:gd name="connsiteY1364" fmla="*/ 1620040 h 5539721"/>
              <a:gd name="connsiteX1365" fmla="*/ 616806 w 6254524"/>
              <a:gd name="connsiteY1365" fmla="*/ 1638486 h 5539721"/>
              <a:gd name="connsiteX1366" fmla="*/ 494021 w 6254524"/>
              <a:gd name="connsiteY1366" fmla="*/ 1741095 h 5539721"/>
              <a:gd name="connsiteX1367" fmla="*/ 461163 w 6254524"/>
              <a:gd name="connsiteY1367" fmla="*/ 1778565 h 5539721"/>
              <a:gd name="connsiteX1368" fmla="*/ 376424 w 6254524"/>
              <a:gd name="connsiteY1368" fmla="*/ 1783176 h 5539721"/>
              <a:gd name="connsiteX1369" fmla="*/ 310132 w 6254524"/>
              <a:gd name="connsiteY1369" fmla="*/ 1806234 h 5539721"/>
              <a:gd name="connsiteX1370" fmla="*/ 300909 w 6254524"/>
              <a:gd name="connsiteY1370" fmla="*/ 1852927 h 5539721"/>
              <a:gd name="connsiteX1371" fmla="*/ 315320 w 6254524"/>
              <a:gd name="connsiteY1371" fmla="*/ 1843704 h 5539721"/>
              <a:gd name="connsiteX1372" fmla="*/ 230582 w 6254524"/>
              <a:gd name="connsiteY1372" fmla="*/ 1946313 h 5539721"/>
              <a:gd name="connsiteX1373" fmla="*/ 287074 w 6254524"/>
              <a:gd name="connsiteY1373" fmla="*/ 1937089 h 5539721"/>
              <a:gd name="connsiteX1374" fmla="*/ 268051 w 6254524"/>
              <a:gd name="connsiteY1374" fmla="*/ 1960148 h 5539721"/>
              <a:gd name="connsiteX1375" fmla="*/ 371813 w 6254524"/>
              <a:gd name="connsiteY1375" fmla="*/ 1969371 h 5539721"/>
              <a:gd name="connsiteX1376" fmla="*/ 362590 w 6254524"/>
              <a:gd name="connsiteY1376" fmla="*/ 1997617 h 5539721"/>
              <a:gd name="connsiteX1377" fmla="*/ 461739 w 6254524"/>
              <a:gd name="connsiteY1377" fmla="*/ 1993006 h 5539721"/>
              <a:gd name="connsiteX1378" fmla="*/ 466351 w 6254524"/>
              <a:gd name="connsiteY1378" fmla="*/ 2002229 h 5539721"/>
              <a:gd name="connsiteX1379" fmla="*/ 457128 w 6254524"/>
              <a:gd name="connsiteY1379" fmla="*/ 2030475 h 5539721"/>
              <a:gd name="connsiteX1380" fmla="*/ 560889 w 6254524"/>
              <a:gd name="connsiteY1380" fmla="*/ 2095614 h 5539721"/>
              <a:gd name="connsiteX1381" fmla="*/ 876786 w 6254524"/>
              <a:gd name="connsiteY1381" fmla="*/ 1937089 h 5539721"/>
              <a:gd name="connsiteX1382" fmla="*/ 834129 w 6254524"/>
              <a:gd name="connsiteY1382" fmla="*/ 2021252 h 5539721"/>
              <a:gd name="connsiteX1383" fmla="*/ 857763 w 6254524"/>
              <a:gd name="connsiteY1383" fmla="*/ 2025863 h 5539721"/>
              <a:gd name="connsiteX1384" fmla="*/ 805882 w 6254524"/>
              <a:gd name="connsiteY1384" fmla="*/ 2072556 h 5539721"/>
              <a:gd name="connsiteX1385" fmla="*/ 754001 w 6254524"/>
              <a:gd name="connsiteY1385" fmla="*/ 2110026 h 5539721"/>
              <a:gd name="connsiteX1386" fmla="*/ 692897 w 6254524"/>
              <a:gd name="connsiteY1386" fmla="*/ 2245492 h 5539721"/>
              <a:gd name="connsiteX1387" fmla="*/ 669263 w 6254524"/>
              <a:gd name="connsiteY1387" fmla="*/ 2263939 h 5539721"/>
              <a:gd name="connsiteX1388" fmla="*/ 740167 w 6254524"/>
              <a:gd name="connsiteY1388" fmla="*/ 2273162 h 5539721"/>
              <a:gd name="connsiteX1389" fmla="*/ 721144 w 6254524"/>
              <a:gd name="connsiteY1389" fmla="*/ 2301408 h 5539721"/>
              <a:gd name="connsiteX1390" fmla="*/ 792048 w 6254524"/>
              <a:gd name="connsiteY1390" fmla="*/ 2315243 h 5539721"/>
              <a:gd name="connsiteX1391" fmla="*/ 711921 w 6254524"/>
              <a:gd name="connsiteY1391" fmla="*/ 2366548 h 5539721"/>
              <a:gd name="connsiteX1392" fmla="*/ 839317 w 6254524"/>
              <a:gd name="connsiteY1392" fmla="*/ 2371159 h 5539721"/>
              <a:gd name="connsiteX1393" fmla="*/ 928667 w 6254524"/>
              <a:gd name="connsiteY1393" fmla="*/ 2357324 h 5539721"/>
              <a:gd name="connsiteX1394" fmla="*/ 924055 w 6254524"/>
              <a:gd name="connsiteY1394" fmla="*/ 2375771 h 5539721"/>
              <a:gd name="connsiteX1395" fmla="*/ 943078 w 6254524"/>
              <a:gd name="connsiteY1395" fmla="*/ 2389606 h 5539721"/>
              <a:gd name="connsiteX1396" fmla="*/ 876786 w 6254524"/>
              <a:gd name="connsiteY1396" fmla="*/ 2520461 h 5539721"/>
              <a:gd name="connsiteX1397" fmla="*/ 857763 w 6254524"/>
              <a:gd name="connsiteY1397" fmla="*/ 2482991 h 5539721"/>
              <a:gd name="connsiteX1398" fmla="*/ 834129 w 6254524"/>
              <a:gd name="connsiteY1398" fmla="*/ 2478380 h 5539721"/>
              <a:gd name="connsiteX1399" fmla="*/ 866987 w 6254524"/>
              <a:gd name="connsiteY1399" fmla="*/ 2459933 h 5539721"/>
              <a:gd name="connsiteX1400" fmla="*/ 871598 w 6254524"/>
              <a:gd name="connsiteY1400" fmla="*/ 2431687 h 5539721"/>
              <a:gd name="connsiteX1401" fmla="*/ 720567 w 6254524"/>
              <a:gd name="connsiteY1401" fmla="*/ 2487603 h 5539721"/>
              <a:gd name="connsiteX1402" fmla="*/ 729791 w 6254524"/>
              <a:gd name="connsiteY1402" fmla="*/ 2585600 h 5539721"/>
              <a:gd name="connsiteX1403" fmla="*/ 819141 w 6254524"/>
              <a:gd name="connsiteY1403" fmla="*/ 2580989 h 5539721"/>
              <a:gd name="connsiteX1404" fmla="*/ 795506 w 6254524"/>
              <a:gd name="connsiteY1404" fmla="*/ 2623070 h 5539721"/>
              <a:gd name="connsiteX1405" fmla="*/ 871022 w 6254524"/>
              <a:gd name="connsiteY1405" fmla="*/ 2594823 h 5539721"/>
              <a:gd name="connsiteX1406" fmla="*/ 823753 w 6254524"/>
              <a:gd name="connsiteY1406" fmla="*/ 2590212 h 5539721"/>
              <a:gd name="connsiteX1407" fmla="*/ 884857 w 6254524"/>
              <a:gd name="connsiteY1407" fmla="*/ 2576377 h 5539721"/>
              <a:gd name="connsiteX1408" fmla="*/ 988618 w 6254524"/>
              <a:gd name="connsiteY1408" fmla="*/ 2487603 h 5539721"/>
              <a:gd name="connsiteX1409" fmla="*/ 979395 w 6254524"/>
              <a:gd name="connsiteY1409" fmla="*/ 2506050 h 5539721"/>
              <a:gd name="connsiteX1410" fmla="*/ 988618 w 6254524"/>
              <a:gd name="connsiteY1410" fmla="*/ 2515273 h 5539721"/>
              <a:gd name="connsiteX1411" fmla="*/ 974207 w 6254524"/>
              <a:gd name="connsiteY1411" fmla="*/ 2533719 h 5539721"/>
              <a:gd name="connsiteX1412" fmla="*/ 1035311 w 6254524"/>
              <a:gd name="connsiteY1412" fmla="*/ 2510661 h 5539721"/>
              <a:gd name="connsiteX1413" fmla="*/ 1063558 w 6254524"/>
              <a:gd name="connsiteY1413" fmla="*/ 2519884 h 5539721"/>
              <a:gd name="connsiteX1414" fmla="*/ 1110826 w 6254524"/>
              <a:gd name="connsiteY1414" fmla="*/ 2463968 h 5539721"/>
              <a:gd name="connsiteX1415" fmla="*/ 1148296 w 6254524"/>
              <a:gd name="connsiteY1415" fmla="*/ 2435722 h 5539721"/>
              <a:gd name="connsiteX1416" fmla="*/ 1148296 w 6254524"/>
              <a:gd name="connsiteY1416" fmla="*/ 2449557 h 5539721"/>
              <a:gd name="connsiteX1417" fmla="*/ 1237646 w 6254524"/>
              <a:gd name="connsiteY1417" fmla="*/ 2454169 h 5539721"/>
              <a:gd name="connsiteX1418" fmla="*/ 1223235 w 6254524"/>
              <a:gd name="connsiteY1418" fmla="*/ 2496250 h 5539721"/>
              <a:gd name="connsiteX1419" fmla="*/ 1237646 w 6254524"/>
              <a:gd name="connsiteY1419" fmla="*/ 2519308 h 5539721"/>
              <a:gd name="connsiteX1420" fmla="*/ 1218624 w 6254524"/>
              <a:gd name="connsiteY1420" fmla="*/ 2547554 h 5539721"/>
              <a:gd name="connsiteX1421" fmla="*/ 1119473 w 6254524"/>
              <a:gd name="connsiteY1421" fmla="*/ 2608082 h 5539721"/>
              <a:gd name="connsiteX1422" fmla="*/ 1082004 w 6254524"/>
              <a:gd name="connsiteY1422" fmla="*/ 2640940 h 5539721"/>
              <a:gd name="connsiteX1423" fmla="*/ 1091227 w 6254524"/>
              <a:gd name="connsiteY1423" fmla="*/ 2645551 h 5539721"/>
              <a:gd name="connsiteX1424" fmla="*/ 1043958 w 6254524"/>
              <a:gd name="connsiteY1424" fmla="*/ 2729714 h 5539721"/>
              <a:gd name="connsiteX1425" fmla="*/ 1015712 w 6254524"/>
              <a:gd name="connsiteY1425" fmla="*/ 2781018 h 5539721"/>
              <a:gd name="connsiteX1426" fmla="*/ 1011100 w 6254524"/>
              <a:gd name="connsiteY1426" fmla="*/ 2818487 h 5539721"/>
              <a:gd name="connsiteX1427" fmla="*/ 1100451 w 6254524"/>
              <a:gd name="connsiteY1427" fmla="*/ 2846734 h 5539721"/>
              <a:gd name="connsiteX1428" fmla="*/ 1223235 w 6254524"/>
              <a:gd name="connsiteY1428" fmla="*/ 2837511 h 5539721"/>
              <a:gd name="connsiteX1429" fmla="*/ 1326997 w 6254524"/>
              <a:gd name="connsiteY1429" fmla="*/ 2855957 h 5539721"/>
              <a:gd name="connsiteX1430" fmla="*/ 1204212 w 6254524"/>
              <a:gd name="connsiteY1430" fmla="*/ 2925708 h 5539721"/>
              <a:gd name="connsiteX1431" fmla="*/ 925785 w 6254524"/>
              <a:gd name="connsiteY1431" fmla="*/ 2907261 h 5539721"/>
              <a:gd name="connsiteX1432" fmla="*/ 963254 w 6254524"/>
              <a:gd name="connsiteY1432" fmla="*/ 2977012 h 5539721"/>
              <a:gd name="connsiteX1433" fmla="*/ 1029547 w 6254524"/>
              <a:gd name="connsiteY1433" fmla="*/ 3000071 h 5539721"/>
              <a:gd name="connsiteX1434" fmla="*/ 973054 w 6254524"/>
              <a:gd name="connsiteY1434" fmla="*/ 3037540 h 5539721"/>
              <a:gd name="connsiteX1435" fmla="*/ 1034158 w 6254524"/>
              <a:gd name="connsiteY1435" fmla="*/ 2990847 h 5539721"/>
              <a:gd name="connsiteX1436" fmla="*/ 1048570 w 6254524"/>
              <a:gd name="connsiteY1436" fmla="*/ 3009294 h 5539721"/>
              <a:gd name="connsiteX1437" fmla="*/ 1062981 w 6254524"/>
              <a:gd name="connsiteY1437" fmla="*/ 3004682 h 5539721"/>
              <a:gd name="connsiteX1438" fmla="*/ 1209400 w 6254524"/>
              <a:gd name="connsiteY1438" fmla="*/ 3037540 h 5539721"/>
              <a:gd name="connsiteX1439" fmla="*/ 1105638 w 6254524"/>
              <a:gd name="connsiteY1439" fmla="*/ 3182230 h 5539721"/>
              <a:gd name="connsiteX1440" fmla="*/ 1082004 w 6254524"/>
              <a:gd name="connsiteY1440" fmla="*/ 3191453 h 5539721"/>
              <a:gd name="connsiteX1441" fmla="*/ 1086616 w 6254524"/>
              <a:gd name="connsiteY1441" fmla="*/ 3238146 h 5539721"/>
              <a:gd name="connsiteX1442" fmla="*/ 949996 w 6254524"/>
              <a:gd name="connsiteY1442" fmla="*/ 3322308 h 5539721"/>
              <a:gd name="connsiteX1443" fmla="*/ 926361 w 6254524"/>
              <a:gd name="connsiteY1443" fmla="*/ 3397247 h 5539721"/>
              <a:gd name="connsiteX1444" fmla="*/ 837011 w 6254524"/>
              <a:gd name="connsiteY1444" fmla="*/ 3537325 h 5539721"/>
              <a:gd name="connsiteX1445" fmla="*/ 865257 w 6254524"/>
              <a:gd name="connsiteY1445" fmla="*/ 3541937 h 5539721"/>
              <a:gd name="connsiteX1446" fmla="*/ 865257 w 6254524"/>
              <a:gd name="connsiteY1446" fmla="*/ 3555772 h 5539721"/>
              <a:gd name="connsiteX1447" fmla="*/ 837011 w 6254524"/>
              <a:gd name="connsiteY1447" fmla="*/ 3564995 h 5539721"/>
              <a:gd name="connsiteX1448" fmla="*/ 879669 w 6254524"/>
              <a:gd name="connsiteY1448" fmla="*/ 3578830 h 5539721"/>
              <a:gd name="connsiteX1449" fmla="*/ 846811 w 6254524"/>
              <a:gd name="connsiteY1449" fmla="*/ 3601888 h 5539721"/>
              <a:gd name="connsiteX1450" fmla="*/ 903303 w 6254524"/>
              <a:gd name="connsiteY1450" fmla="*/ 3578830 h 5539721"/>
              <a:gd name="connsiteX1451" fmla="*/ 931549 w 6254524"/>
              <a:gd name="connsiteY1451" fmla="*/ 3597277 h 5539721"/>
              <a:gd name="connsiteX1452" fmla="*/ 917138 w 6254524"/>
              <a:gd name="connsiteY1452" fmla="*/ 3620335 h 5539721"/>
              <a:gd name="connsiteX1453" fmla="*/ 992653 w 6254524"/>
              <a:gd name="connsiteY1453" fmla="*/ 3611112 h 5539721"/>
              <a:gd name="connsiteX1454" fmla="*/ 907915 w 6254524"/>
              <a:gd name="connsiteY1454" fmla="*/ 3690662 h 5539721"/>
              <a:gd name="connsiteX1455" fmla="*/ 870445 w 6254524"/>
              <a:gd name="connsiteY1455" fmla="*/ 3699885 h 5539721"/>
              <a:gd name="connsiteX1456" fmla="*/ 743049 w 6254524"/>
              <a:gd name="connsiteY1456" fmla="*/ 3797882 h 5539721"/>
              <a:gd name="connsiteX1457" fmla="*/ 766684 w 6254524"/>
              <a:gd name="connsiteY1457" fmla="*/ 3797882 h 5539721"/>
              <a:gd name="connsiteX1458" fmla="*/ 762072 w 6254524"/>
              <a:gd name="connsiteY1458" fmla="*/ 3826129 h 5539721"/>
              <a:gd name="connsiteX1459" fmla="*/ 785706 w 6254524"/>
              <a:gd name="connsiteY1459" fmla="*/ 3835352 h 5539721"/>
              <a:gd name="connsiteX1460" fmla="*/ 776483 w 6254524"/>
              <a:gd name="connsiteY1460" fmla="*/ 3863598 h 5539721"/>
              <a:gd name="connsiteX1461" fmla="*/ 804730 w 6254524"/>
              <a:gd name="connsiteY1461" fmla="*/ 3858987 h 5539721"/>
              <a:gd name="connsiteX1462" fmla="*/ 809341 w 6254524"/>
              <a:gd name="connsiteY1462" fmla="*/ 3887233 h 5539721"/>
              <a:gd name="connsiteX1463" fmla="*/ 837587 w 6254524"/>
              <a:gd name="connsiteY1463" fmla="*/ 3873398 h 5539721"/>
              <a:gd name="connsiteX1464" fmla="*/ 781095 w 6254524"/>
              <a:gd name="connsiteY1464" fmla="*/ 3929314 h 5539721"/>
              <a:gd name="connsiteX1465" fmla="*/ 856610 w 6254524"/>
              <a:gd name="connsiteY1465" fmla="*/ 3906256 h 5539721"/>
              <a:gd name="connsiteX1466" fmla="*/ 922903 w 6254524"/>
              <a:gd name="connsiteY1466" fmla="*/ 3868786 h 5539721"/>
              <a:gd name="connsiteX1467" fmla="*/ 922903 w 6254524"/>
              <a:gd name="connsiteY1467" fmla="*/ 3831317 h 5539721"/>
              <a:gd name="connsiteX1468" fmla="*/ 951149 w 6254524"/>
              <a:gd name="connsiteY1468" fmla="*/ 3831317 h 5539721"/>
              <a:gd name="connsiteX1469" fmla="*/ 955760 w 6254524"/>
              <a:gd name="connsiteY1469" fmla="*/ 3849763 h 5539721"/>
              <a:gd name="connsiteX1470" fmla="*/ 1003030 w 6254524"/>
              <a:gd name="connsiteY1470" fmla="*/ 3826705 h 5539721"/>
              <a:gd name="connsiteX1471" fmla="*/ 1012253 w 6254524"/>
              <a:gd name="connsiteY1471" fmla="*/ 3835929 h 5539721"/>
              <a:gd name="connsiteX1472" fmla="*/ 1012253 w 6254524"/>
              <a:gd name="connsiteY1472" fmla="*/ 3858987 h 5539721"/>
              <a:gd name="connsiteX1473" fmla="*/ 951149 w 6254524"/>
              <a:gd name="connsiteY1473" fmla="*/ 3905679 h 5539721"/>
              <a:gd name="connsiteX1474" fmla="*/ 1026664 w 6254524"/>
              <a:gd name="connsiteY1474" fmla="*/ 3901068 h 5539721"/>
              <a:gd name="connsiteX1475" fmla="*/ 1012253 w 6254524"/>
              <a:gd name="connsiteY1475" fmla="*/ 3919514 h 5539721"/>
              <a:gd name="connsiteX1476" fmla="*/ 1031276 w 6254524"/>
              <a:gd name="connsiteY1476" fmla="*/ 3928738 h 5539721"/>
              <a:gd name="connsiteX1477" fmla="*/ 984007 w 6254524"/>
              <a:gd name="connsiteY1477" fmla="*/ 3980042 h 5539721"/>
              <a:gd name="connsiteX1478" fmla="*/ 993230 w 6254524"/>
              <a:gd name="connsiteY1478" fmla="*/ 4003100 h 5539721"/>
              <a:gd name="connsiteX1479" fmla="*/ 800118 w 6254524"/>
              <a:gd name="connsiteY1479" fmla="*/ 4157013 h 5539721"/>
              <a:gd name="connsiteX1480" fmla="*/ 795506 w 6254524"/>
              <a:gd name="connsiteY1480" fmla="*/ 4147790 h 5539721"/>
              <a:gd name="connsiteX1481" fmla="*/ 814529 w 6254524"/>
              <a:gd name="connsiteY1481" fmla="*/ 4110321 h 5539721"/>
              <a:gd name="connsiteX1482" fmla="*/ 729791 w 6254524"/>
              <a:gd name="connsiteY1482" fmla="*/ 4166237 h 5539721"/>
              <a:gd name="connsiteX1483" fmla="*/ 720567 w 6254524"/>
              <a:gd name="connsiteY1483" fmla="*/ 4203706 h 5539721"/>
              <a:gd name="connsiteX1484" fmla="*/ 683098 w 6254524"/>
              <a:gd name="connsiteY1484" fmla="*/ 4208318 h 5539721"/>
              <a:gd name="connsiteX1485" fmla="*/ 565501 w 6254524"/>
              <a:gd name="connsiteY1485" fmla="*/ 4310927 h 5539721"/>
              <a:gd name="connsiteX1486" fmla="*/ 513620 w 6254524"/>
              <a:gd name="connsiteY1486" fmla="*/ 4348396 h 5539721"/>
              <a:gd name="connsiteX1487" fmla="*/ 593748 w 6254524"/>
              <a:gd name="connsiteY1487" fmla="*/ 4306315 h 5539721"/>
              <a:gd name="connsiteX1488" fmla="*/ 584524 w 6254524"/>
              <a:gd name="connsiteY1488" fmla="*/ 4292480 h 5539721"/>
              <a:gd name="connsiteX1489" fmla="*/ 805882 w 6254524"/>
              <a:gd name="connsiteY1489" fmla="*/ 4170848 h 5539721"/>
              <a:gd name="connsiteX1490" fmla="*/ 815106 w 6254524"/>
              <a:gd name="connsiteY1490" fmla="*/ 4180071 h 5539721"/>
              <a:gd name="connsiteX1491" fmla="*/ 876210 w 6254524"/>
              <a:gd name="connsiteY1491" fmla="*/ 4128767 h 5539721"/>
              <a:gd name="connsiteX1492" fmla="*/ 885433 w 6254524"/>
              <a:gd name="connsiteY1492" fmla="*/ 4105709 h 5539721"/>
              <a:gd name="connsiteX1493" fmla="*/ 913679 w 6254524"/>
              <a:gd name="connsiteY1493" fmla="*/ 4110321 h 5539721"/>
              <a:gd name="connsiteX1494" fmla="*/ 885433 w 6254524"/>
              <a:gd name="connsiteY1494" fmla="*/ 4133379 h 5539721"/>
              <a:gd name="connsiteX1495" fmla="*/ 833552 w 6254524"/>
              <a:gd name="connsiteY1495" fmla="*/ 4203130 h 5539721"/>
              <a:gd name="connsiteX1496" fmla="*/ 861799 w 6254524"/>
              <a:gd name="connsiteY1496" fmla="*/ 4198518 h 5539721"/>
              <a:gd name="connsiteX1497" fmla="*/ 777059 w 6254524"/>
              <a:gd name="connsiteY1497" fmla="*/ 4282681 h 5539721"/>
              <a:gd name="connsiteX1498" fmla="*/ 941926 w 6254524"/>
              <a:gd name="connsiteY1498" fmla="*/ 4231376 h 5539721"/>
              <a:gd name="connsiteX1499" fmla="*/ 965560 w 6254524"/>
              <a:gd name="connsiteY1499" fmla="*/ 4217541 h 5539721"/>
              <a:gd name="connsiteX1500" fmla="*/ 941926 w 6254524"/>
              <a:gd name="connsiteY1500" fmla="*/ 4235988 h 5539721"/>
              <a:gd name="connsiteX1501" fmla="*/ 960948 w 6254524"/>
              <a:gd name="connsiteY1501" fmla="*/ 4249823 h 5539721"/>
              <a:gd name="connsiteX1502" fmla="*/ 781671 w 6254524"/>
              <a:gd name="connsiteY1502" fmla="*/ 4385289 h 5539721"/>
              <a:gd name="connsiteX1503" fmla="*/ 824329 w 6254524"/>
              <a:gd name="connsiteY1503" fmla="*/ 4366843 h 5539721"/>
              <a:gd name="connsiteX1504" fmla="*/ 941926 w 6254524"/>
              <a:gd name="connsiteY1504" fmla="*/ 4301703 h 5539721"/>
              <a:gd name="connsiteX1505" fmla="*/ 1092957 w 6254524"/>
              <a:gd name="connsiteY1505" fmla="*/ 4236564 h 5539721"/>
              <a:gd name="connsiteX1506" fmla="*/ 1116591 w 6254524"/>
              <a:gd name="connsiteY1506" fmla="*/ 4245787 h 5539721"/>
              <a:gd name="connsiteX1507" fmla="*/ 1144837 w 6254524"/>
              <a:gd name="connsiteY1507" fmla="*/ 4236564 h 5539721"/>
              <a:gd name="connsiteX1508" fmla="*/ 1125814 w 6254524"/>
              <a:gd name="connsiteY1508" fmla="*/ 4259622 h 5539721"/>
              <a:gd name="connsiteX1509" fmla="*/ 1168472 w 6254524"/>
              <a:gd name="connsiteY1509" fmla="*/ 4264234 h 5539721"/>
              <a:gd name="connsiteX1510" fmla="*/ 1125814 w 6254524"/>
              <a:gd name="connsiteY1510" fmla="*/ 4306315 h 5539721"/>
              <a:gd name="connsiteX1511" fmla="*/ 1097568 w 6254524"/>
              <a:gd name="connsiteY1511" fmla="*/ 4292480 h 5539721"/>
              <a:gd name="connsiteX1512" fmla="*/ 1064710 w 6254524"/>
              <a:gd name="connsiteY1512" fmla="*/ 4315538 h 5539721"/>
              <a:gd name="connsiteX1513" fmla="*/ 1069322 w 6254524"/>
              <a:gd name="connsiteY1513" fmla="*/ 4348396 h 5539721"/>
              <a:gd name="connsiteX1514" fmla="*/ 1186919 w 6254524"/>
              <a:gd name="connsiteY1514" fmla="*/ 4301703 h 5539721"/>
              <a:gd name="connsiteX1515" fmla="*/ 1186919 w 6254524"/>
              <a:gd name="connsiteY1515" fmla="*/ 4334561 h 5539721"/>
              <a:gd name="connsiteX1516" fmla="*/ 1182307 w 6254524"/>
              <a:gd name="connsiteY1516" fmla="*/ 4339173 h 5539721"/>
              <a:gd name="connsiteX1517" fmla="*/ 1135038 w 6254524"/>
              <a:gd name="connsiteY1517" fmla="*/ 4334561 h 5539721"/>
              <a:gd name="connsiteX1518" fmla="*/ 1045688 w 6254524"/>
              <a:gd name="connsiteY1518" fmla="*/ 4427947 h 5539721"/>
              <a:gd name="connsiteX1519" fmla="*/ 979395 w 6254524"/>
              <a:gd name="connsiteY1519" fmla="*/ 4474640 h 5539721"/>
              <a:gd name="connsiteX1520" fmla="*/ 970172 w 6254524"/>
              <a:gd name="connsiteY1520" fmla="*/ 4479251 h 5539721"/>
              <a:gd name="connsiteX1521" fmla="*/ 1041076 w 6254524"/>
              <a:gd name="connsiteY1521" fmla="*/ 4465416 h 5539721"/>
              <a:gd name="connsiteX1522" fmla="*/ 1092957 w 6254524"/>
              <a:gd name="connsiteY1522" fmla="*/ 4427947 h 5539721"/>
              <a:gd name="connsiteX1523" fmla="*/ 1107368 w 6254524"/>
              <a:gd name="connsiteY1523" fmla="*/ 4451005 h 5539721"/>
              <a:gd name="connsiteX1524" fmla="*/ 1121779 w 6254524"/>
              <a:gd name="connsiteY1524" fmla="*/ 4441782 h 5539721"/>
              <a:gd name="connsiteX1525" fmla="*/ 1107368 w 6254524"/>
              <a:gd name="connsiteY1525" fmla="*/ 4423335 h 5539721"/>
              <a:gd name="connsiteX1526" fmla="*/ 1135614 w 6254524"/>
              <a:gd name="connsiteY1526" fmla="*/ 4409500 h 5539721"/>
              <a:gd name="connsiteX1527" fmla="*/ 1126391 w 6254524"/>
              <a:gd name="connsiteY1527" fmla="*/ 4432559 h 5539721"/>
              <a:gd name="connsiteX1528" fmla="*/ 1163861 w 6254524"/>
              <a:gd name="connsiteY1528" fmla="*/ 4423335 h 5539721"/>
              <a:gd name="connsiteX1529" fmla="*/ 1192106 w 6254524"/>
              <a:gd name="connsiteY1529" fmla="*/ 4409500 h 5539721"/>
              <a:gd name="connsiteX1530" fmla="*/ 1196718 w 6254524"/>
              <a:gd name="connsiteY1530" fmla="*/ 4381254 h 5539721"/>
              <a:gd name="connsiteX1531" fmla="*/ 1173084 w 6254524"/>
              <a:gd name="connsiteY1531" fmla="*/ 4385866 h 5539721"/>
              <a:gd name="connsiteX1532" fmla="*/ 1187495 w 6254524"/>
              <a:gd name="connsiteY1532" fmla="*/ 4372031 h 5539721"/>
              <a:gd name="connsiteX1533" fmla="*/ 1258399 w 6254524"/>
              <a:gd name="connsiteY1533" fmla="*/ 4334561 h 5539721"/>
              <a:gd name="connsiteX1534" fmla="*/ 1249175 w 6254524"/>
              <a:gd name="connsiteY1534" fmla="*/ 4362807 h 5539721"/>
              <a:gd name="connsiteX1535" fmla="*/ 1211706 w 6254524"/>
              <a:gd name="connsiteY1535" fmla="*/ 4391054 h 5539721"/>
              <a:gd name="connsiteX1536" fmla="*/ 1202483 w 6254524"/>
              <a:gd name="connsiteY1536" fmla="*/ 4433135 h 5539721"/>
              <a:gd name="connsiteX1537" fmla="*/ 1287221 w 6254524"/>
              <a:gd name="connsiteY1537" fmla="*/ 4461381 h 5539721"/>
              <a:gd name="connsiteX1538" fmla="*/ 1239952 w 6254524"/>
              <a:gd name="connsiteY1538" fmla="*/ 4503462 h 5539721"/>
              <a:gd name="connsiteX1539" fmla="*/ 1315468 w 6254524"/>
              <a:gd name="connsiteY1539" fmla="*/ 4447546 h 5539721"/>
              <a:gd name="connsiteX1540" fmla="*/ 1291833 w 6254524"/>
              <a:gd name="connsiteY1540" fmla="*/ 4442935 h 5539721"/>
              <a:gd name="connsiteX1541" fmla="*/ 1306244 w 6254524"/>
              <a:gd name="connsiteY1541" fmla="*/ 4424488 h 5539721"/>
              <a:gd name="connsiteX1542" fmla="*/ 1287221 w 6254524"/>
              <a:gd name="connsiteY1542" fmla="*/ 4410653 h 5539721"/>
              <a:gd name="connsiteX1543" fmla="*/ 1367348 w 6254524"/>
              <a:gd name="connsiteY1543" fmla="*/ 4359349 h 5539721"/>
              <a:gd name="connsiteX1544" fmla="*/ 1371960 w 6254524"/>
              <a:gd name="connsiteY1544" fmla="*/ 4396818 h 5539721"/>
              <a:gd name="connsiteX1545" fmla="*/ 1324691 w 6254524"/>
              <a:gd name="connsiteY1545" fmla="*/ 4448122 h 5539721"/>
              <a:gd name="connsiteX1546" fmla="*/ 1333915 w 6254524"/>
              <a:gd name="connsiteY1546" fmla="*/ 4471181 h 5539721"/>
              <a:gd name="connsiteX1547" fmla="*/ 1244564 w 6254524"/>
              <a:gd name="connsiteY1547" fmla="*/ 4531708 h 5539721"/>
              <a:gd name="connsiteX1548" fmla="*/ 1216318 w 6254524"/>
              <a:gd name="connsiteY1548" fmla="*/ 4554766 h 5539721"/>
              <a:gd name="connsiteX1549" fmla="*/ 1400207 w 6254524"/>
              <a:gd name="connsiteY1549" fmla="*/ 4485016 h 5539721"/>
              <a:gd name="connsiteX1550" fmla="*/ 1419229 w 6254524"/>
              <a:gd name="connsiteY1550" fmla="*/ 4531708 h 5539721"/>
              <a:gd name="connsiteX1551" fmla="*/ 1291833 w 6254524"/>
              <a:gd name="connsiteY1551" fmla="*/ 4638929 h 5539721"/>
              <a:gd name="connsiteX1552" fmla="*/ 1320079 w 6254524"/>
              <a:gd name="connsiteY1552" fmla="*/ 4643540 h 5539721"/>
              <a:gd name="connsiteX1553" fmla="*/ 1296445 w 6254524"/>
              <a:gd name="connsiteY1553" fmla="*/ 4685622 h 5539721"/>
              <a:gd name="connsiteX1554" fmla="*/ 1324691 w 6254524"/>
              <a:gd name="connsiteY1554" fmla="*/ 4694845 h 5539721"/>
              <a:gd name="connsiteX1555" fmla="*/ 1253787 w 6254524"/>
              <a:gd name="connsiteY1555" fmla="*/ 4704068 h 5539721"/>
              <a:gd name="connsiteX1556" fmla="*/ 1107368 w 6254524"/>
              <a:gd name="connsiteY1556" fmla="*/ 4802065 h 5539721"/>
              <a:gd name="connsiteX1557" fmla="*/ 1135614 w 6254524"/>
              <a:gd name="connsiteY1557" fmla="*/ 4834923 h 5539721"/>
              <a:gd name="connsiteX1558" fmla="*/ 1187495 w 6254524"/>
              <a:gd name="connsiteY1558" fmla="*/ 4816477 h 5539721"/>
              <a:gd name="connsiteX1559" fmla="*/ 1173084 w 6254524"/>
              <a:gd name="connsiteY1559" fmla="*/ 4839535 h 5539721"/>
              <a:gd name="connsiteX1560" fmla="*/ 1324114 w 6254524"/>
              <a:gd name="connsiteY1560" fmla="*/ 4792842 h 5539721"/>
              <a:gd name="connsiteX1561" fmla="*/ 1305092 w 6254524"/>
              <a:gd name="connsiteY1561" fmla="*/ 4779007 h 5539721"/>
              <a:gd name="connsiteX1562" fmla="*/ 1371384 w 6254524"/>
              <a:gd name="connsiteY1562" fmla="*/ 4704068 h 5539721"/>
              <a:gd name="connsiteX1563" fmla="*/ 1470534 w 6254524"/>
              <a:gd name="connsiteY1563" fmla="*/ 4704068 h 5539721"/>
              <a:gd name="connsiteX1564" fmla="*/ 1546049 w 6254524"/>
              <a:gd name="connsiteY1564" fmla="*/ 4610683 h 5539721"/>
              <a:gd name="connsiteX1565" fmla="*/ 1550661 w 6254524"/>
              <a:gd name="connsiteY1565" fmla="*/ 4568601 h 5539721"/>
              <a:gd name="connsiteX1566" fmla="*/ 1536250 w 6254524"/>
              <a:gd name="connsiteY1566" fmla="*/ 4540355 h 5539721"/>
              <a:gd name="connsiteX1567" fmla="*/ 1597354 w 6254524"/>
              <a:gd name="connsiteY1567" fmla="*/ 4563413 h 5539721"/>
              <a:gd name="connsiteX1568" fmla="*/ 1649235 w 6254524"/>
              <a:gd name="connsiteY1568" fmla="*/ 4596271 h 5539721"/>
              <a:gd name="connsiteX1569" fmla="*/ 1640011 w 6254524"/>
              <a:gd name="connsiteY1569" fmla="*/ 4629129 h 5539721"/>
              <a:gd name="connsiteX1570" fmla="*/ 1649235 w 6254524"/>
              <a:gd name="connsiteY1570" fmla="*/ 4657376 h 5539721"/>
              <a:gd name="connsiteX1571" fmla="*/ 1720139 w 6254524"/>
              <a:gd name="connsiteY1571" fmla="*/ 4685622 h 5539721"/>
              <a:gd name="connsiteX1572" fmla="*/ 1786431 w 6254524"/>
              <a:gd name="connsiteY1572" fmla="*/ 4704068 h 5539721"/>
              <a:gd name="connsiteX1573" fmla="*/ 1777207 w 6254524"/>
              <a:gd name="connsiteY1573" fmla="*/ 4717903 h 5539721"/>
              <a:gd name="connsiteX1574" fmla="*/ 1800842 w 6254524"/>
              <a:gd name="connsiteY1574" fmla="*/ 4722515 h 5539721"/>
              <a:gd name="connsiteX1575" fmla="*/ 1786431 w 6254524"/>
              <a:gd name="connsiteY1575" fmla="*/ 4736349 h 5539721"/>
              <a:gd name="connsiteX1576" fmla="*/ 1829088 w 6254524"/>
              <a:gd name="connsiteY1576" fmla="*/ 4727126 h 5539721"/>
              <a:gd name="connsiteX1577" fmla="*/ 1843499 w 6254524"/>
              <a:gd name="connsiteY1577" fmla="*/ 4759984 h 5539721"/>
              <a:gd name="connsiteX1578" fmla="*/ 1880969 w 6254524"/>
              <a:gd name="connsiteY1578" fmla="*/ 4788230 h 5539721"/>
              <a:gd name="connsiteX1579" fmla="*/ 1786431 w 6254524"/>
              <a:gd name="connsiteY1579" fmla="*/ 4946755 h 5539721"/>
              <a:gd name="connsiteX1580" fmla="*/ 1899416 w 6254524"/>
              <a:gd name="connsiteY1580" fmla="*/ 5007283 h 5539721"/>
              <a:gd name="connsiteX1581" fmla="*/ 1970319 w 6254524"/>
              <a:gd name="connsiteY1581" fmla="*/ 5063199 h 5539721"/>
              <a:gd name="connsiteX1582" fmla="*/ 1965708 w 6254524"/>
              <a:gd name="connsiteY1582" fmla="*/ 5114503 h 5539721"/>
              <a:gd name="connsiteX1583" fmla="*/ 2022200 w 6254524"/>
              <a:gd name="connsiteY1583" fmla="*/ 5128338 h 5539721"/>
              <a:gd name="connsiteX1584" fmla="*/ 2078693 w 6254524"/>
              <a:gd name="connsiteY1584" fmla="*/ 5081645 h 5539721"/>
              <a:gd name="connsiteX1585" fmla="*/ 2295439 w 6254524"/>
              <a:gd name="connsiteY1585" fmla="*/ 4941567 h 5539721"/>
              <a:gd name="connsiteX1586" fmla="*/ 2380178 w 6254524"/>
              <a:gd name="connsiteY1586" fmla="*/ 4885651 h 5539721"/>
              <a:gd name="connsiteX1587" fmla="*/ 2417648 w 6254524"/>
              <a:gd name="connsiteY1587" fmla="*/ 4894874 h 5539721"/>
              <a:gd name="connsiteX1588" fmla="*/ 2474140 w 6254524"/>
              <a:gd name="connsiteY1588" fmla="*/ 4871816 h 5539721"/>
              <a:gd name="connsiteX1589" fmla="*/ 2502386 w 6254524"/>
              <a:gd name="connsiteY1589" fmla="*/ 4829735 h 5539721"/>
              <a:gd name="connsiteX1590" fmla="*/ 2554267 w 6254524"/>
              <a:gd name="connsiteY1590" fmla="*/ 4909286 h 5539721"/>
              <a:gd name="connsiteX1591" fmla="*/ 2516798 w 6254524"/>
              <a:gd name="connsiteY1591" fmla="*/ 4909286 h 5539721"/>
              <a:gd name="connsiteX1592" fmla="*/ 2516798 w 6254524"/>
              <a:gd name="connsiteY1592" fmla="*/ 4974425 h 5539721"/>
              <a:gd name="connsiteX1593" fmla="*/ 2554267 w 6254524"/>
              <a:gd name="connsiteY1593" fmla="*/ 4997483 h 5539721"/>
              <a:gd name="connsiteX1594" fmla="*/ 2573290 w 6254524"/>
              <a:gd name="connsiteY1594" fmla="*/ 4969237 h 5539721"/>
              <a:gd name="connsiteX1595" fmla="*/ 2573290 w 6254524"/>
              <a:gd name="connsiteY1595" fmla="*/ 4992295 h 5539721"/>
              <a:gd name="connsiteX1596" fmla="*/ 2577902 w 6254524"/>
              <a:gd name="connsiteY1596" fmla="*/ 4973848 h 5539721"/>
              <a:gd name="connsiteX1597" fmla="*/ 2610760 w 6254524"/>
              <a:gd name="connsiteY1597" fmla="*/ 4996907 h 5539721"/>
              <a:gd name="connsiteX1598" fmla="*/ 2587125 w 6254524"/>
              <a:gd name="connsiteY1598" fmla="*/ 4992295 h 5539721"/>
              <a:gd name="connsiteX1599" fmla="*/ 2572713 w 6254524"/>
              <a:gd name="connsiteY1599" fmla="*/ 5029765 h 5539721"/>
              <a:gd name="connsiteX1600" fmla="*/ 2553691 w 6254524"/>
              <a:gd name="connsiteY1600" fmla="*/ 5015930 h 5539721"/>
              <a:gd name="connsiteX1601" fmla="*/ 2553691 w 6254524"/>
              <a:gd name="connsiteY1601" fmla="*/ 4997483 h 5539721"/>
              <a:gd name="connsiteX1602" fmla="*/ 2539280 w 6254524"/>
              <a:gd name="connsiteY1602" fmla="*/ 5015930 h 5539721"/>
              <a:gd name="connsiteX1603" fmla="*/ 2511033 w 6254524"/>
              <a:gd name="connsiteY1603" fmla="*/ 4997483 h 5539721"/>
              <a:gd name="connsiteX1604" fmla="*/ 2496622 w 6254524"/>
              <a:gd name="connsiteY1604" fmla="*/ 5030341 h 5539721"/>
              <a:gd name="connsiteX1605" fmla="*/ 2515645 w 6254524"/>
              <a:gd name="connsiteY1605" fmla="*/ 5053399 h 5539721"/>
              <a:gd name="connsiteX1606" fmla="*/ 2539280 w 6254524"/>
              <a:gd name="connsiteY1606" fmla="*/ 5058011 h 5539721"/>
              <a:gd name="connsiteX1607" fmla="*/ 2398048 w 6254524"/>
              <a:gd name="connsiteY1607" fmla="*/ 5104704 h 5539721"/>
              <a:gd name="connsiteX1608" fmla="*/ 2544468 w 6254524"/>
              <a:gd name="connsiteY1608" fmla="*/ 5086257 h 5539721"/>
              <a:gd name="connsiteX1609" fmla="*/ 2506998 w 6254524"/>
              <a:gd name="connsiteY1609" fmla="*/ 5104704 h 5539721"/>
              <a:gd name="connsiteX1610" fmla="*/ 2554267 w 6254524"/>
              <a:gd name="connsiteY1610" fmla="*/ 5127762 h 5539721"/>
              <a:gd name="connsiteX1611" fmla="*/ 2535244 w 6254524"/>
              <a:gd name="connsiteY1611" fmla="*/ 5146208 h 5539721"/>
              <a:gd name="connsiteX1612" fmla="*/ 2606148 w 6254524"/>
              <a:gd name="connsiteY1612" fmla="*/ 5090292 h 5539721"/>
              <a:gd name="connsiteX1613" fmla="*/ 2837306 w 6254524"/>
              <a:gd name="connsiteY1613" fmla="*/ 5020541 h 5539721"/>
              <a:gd name="connsiteX1614" fmla="*/ 2960091 w 6254524"/>
              <a:gd name="connsiteY1614" fmla="*/ 5043600 h 5539721"/>
              <a:gd name="connsiteX1615" fmla="*/ 3073076 w 6254524"/>
              <a:gd name="connsiteY1615" fmla="*/ 4978460 h 5539721"/>
              <a:gd name="connsiteX1616" fmla="*/ 3068464 w 6254524"/>
              <a:gd name="connsiteY1616" fmla="*/ 5001518 h 5539721"/>
              <a:gd name="connsiteX1617" fmla="*/ 3247742 w 6254524"/>
              <a:gd name="connsiteY1617" fmla="*/ 4931767 h 5539721"/>
              <a:gd name="connsiteX1618" fmla="*/ 3308846 w 6254524"/>
              <a:gd name="connsiteY1618" fmla="*/ 4908709 h 5539721"/>
              <a:gd name="connsiteX1619" fmla="*/ 3172226 w 6254524"/>
              <a:gd name="connsiteY1619" fmla="*/ 4913321 h 5539721"/>
              <a:gd name="connsiteX1620" fmla="*/ 3351503 w 6254524"/>
              <a:gd name="connsiteY1620" fmla="*/ 4838382 h 5539721"/>
              <a:gd name="connsiteX1621" fmla="*/ 3370526 w 6254524"/>
              <a:gd name="connsiteY1621" fmla="*/ 4810136 h 5539721"/>
              <a:gd name="connsiteX1622" fmla="*/ 3469676 w 6254524"/>
              <a:gd name="connsiteY1622" fmla="*/ 4777278 h 5539721"/>
              <a:gd name="connsiteX1623" fmla="*/ 3469676 w 6254524"/>
              <a:gd name="connsiteY1623" fmla="*/ 4810136 h 5539721"/>
              <a:gd name="connsiteX1624" fmla="*/ 3502534 w 6254524"/>
              <a:gd name="connsiteY1624" fmla="*/ 4810136 h 5539721"/>
              <a:gd name="connsiteX1625" fmla="*/ 3502534 w 6254524"/>
              <a:gd name="connsiteY1625" fmla="*/ 4823970 h 5539721"/>
              <a:gd name="connsiteX1626" fmla="*/ 3695646 w 6254524"/>
              <a:gd name="connsiteY1626" fmla="*/ 4730585 h 5539721"/>
              <a:gd name="connsiteX1627" fmla="*/ 3761938 w 6254524"/>
              <a:gd name="connsiteY1627" fmla="*/ 4725973 h 5539721"/>
              <a:gd name="connsiteX1628" fmla="*/ 3776349 w 6254524"/>
              <a:gd name="connsiteY1628" fmla="*/ 4749031 h 5539721"/>
              <a:gd name="connsiteX1629" fmla="*/ 3667976 w 6254524"/>
              <a:gd name="connsiteY1629" fmla="*/ 4818783 h 5539721"/>
              <a:gd name="connsiteX1630" fmla="*/ 3314610 w 6254524"/>
              <a:gd name="connsiteY1630" fmla="*/ 4977307 h 5539721"/>
              <a:gd name="connsiteX1631" fmla="*/ 3300199 w 6254524"/>
              <a:gd name="connsiteY1631" fmla="*/ 4972695 h 5539721"/>
              <a:gd name="connsiteX1632" fmla="*/ 3045406 w 6254524"/>
              <a:gd name="connsiteY1632" fmla="*/ 5070693 h 5539721"/>
              <a:gd name="connsiteX1633" fmla="*/ 3177414 w 6254524"/>
              <a:gd name="connsiteY1633" fmla="*/ 5037835 h 5539721"/>
              <a:gd name="connsiteX1634" fmla="*/ 3101898 w 6254524"/>
              <a:gd name="connsiteY1634" fmla="*/ 5075305 h 5539721"/>
              <a:gd name="connsiteX1635" fmla="*/ 3111122 w 6254524"/>
              <a:gd name="connsiteY1635" fmla="*/ 5084528 h 5539721"/>
              <a:gd name="connsiteX1636" fmla="*/ 3026383 w 6254524"/>
              <a:gd name="connsiteY1636" fmla="*/ 5117386 h 5539721"/>
              <a:gd name="connsiteX1637" fmla="*/ 3210272 w 6254524"/>
              <a:gd name="connsiteY1637" fmla="*/ 5084528 h 5539721"/>
              <a:gd name="connsiteX1638" fmla="*/ 3210272 w 6254524"/>
              <a:gd name="connsiteY1638" fmla="*/ 5102974 h 5539721"/>
              <a:gd name="connsiteX1639" fmla="*/ 3238518 w 6254524"/>
              <a:gd name="connsiteY1639" fmla="*/ 5102974 h 5539721"/>
              <a:gd name="connsiteX1640" fmla="*/ 3247742 w 6254524"/>
              <a:gd name="connsiteY1640" fmla="*/ 5070116 h 5539721"/>
              <a:gd name="connsiteX1641" fmla="*/ 3308846 w 6254524"/>
              <a:gd name="connsiteY1641" fmla="*/ 5041870 h 5539721"/>
              <a:gd name="connsiteX1642" fmla="*/ 3313457 w 6254524"/>
              <a:gd name="connsiteY1642" fmla="*/ 5032647 h 5539721"/>
              <a:gd name="connsiteX1643" fmla="*/ 3308846 w 6254524"/>
              <a:gd name="connsiteY1643" fmla="*/ 5032647 h 5539721"/>
              <a:gd name="connsiteX1644" fmla="*/ 3294434 w 6254524"/>
              <a:gd name="connsiteY1644" fmla="*/ 5018812 h 5539721"/>
              <a:gd name="connsiteX1645" fmla="*/ 3346315 w 6254524"/>
              <a:gd name="connsiteY1645" fmla="*/ 4967508 h 5539721"/>
              <a:gd name="connsiteX1646" fmla="*/ 3685847 w 6254524"/>
              <a:gd name="connsiteY1646" fmla="*/ 4855675 h 5539721"/>
              <a:gd name="connsiteX1647" fmla="*/ 3676623 w 6254524"/>
              <a:gd name="connsiteY1647" fmla="*/ 4925427 h 5539721"/>
              <a:gd name="connsiteX1648" fmla="*/ 3719280 w 6254524"/>
              <a:gd name="connsiteY1648" fmla="*/ 4920815 h 5539721"/>
              <a:gd name="connsiteX1649" fmla="*/ 3813819 w 6254524"/>
              <a:gd name="connsiteY1649" fmla="*/ 4864899 h 5539721"/>
              <a:gd name="connsiteX1650" fmla="*/ 3865700 w 6254524"/>
              <a:gd name="connsiteY1650" fmla="*/ 4841841 h 5539721"/>
              <a:gd name="connsiteX1651" fmla="*/ 3785573 w 6254524"/>
              <a:gd name="connsiteY1651" fmla="*/ 4832617 h 5539721"/>
              <a:gd name="connsiteX1652" fmla="*/ 3785573 w 6254524"/>
              <a:gd name="connsiteY1652" fmla="*/ 4799759 h 5539721"/>
              <a:gd name="connsiteX1653" fmla="*/ 3842065 w 6254524"/>
              <a:gd name="connsiteY1653" fmla="*/ 4757678 h 5539721"/>
              <a:gd name="connsiteX1654" fmla="*/ 3832842 w 6254524"/>
              <a:gd name="connsiteY1654" fmla="*/ 4743844 h 5539721"/>
              <a:gd name="connsiteX1655" fmla="*/ 3785573 w 6254524"/>
              <a:gd name="connsiteY1655" fmla="*/ 4766902 h 5539721"/>
              <a:gd name="connsiteX1656" fmla="*/ 3761938 w 6254524"/>
              <a:gd name="connsiteY1656" fmla="*/ 4701762 h 5539721"/>
              <a:gd name="connsiteX1657" fmla="*/ 3874923 w 6254524"/>
              <a:gd name="connsiteY1657" fmla="*/ 4641235 h 5539721"/>
              <a:gd name="connsiteX1658" fmla="*/ 3794796 w 6254524"/>
              <a:gd name="connsiteY1658" fmla="*/ 4678704 h 5539721"/>
              <a:gd name="connsiteX1659" fmla="*/ 3775773 w 6254524"/>
              <a:gd name="connsiteY1659" fmla="*/ 4669481 h 5539721"/>
              <a:gd name="connsiteX1660" fmla="*/ 3530780 w 6254524"/>
              <a:gd name="connsiteY1660" fmla="*/ 4781313 h 5539721"/>
              <a:gd name="connsiteX1661" fmla="*/ 3502534 w 6254524"/>
              <a:gd name="connsiteY1661" fmla="*/ 4772090 h 5539721"/>
              <a:gd name="connsiteX1662" fmla="*/ 3474288 w 6254524"/>
              <a:gd name="connsiteY1662" fmla="*/ 4795148 h 5539721"/>
              <a:gd name="connsiteX1663" fmla="*/ 3474288 w 6254524"/>
              <a:gd name="connsiteY1663" fmla="*/ 4776701 h 5539721"/>
              <a:gd name="connsiteX1664" fmla="*/ 3568826 w 6254524"/>
              <a:gd name="connsiteY1664" fmla="*/ 4734620 h 5539721"/>
              <a:gd name="connsiteX1665" fmla="*/ 3568826 w 6254524"/>
              <a:gd name="connsiteY1665" fmla="*/ 4716174 h 5539721"/>
              <a:gd name="connsiteX1666" fmla="*/ 3516945 w 6254524"/>
              <a:gd name="connsiteY1666" fmla="*/ 4749031 h 5539721"/>
              <a:gd name="connsiteX1667" fmla="*/ 3469676 w 6254524"/>
              <a:gd name="connsiteY1667" fmla="*/ 4735197 h 5539721"/>
              <a:gd name="connsiteX1668" fmla="*/ 3597072 w 6254524"/>
              <a:gd name="connsiteY1668" fmla="*/ 4679281 h 5539721"/>
              <a:gd name="connsiteX1669" fmla="*/ 3658176 w 6254524"/>
              <a:gd name="connsiteY1669" fmla="*/ 4702339 h 5539721"/>
              <a:gd name="connsiteX1670" fmla="*/ 3710057 w 6254524"/>
              <a:gd name="connsiteY1670" fmla="*/ 4655646 h 5539721"/>
              <a:gd name="connsiteX1671" fmla="*/ 3705445 w 6254524"/>
              <a:gd name="connsiteY1671" fmla="*/ 4678704 h 5539721"/>
              <a:gd name="connsiteX1672" fmla="*/ 3780961 w 6254524"/>
              <a:gd name="connsiteY1672" fmla="*/ 4627400 h 5539721"/>
              <a:gd name="connsiteX1673" fmla="*/ 3795373 w 6254524"/>
              <a:gd name="connsiteY1673" fmla="*/ 4655646 h 5539721"/>
              <a:gd name="connsiteX1674" fmla="*/ 3870888 w 6254524"/>
              <a:gd name="connsiteY1674" fmla="*/ 4622788 h 5539721"/>
              <a:gd name="connsiteX1675" fmla="*/ 3828230 w 6254524"/>
              <a:gd name="connsiteY1675" fmla="*/ 4641235 h 5539721"/>
              <a:gd name="connsiteX1676" fmla="*/ 3832842 w 6254524"/>
              <a:gd name="connsiteY1676" fmla="*/ 4599153 h 5539721"/>
              <a:gd name="connsiteX1677" fmla="*/ 3969462 w 6254524"/>
              <a:gd name="connsiteY1677" fmla="*/ 4534014 h 5539721"/>
              <a:gd name="connsiteX1678" fmla="*/ 3993096 w 6254524"/>
              <a:gd name="connsiteY1678" fmla="*/ 4529403 h 5539721"/>
              <a:gd name="connsiteX1679" fmla="*/ 4054200 w 6254524"/>
              <a:gd name="connsiteY1679" fmla="*/ 4510956 h 5539721"/>
              <a:gd name="connsiteX1680" fmla="*/ 4096858 w 6254524"/>
              <a:gd name="connsiteY1680" fmla="*/ 4482710 h 5539721"/>
              <a:gd name="connsiteX1681" fmla="*/ 4082446 w 6254524"/>
              <a:gd name="connsiteY1681" fmla="*/ 4496545 h 5539721"/>
              <a:gd name="connsiteX1682" fmla="*/ 4181597 w 6254524"/>
              <a:gd name="connsiteY1682" fmla="*/ 4449852 h 5539721"/>
              <a:gd name="connsiteX1683" fmla="*/ 4196008 w 6254524"/>
              <a:gd name="connsiteY1683" fmla="*/ 4468298 h 5539721"/>
              <a:gd name="connsiteX1684" fmla="*/ 4271524 w 6254524"/>
              <a:gd name="connsiteY1684" fmla="*/ 4426217 h 5539721"/>
              <a:gd name="connsiteX1685" fmla="*/ 4271524 w 6254524"/>
              <a:gd name="connsiteY1685" fmla="*/ 4407771 h 5539721"/>
              <a:gd name="connsiteX1686" fmla="*/ 4299770 w 6254524"/>
              <a:gd name="connsiteY1686" fmla="*/ 4416994 h 5539721"/>
              <a:gd name="connsiteX1687" fmla="*/ 4290546 w 6254524"/>
              <a:gd name="connsiteY1687" fmla="*/ 4430829 h 5539721"/>
              <a:gd name="connsiteX1688" fmla="*/ 4304958 w 6254524"/>
              <a:gd name="connsiteY1688" fmla="*/ 4426217 h 5539721"/>
              <a:gd name="connsiteX1689" fmla="*/ 4319369 w 6254524"/>
              <a:gd name="connsiteY1689" fmla="*/ 4384136 h 5539721"/>
              <a:gd name="connsiteX1690" fmla="*/ 4338392 w 6254524"/>
              <a:gd name="connsiteY1690" fmla="*/ 4397971 h 5539721"/>
              <a:gd name="connsiteX1691" fmla="*/ 4329169 w 6254524"/>
              <a:gd name="connsiteY1691" fmla="*/ 4411806 h 5539721"/>
              <a:gd name="connsiteX1692" fmla="*/ 4381050 w 6254524"/>
              <a:gd name="connsiteY1692" fmla="*/ 4378948 h 5539721"/>
              <a:gd name="connsiteX1693" fmla="*/ 4456565 w 6254524"/>
              <a:gd name="connsiteY1693" fmla="*/ 4327644 h 5539721"/>
              <a:gd name="connsiteX1694" fmla="*/ 4517669 w 6254524"/>
              <a:gd name="connsiteY1694" fmla="*/ 4336867 h 5539721"/>
              <a:gd name="connsiteX1695" fmla="*/ 4513058 w 6254524"/>
              <a:gd name="connsiteY1695" fmla="*/ 4308621 h 5539721"/>
              <a:gd name="connsiteX1696" fmla="*/ 4555715 w 6254524"/>
              <a:gd name="connsiteY1696" fmla="*/ 4285563 h 5539721"/>
              <a:gd name="connsiteX1697" fmla="*/ 4588573 w 6254524"/>
              <a:gd name="connsiteY1697" fmla="*/ 4290174 h 5539721"/>
              <a:gd name="connsiteX1698" fmla="*/ 4640454 w 6254524"/>
              <a:gd name="connsiteY1698" fmla="*/ 4173730 h 5539721"/>
              <a:gd name="connsiteX1699" fmla="*/ 4673312 w 6254524"/>
              <a:gd name="connsiteY1699" fmla="*/ 4192177 h 5539721"/>
              <a:gd name="connsiteX1700" fmla="*/ 4664089 w 6254524"/>
              <a:gd name="connsiteY1700" fmla="*/ 4206012 h 5539721"/>
              <a:gd name="connsiteX1701" fmla="*/ 4720581 w 6254524"/>
              <a:gd name="connsiteY1701" fmla="*/ 4206012 h 5539721"/>
              <a:gd name="connsiteX1702" fmla="*/ 4701558 w 6254524"/>
              <a:gd name="connsiteY1702" fmla="*/ 4219847 h 5539721"/>
              <a:gd name="connsiteX1703" fmla="*/ 4725193 w 6254524"/>
              <a:gd name="connsiteY1703" fmla="*/ 4224458 h 5539721"/>
              <a:gd name="connsiteX1704" fmla="*/ 4715969 w 6254524"/>
              <a:gd name="connsiteY1704" fmla="*/ 4257316 h 5539721"/>
              <a:gd name="connsiteX1705" fmla="*/ 4758627 w 6254524"/>
              <a:gd name="connsiteY1705" fmla="*/ 4210624 h 5539721"/>
              <a:gd name="connsiteX1706" fmla="*/ 4721158 w 6254524"/>
              <a:gd name="connsiteY1706" fmla="*/ 4192177 h 5539721"/>
              <a:gd name="connsiteX1707" fmla="*/ 4768427 w 6254524"/>
              <a:gd name="connsiteY1707" fmla="*/ 4163931 h 5539721"/>
              <a:gd name="connsiteX1708" fmla="*/ 4777650 w 6254524"/>
              <a:gd name="connsiteY1708" fmla="*/ 4135685 h 5539721"/>
              <a:gd name="connsiteX1709" fmla="*/ 4768427 w 6254524"/>
              <a:gd name="connsiteY1709" fmla="*/ 4088992 h 5539721"/>
              <a:gd name="connsiteX1710" fmla="*/ 4881411 w 6254524"/>
              <a:gd name="connsiteY1710" fmla="*/ 4014053 h 5539721"/>
              <a:gd name="connsiteX1711" fmla="*/ 4848554 w 6254524"/>
              <a:gd name="connsiteY1711" fmla="*/ 4056134 h 5539721"/>
              <a:gd name="connsiteX1712" fmla="*/ 4862965 w 6254524"/>
              <a:gd name="connsiteY1712" fmla="*/ 4093603 h 5539721"/>
              <a:gd name="connsiteX1713" fmla="*/ 4848554 w 6254524"/>
              <a:gd name="connsiteY1713" fmla="*/ 4102827 h 5539721"/>
              <a:gd name="connsiteX1714" fmla="*/ 4867577 w 6254524"/>
              <a:gd name="connsiteY1714" fmla="*/ 4131073 h 5539721"/>
              <a:gd name="connsiteX1715" fmla="*/ 4848554 w 6254524"/>
              <a:gd name="connsiteY1715" fmla="*/ 4144908 h 5539721"/>
              <a:gd name="connsiteX1716" fmla="*/ 4881411 w 6254524"/>
              <a:gd name="connsiteY1716" fmla="*/ 4167966 h 5539721"/>
              <a:gd name="connsiteX1717" fmla="*/ 4905047 w 6254524"/>
              <a:gd name="connsiteY1717" fmla="*/ 4158743 h 5539721"/>
              <a:gd name="connsiteX1718" fmla="*/ 4905047 w 6254524"/>
              <a:gd name="connsiteY1718" fmla="*/ 4191600 h 5539721"/>
              <a:gd name="connsiteX1719" fmla="*/ 4914270 w 6254524"/>
              <a:gd name="connsiteY1719" fmla="*/ 4168542 h 5539721"/>
              <a:gd name="connsiteX1720" fmla="*/ 4928681 w 6254524"/>
              <a:gd name="connsiteY1720" fmla="*/ 4177766 h 5539721"/>
              <a:gd name="connsiteX1721" fmla="*/ 4914270 w 6254524"/>
              <a:gd name="connsiteY1721" fmla="*/ 4206012 h 5539721"/>
              <a:gd name="connsiteX1722" fmla="*/ 4956927 w 6254524"/>
              <a:gd name="connsiteY1722" fmla="*/ 4210624 h 5539721"/>
              <a:gd name="connsiteX1723" fmla="*/ 4947704 w 6254524"/>
              <a:gd name="connsiteY1723" fmla="*/ 4192177 h 5539721"/>
              <a:gd name="connsiteX1724" fmla="*/ 4985173 w 6254524"/>
              <a:gd name="connsiteY1724" fmla="*/ 4187565 h 5539721"/>
              <a:gd name="connsiteX1725" fmla="*/ 4980562 w 6254524"/>
              <a:gd name="connsiteY1725" fmla="*/ 4164507 h 5539721"/>
              <a:gd name="connsiteX1726" fmla="*/ 4937904 w 6254524"/>
              <a:gd name="connsiteY1726" fmla="*/ 4182954 h 5539721"/>
              <a:gd name="connsiteX1727" fmla="*/ 4928681 w 6254524"/>
              <a:gd name="connsiteY1727" fmla="*/ 4136261 h 5539721"/>
              <a:gd name="connsiteX1728" fmla="*/ 4909658 w 6254524"/>
              <a:gd name="connsiteY1728" fmla="*/ 4131649 h 5539721"/>
              <a:gd name="connsiteX1729" fmla="*/ 4942516 w 6254524"/>
              <a:gd name="connsiteY1729" fmla="*/ 4075733 h 5539721"/>
              <a:gd name="connsiteX1730" fmla="*/ 4886023 w 6254524"/>
              <a:gd name="connsiteY1730" fmla="*/ 4131649 h 5539721"/>
              <a:gd name="connsiteX1731" fmla="*/ 4881411 w 6254524"/>
              <a:gd name="connsiteY1731" fmla="*/ 4071122 h 5539721"/>
              <a:gd name="connsiteX1732" fmla="*/ 4895823 w 6254524"/>
              <a:gd name="connsiteY1732" fmla="*/ 4066510 h 5539721"/>
              <a:gd name="connsiteX1733" fmla="*/ 4900435 w 6254524"/>
              <a:gd name="connsiteY1733" fmla="*/ 4089568 h 5539721"/>
              <a:gd name="connsiteX1734" fmla="*/ 4900435 w 6254524"/>
              <a:gd name="connsiteY1734" fmla="*/ 4052099 h 5539721"/>
              <a:gd name="connsiteX1735" fmla="*/ 4943092 w 6254524"/>
              <a:gd name="connsiteY1735" fmla="*/ 4038264 h 5539721"/>
              <a:gd name="connsiteX1736" fmla="*/ 4938481 w 6254524"/>
              <a:gd name="connsiteY1736" fmla="*/ 4019817 h 5539721"/>
              <a:gd name="connsiteX1737" fmla="*/ 5079712 w 6254524"/>
              <a:gd name="connsiteY1737" fmla="*/ 3954678 h 5539721"/>
              <a:gd name="connsiteX1738" fmla="*/ 5084324 w 6254524"/>
              <a:gd name="connsiteY1738" fmla="*/ 3921820 h 5539721"/>
              <a:gd name="connsiteX1739" fmla="*/ 5056077 w 6254524"/>
              <a:gd name="connsiteY1739" fmla="*/ 3921820 h 5539721"/>
              <a:gd name="connsiteX1740" fmla="*/ 5027831 w 6254524"/>
              <a:gd name="connsiteY1740" fmla="*/ 3954678 h 5539721"/>
              <a:gd name="connsiteX1741" fmla="*/ 5060689 w 6254524"/>
              <a:gd name="connsiteY1741" fmla="*/ 3889539 h 5539721"/>
              <a:gd name="connsiteX1742" fmla="*/ 5032443 w 6254524"/>
              <a:gd name="connsiteY1742" fmla="*/ 3875704 h 5539721"/>
              <a:gd name="connsiteX1743" fmla="*/ 5013420 w 6254524"/>
              <a:gd name="connsiteY1743" fmla="*/ 3894150 h 5539721"/>
              <a:gd name="connsiteX1744" fmla="*/ 4999008 w 6254524"/>
              <a:gd name="connsiteY1744" fmla="*/ 3861292 h 5539721"/>
              <a:gd name="connsiteX1745" fmla="*/ 5083747 w 6254524"/>
              <a:gd name="connsiteY1745" fmla="*/ 3847458 h 5539721"/>
              <a:gd name="connsiteX1746" fmla="*/ 5079135 w 6254524"/>
              <a:gd name="connsiteY1746" fmla="*/ 3880315 h 5539721"/>
              <a:gd name="connsiteX1747" fmla="*/ 5088359 w 6254524"/>
              <a:gd name="connsiteY1747" fmla="*/ 3866481 h 5539721"/>
              <a:gd name="connsiteX1748" fmla="*/ 5088359 w 6254524"/>
              <a:gd name="connsiteY1748" fmla="*/ 3889539 h 5539721"/>
              <a:gd name="connsiteX1749" fmla="*/ 5121217 w 6254524"/>
              <a:gd name="connsiteY1749" fmla="*/ 3847458 h 5539721"/>
              <a:gd name="connsiteX1750" fmla="*/ 5149463 w 6254524"/>
              <a:gd name="connsiteY1750" fmla="*/ 3809988 h 5539721"/>
              <a:gd name="connsiteX1751" fmla="*/ 5154074 w 6254524"/>
              <a:gd name="connsiteY1751" fmla="*/ 3819211 h 5539721"/>
              <a:gd name="connsiteX1752" fmla="*/ 5144851 w 6254524"/>
              <a:gd name="connsiteY1752" fmla="*/ 3842270 h 5539721"/>
              <a:gd name="connsiteX1753" fmla="*/ 5159263 w 6254524"/>
              <a:gd name="connsiteY1753" fmla="*/ 3851493 h 5539721"/>
              <a:gd name="connsiteX1754" fmla="*/ 5173674 w 6254524"/>
              <a:gd name="connsiteY1754" fmla="*/ 3823247 h 5539721"/>
              <a:gd name="connsiteX1755" fmla="*/ 5206532 w 6254524"/>
              <a:gd name="connsiteY1755" fmla="*/ 3860716 h 5539721"/>
              <a:gd name="connsiteX1756" fmla="*/ 5267636 w 6254524"/>
              <a:gd name="connsiteY1756" fmla="*/ 3804800 h 5539721"/>
              <a:gd name="connsiteX1757" fmla="*/ 5230166 w 6254524"/>
              <a:gd name="connsiteY1757" fmla="*/ 3781742 h 5539721"/>
              <a:gd name="connsiteX1758" fmla="*/ 5258412 w 6254524"/>
              <a:gd name="connsiteY1758" fmla="*/ 3795577 h 5539721"/>
              <a:gd name="connsiteX1759" fmla="*/ 5314905 w 6254524"/>
              <a:gd name="connsiteY1759" fmla="*/ 3739661 h 5539721"/>
              <a:gd name="connsiteX1760" fmla="*/ 5347763 w 6254524"/>
              <a:gd name="connsiteY1760" fmla="*/ 3772519 h 5539721"/>
              <a:gd name="connsiteX1761" fmla="*/ 5333351 w 6254524"/>
              <a:gd name="connsiteY1761" fmla="*/ 3800765 h 5539721"/>
              <a:gd name="connsiteX1762" fmla="*/ 5389844 w 6254524"/>
              <a:gd name="connsiteY1762" fmla="*/ 3791542 h 5539721"/>
              <a:gd name="connsiteX1763" fmla="*/ 5380621 w 6254524"/>
              <a:gd name="connsiteY1763" fmla="*/ 3809988 h 5539721"/>
              <a:gd name="connsiteX1764" fmla="*/ 5418091 w 6254524"/>
              <a:gd name="connsiteY1764" fmla="*/ 3796153 h 5539721"/>
              <a:gd name="connsiteX1765" fmla="*/ 5408867 w 6254524"/>
              <a:gd name="connsiteY1765" fmla="*/ 3829011 h 5539721"/>
              <a:gd name="connsiteX1766" fmla="*/ 5427890 w 6254524"/>
              <a:gd name="connsiteY1766" fmla="*/ 3861869 h 5539721"/>
              <a:gd name="connsiteX1767" fmla="*/ 5413479 w 6254524"/>
              <a:gd name="connsiteY1767" fmla="*/ 3884927 h 5539721"/>
              <a:gd name="connsiteX1768" fmla="*/ 5380621 w 6254524"/>
              <a:gd name="connsiteY1768" fmla="*/ 3884927 h 5539721"/>
              <a:gd name="connsiteX1769" fmla="*/ 5361598 w 6254524"/>
              <a:gd name="connsiteY1769" fmla="*/ 3922397 h 5539721"/>
              <a:gd name="connsiteX1770" fmla="*/ 5356986 w 6254524"/>
              <a:gd name="connsiteY1770" fmla="*/ 3917785 h 5539721"/>
              <a:gd name="connsiteX1771" fmla="*/ 5319516 w 6254524"/>
              <a:gd name="connsiteY1771" fmla="*/ 3931620 h 5539721"/>
              <a:gd name="connsiteX1772" fmla="*/ 5352375 w 6254524"/>
              <a:gd name="connsiteY1772" fmla="*/ 3945455 h 5539721"/>
              <a:gd name="connsiteX1773" fmla="*/ 5333351 w 6254524"/>
              <a:gd name="connsiteY1773" fmla="*/ 3978312 h 5539721"/>
              <a:gd name="connsiteX1774" fmla="*/ 5356986 w 6254524"/>
              <a:gd name="connsiteY1774" fmla="*/ 3969089 h 5539721"/>
              <a:gd name="connsiteX1775" fmla="*/ 5366210 w 6254524"/>
              <a:gd name="connsiteY1775" fmla="*/ 3978312 h 5539721"/>
              <a:gd name="connsiteX1776" fmla="*/ 5446336 w 6254524"/>
              <a:gd name="connsiteY1776" fmla="*/ 3913173 h 5539721"/>
              <a:gd name="connsiteX1777" fmla="*/ 5446336 w 6254524"/>
              <a:gd name="connsiteY1777" fmla="*/ 3936231 h 5539721"/>
              <a:gd name="connsiteX1778" fmla="*/ 5418091 w 6254524"/>
              <a:gd name="connsiteY1778" fmla="*/ 3959290 h 5539721"/>
              <a:gd name="connsiteX1779" fmla="*/ 5432502 w 6254524"/>
              <a:gd name="connsiteY1779" fmla="*/ 3996759 h 5539721"/>
              <a:gd name="connsiteX1780" fmla="*/ 5413479 w 6254524"/>
              <a:gd name="connsiteY1780" fmla="*/ 4001371 h 5539721"/>
              <a:gd name="connsiteX1781" fmla="*/ 5404256 w 6254524"/>
              <a:gd name="connsiteY1781" fmla="*/ 3982924 h 5539721"/>
              <a:gd name="connsiteX1782" fmla="*/ 5404256 w 6254524"/>
              <a:gd name="connsiteY1782" fmla="*/ 4034229 h 5539721"/>
              <a:gd name="connsiteX1783" fmla="*/ 5319516 w 6254524"/>
              <a:gd name="connsiteY1783" fmla="*/ 4094756 h 5539721"/>
              <a:gd name="connsiteX1784" fmla="*/ 5352375 w 6254524"/>
              <a:gd name="connsiteY1784" fmla="*/ 4108591 h 5539721"/>
              <a:gd name="connsiteX1785" fmla="*/ 5333351 w 6254524"/>
              <a:gd name="connsiteY1785" fmla="*/ 4146061 h 5539721"/>
              <a:gd name="connsiteX1786" fmla="*/ 5376009 w 6254524"/>
              <a:gd name="connsiteY1786" fmla="*/ 4076310 h 5539721"/>
              <a:gd name="connsiteX1787" fmla="*/ 5451525 w 6254524"/>
              <a:gd name="connsiteY1787" fmla="*/ 4048064 h 5539721"/>
              <a:gd name="connsiteX1788" fmla="*/ 5423278 w 6254524"/>
              <a:gd name="connsiteY1788" fmla="*/ 4076310 h 5539721"/>
              <a:gd name="connsiteX1789" fmla="*/ 5465936 w 6254524"/>
              <a:gd name="connsiteY1789" fmla="*/ 4071698 h 5539721"/>
              <a:gd name="connsiteX1790" fmla="*/ 5532228 w 6254524"/>
              <a:gd name="connsiteY1790" fmla="*/ 4015782 h 5539721"/>
              <a:gd name="connsiteX1791" fmla="*/ 5560474 w 6254524"/>
              <a:gd name="connsiteY1791" fmla="*/ 4011170 h 5539721"/>
              <a:gd name="connsiteX1792" fmla="*/ 5593332 w 6254524"/>
              <a:gd name="connsiteY1792" fmla="*/ 3988112 h 5539721"/>
              <a:gd name="connsiteX1793" fmla="*/ 5597944 w 6254524"/>
              <a:gd name="connsiteY1793" fmla="*/ 4006559 h 5539721"/>
              <a:gd name="connsiteX1794" fmla="*/ 5659048 w 6254524"/>
              <a:gd name="connsiteY1794" fmla="*/ 3950643 h 5539721"/>
              <a:gd name="connsiteX1795" fmla="*/ 5663660 w 6254524"/>
              <a:gd name="connsiteY1795" fmla="*/ 3969089 h 5539721"/>
              <a:gd name="connsiteX1796" fmla="*/ 5678071 w 6254524"/>
              <a:gd name="connsiteY1796" fmla="*/ 3959866 h 5539721"/>
              <a:gd name="connsiteX1797" fmla="*/ 5673459 w 6254524"/>
              <a:gd name="connsiteY1797" fmla="*/ 3988112 h 5539721"/>
              <a:gd name="connsiteX1798" fmla="*/ 5706318 w 6254524"/>
              <a:gd name="connsiteY1798" fmla="*/ 3997336 h 5539721"/>
              <a:gd name="connsiteX1799" fmla="*/ 5616967 w 6254524"/>
              <a:gd name="connsiteY1799" fmla="*/ 4118967 h 5539721"/>
              <a:gd name="connsiteX1800" fmla="*/ 5716117 w 6254524"/>
              <a:gd name="connsiteY1800" fmla="*/ 4090721 h 5539721"/>
              <a:gd name="connsiteX1801" fmla="*/ 5735140 w 6254524"/>
              <a:gd name="connsiteY1801" fmla="*/ 4076886 h 5539721"/>
              <a:gd name="connsiteX1802" fmla="*/ 5824491 w 6254524"/>
              <a:gd name="connsiteY1802" fmla="*/ 4001947 h 5539721"/>
              <a:gd name="connsiteX1803" fmla="*/ 5824491 w 6254524"/>
              <a:gd name="connsiteY1803" fmla="*/ 4015782 h 5539721"/>
              <a:gd name="connsiteX1804" fmla="*/ 5852736 w 6254524"/>
              <a:gd name="connsiteY1804" fmla="*/ 3964478 h 5539721"/>
              <a:gd name="connsiteX1805" fmla="*/ 5748975 w 6254524"/>
              <a:gd name="connsiteY1805" fmla="*/ 4001947 h 5539721"/>
              <a:gd name="connsiteX1806" fmla="*/ 5734563 w 6254524"/>
              <a:gd name="connsiteY1806" fmla="*/ 3988112 h 5539721"/>
              <a:gd name="connsiteX1807" fmla="*/ 5710929 w 6254524"/>
              <a:gd name="connsiteY1807" fmla="*/ 3992724 h 5539721"/>
              <a:gd name="connsiteX1808" fmla="*/ 5781833 w 6254524"/>
              <a:gd name="connsiteY1808" fmla="*/ 3922973 h 5539721"/>
              <a:gd name="connsiteX1809" fmla="*/ 5682682 w 6254524"/>
              <a:gd name="connsiteY1809" fmla="*/ 3965054 h 5539721"/>
              <a:gd name="connsiteX1810" fmla="*/ 5710929 w 6254524"/>
              <a:gd name="connsiteY1810" fmla="*/ 3913750 h 5539721"/>
              <a:gd name="connsiteX1811" fmla="*/ 5682682 w 6254524"/>
              <a:gd name="connsiteY1811" fmla="*/ 3918361 h 5539721"/>
              <a:gd name="connsiteX1812" fmla="*/ 5758198 w 6254524"/>
              <a:gd name="connsiteY1812" fmla="*/ 3867057 h 5539721"/>
              <a:gd name="connsiteX1813" fmla="*/ 5777221 w 6254524"/>
              <a:gd name="connsiteY1813" fmla="*/ 3834199 h 5539721"/>
              <a:gd name="connsiteX1814" fmla="*/ 5772610 w 6254524"/>
              <a:gd name="connsiteY1814" fmla="*/ 3805953 h 5539721"/>
              <a:gd name="connsiteX1815" fmla="*/ 5810079 w 6254524"/>
              <a:gd name="connsiteY1815" fmla="*/ 3787506 h 5539721"/>
              <a:gd name="connsiteX1816" fmla="*/ 5819302 w 6254524"/>
              <a:gd name="connsiteY1816" fmla="*/ 3754648 h 5539721"/>
              <a:gd name="connsiteX1817" fmla="*/ 5842937 w 6254524"/>
              <a:gd name="connsiteY1817" fmla="*/ 3759260 h 5539721"/>
              <a:gd name="connsiteX1818" fmla="*/ 5871183 w 6254524"/>
              <a:gd name="connsiteY1818" fmla="*/ 3726402 h 5539721"/>
              <a:gd name="connsiteX1819" fmla="*/ 5852160 w 6254524"/>
              <a:gd name="connsiteY1819" fmla="*/ 3712567 h 5539721"/>
              <a:gd name="connsiteX1820" fmla="*/ 5762810 w 6254524"/>
              <a:gd name="connsiteY1820" fmla="*/ 3768483 h 5539721"/>
              <a:gd name="connsiteX1821" fmla="*/ 5767422 w 6254524"/>
              <a:gd name="connsiteY1821" fmla="*/ 3754648 h 5539721"/>
              <a:gd name="connsiteX1822" fmla="*/ 5691906 w 6254524"/>
              <a:gd name="connsiteY1822" fmla="*/ 3773095 h 5539721"/>
              <a:gd name="connsiteX1823" fmla="*/ 5701129 w 6254524"/>
              <a:gd name="connsiteY1823" fmla="*/ 3796153 h 5539721"/>
              <a:gd name="connsiteX1824" fmla="*/ 5668271 w 6254524"/>
              <a:gd name="connsiteY1824" fmla="*/ 3809988 h 5539721"/>
              <a:gd name="connsiteX1825" fmla="*/ 5663660 w 6254524"/>
              <a:gd name="connsiteY1825" fmla="*/ 3842846 h 5539721"/>
              <a:gd name="connsiteX1826" fmla="*/ 5672883 w 6254524"/>
              <a:gd name="connsiteY1826" fmla="*/ 3842846 h 5539721"/>
              <a:gd name="connsiteX1827" fmla="*/ 5668271 w 6254524"/>
              <a:gd name="connsiteY1827" fmla="*/ 3856681 h 5539721"/>
              <a:gd name="connsiteX1828" fmla="*/ 5682682 w 6254524"/>
              <a:gd name="connsiteY1828" fmla="*/ 3879739 h 5539721"/>
              <a:gd name="connsiteX1829" fmla="*/ 5531652 w 6254524"/>
              <a:gd name="connsiteY1829" fmla="*/ 3977736 h 5539721"/>
              <a:gd name="connsiteX1830" fmla="*/ 5508017 w 6254524"/>
              <a:gd name="connsiteY1830" fmla="*/ 3954678 h 5539721"/>
              <a:gd name="connsiteX1831" fmla="*/ 5522429 w 6254524"/>
              <a:gd name="connsiteY1831" fmla="*/ 3936231 h 5539721"/>
              <a:gd name="connsiteX1832" fmla="*/ 5546063 w 6254524"/>
              <a:gd name="connsiteY1832" fmla="*/ 3945455 h 5539721"/>
              <a:gd name="connsiteX1833" fmla="*/ 5578921 w 6254524"/>
              <a:gd name="connsiteY1833" fmla="*/ 3903373 h 5539721"/>
              <a:gd name="connsiteX1834" fmla="*/ 5555286 w 6254524"/>
              <a:gd name="connsiteY1834" fmla="*/ 3921820 h 5539721"/>
              <a:gd name="connsiteX1835" fmla="*/ 5621578 w 6254524"/>
              <a:gd name="connsiteY1835" fmla="*/ 3865904 h 5539721"/>
              <a:gd name="connsiteX1836" fmla="*/ 5588721 w 6254524"/>
              <a:gd name="connsiteY1836" fmla="*/ 3907985 h 5539721"/>
              <a:gd name="connsiteX1837" fmla="*/ 5645213 w 6254524"/>
              <a:gd name="connsiteY1837" fmla="*/ 3875127 h 5539721"/>
              <a:gd name="connsiteX1838" fmla="*/ 5621578 w 6254524"/>
              <a:gd name="connsiteY1838" fmla="*/ 3870516 h 5539721"/>
              <a:gd name="connsiteX1839" fmla="*/ 5621578 w 6254524"/>
              <a:gd name="connsiteY1839" fmla="*/ 3847458 h 5539721"/>
              <a:gd name="connsiteX1840" fmla="*/ 5546063 w 6254524"/>
              <a:gd name="connsiteY1840" fmla="*/ 3861292 h 5539721"/>
              <a:gd name="connsiteX1841" fmla="*/ 5470548 w 6254524"/>
              <a:gd name="connsiteY1841" fmla="*/ 3912597 h 5539721"/>
              <a:gd name="connsiteX1842" fmla="*/ 5451525 w 6254524"/>
              <a:gd name="connsiteY1842" fmla="*/ 3889539 h 5539721"/>
              <a:gd name="connsiteX1843" fmla="*/ 5465936 w 6254524"/>
              <a:gd name="connsiteY1843" fmla="*/ 3880315 h 5539721"/>
              <a:gd name="connsiteX1844" fmla="*/ 5480347 w 6254524"/>
              <a:gd name="connsiteY1844" fmla="*/ 3889539 h 5539721"/>
              <a:gd name="connsiteX1845" fmla="*/ 5508594 w 6254524"/>
              <a:gd name="connsiteY1845" fmla="*/ 3861292 h 5539721"/>
              <a:gd name="connsiteX1846" fmla="*/ 5508594 w 6254524"/>
              <a:gd name="connsiteY1846" fmla="*/ 3833046 h 5539721"/>
              <a:gd name="connsiteX1847" fmla="*/ 5546063 w 6254524"/>
              <a:gd name="connsiteY1847" fmla="*/ 3804800 h 5539721"/>
              <a:gd name="connsiteX1848" fmla="*/ 5465936 w 6254524"/>
              <a:gd name="connsiteY1848" fmla="*/ 3837658 h 5539721"/>
              <a:gd name="connsiteX1849" fmla="*/ 5456713 w 6254524"/>
              <a:gd name="connsiteY1849" fmla="*/ 3819211 h 5539721"/>
              <a:gd name="connsiteX1850" fmla="*/ 5461325 w 6254524"/>
              <a:gd name="connsiteY1850" fmla="*/ 3796153 h 5539721"/>
              <a:gd name="connsiteX1851" fmla="*/ 5437689 w 6254524"/>
              <a:gd name="connsiteY1851" fmla="*/ 3791542 h 5539721"/>
              <a:gd name="connsiteX1852" fmla="*/ 5446913 w 6254524"/>
              <a:gd name="connsiteY1852" fmla="*/ 3768483 h 5539721"/>
              <a:gd name="connsiteX1853" fmla="*/ 5404256 w 6254524"/>
              <a:gd name="connsiteY1853" fmla="*/ 3791542 h 5539721"/>
              <a:gd name="connsiteX1854" fmla="*/ 5385232 w 6254524"/>
              <a:gd name="connsiteY1854" fmla="*/ 3754072 h 5539721"/>
              <a:gd name="connsiteX1855" fmla="*/ 5399644 w 6254524"/>
              <a:gd name="connsiteY1855" fmla="*/ 3767907 h 5539721"/>
              <a:gd name="connsiteX1856" fmla="*/ 5414055 w 6254524"/>
              <a:gd name="connsiteY1856" fmla="*/ 3739661 h 5539721"/>
              <a:gd name="connsiteX1857" fmla="*/ 5433078 w 6254524"/>
              <a:gd name="connsiteY1857" fmla="*/ 3748884 h 5539721"/>
              <a:gd name="connsiteX1858" fmla="*/ 5494182 w 6254524"/>
              <a:gd name="connsiteY1858" fmla="*/ 3720638 h 5539721"/>
              <a:gd name="connsiteX1859" fmla="*/ 5522429 w 6254524"/>
              <a:gd name="connsiteY1859" fmla="*/ 3660110 h 5539721"/>
              <a:gd name="connsiteX1860" fmla="*/ 5513205 w 6254524"/>
              <a:gd name="connsiteY1860" fmla="*/ 3641664 h 5539721"/>
              <a:gd name="connsiteX1861" fmla="*/ 5527617 w 6254524"/>
              <a:gd name="connsiteY1861" fmla="*/ 3608806 h 5539721"/>
              <a:gd name="connsiteX1862" fmla="*/ 5551251 w 6254524"/>
              <a:gd name="connsiteY1862" fmla="*/ 3599583 h 5539721"/>
              <a:gd name="connsiteX1863" fmla="*/ 5565663 w 6254524"/>
              <a:gd name="connsiteY1863" fmla="*/ 3618029 h 5539721"/>
              <a:gd name="connsiteX1864" fmla="*/ 5551251 w 6254524"/>
              <a:gd name="connsiteY1864" fmla="*/ 3641087 h 5539721"/>
              <a:gd name="connsiteX1865" fmla="*/ 5574886 w 6254524"/>
              <a:gd name="connsiteY1865" fmla="*/ 3664145 h 5539721"/>
              <a:gd name="connsiteX1866" fmla="*/ 5702282 w 6254524"/>
              <a:gd name="connsiteY1866" fmla="*/ 3584595 h 5539721"/>
              <a:gd name="connsiteX1867" fmla="*/ 5791632 w 6254524"/>
              <a:gd name="connsiteY1867" fmla="*/ 3528678 h 5539721"/>
              <a:gd name="connsiteX1868" fmla="*/ 5725340 w 6254524"/>
              <a:gd name="connsiteY1868" fmla="*/ 3551737 h 5539721"/>
              <a:gd name="connsiteX1869" fmla="*/ 5748975 w 6254524"/>
              <a:gd name="connsiteY1869" fmla="*/ 3537902 h 5539721"/>
              <a:gd name="connsiteX1870" fmla="*/ 5744363 w 6254524"/>
              <a:gd name="connsiteY1870" fmla="*/ 3514844 h 5539721"/>
              <a:gd name="connsiteX1871" fmla="*/ 5781833 w 6254524"/>
              <a:gd name="connsiteY1871" fmla="*/ 3481986 h 5539721"/>
              <a:gd name="connsiteX1872" fmla="*/ 5720729 w 6254524"/>
              <a:gd name="connsiteY1872" fmla="*/ 3510232 h 5539721"/>
              <a:gd name="connsiteX1873" fmla="*/ 5711505 w 6254524"/>
              <a:gd name="connsiteY1873" fmla="*/ 3528678 h 5539721"/>
              <a:gd name="connsiteX1874" fmla="*/ 5664236 w 6254524"/>
              <a:gd name="connsiteY1874" fmla="*/ 3566148 h 5539721"/>
              <a:gd name="connsiteX1875" fmla="*/ 5649825 w 6254524"/>
              <a:gd name="connsiteY1875" fmla="*/ 3543090 h 5539721"/>
              <a:gd name="connsiteX1876" fmla="*/ 5701706 w 6254524"/>
              <a:gd name="connsiteY1876" fmla="*/ 3514844 h 5539721"/>
              <a:gd name="connsiteX1877" fmla="*/ 5716117 w 6254524"/>
              <a:gd name="connsiteY1877" fmla="*/ 3477374 h 5539721"/>
              <a:gd name="connsiteX1878" fmla="*/ 5753586 w 6254524"/>
              <a:gd name="connsiteY1878" fmla="*/ 3491209 h 5539721"/>
              <a:gd name="connsiteX1879" fmla="*/ 5762810 w 6254524"/>
              <a:gd name="connsiteY1879" fmla="*/ 3449128 h 5539721"/>
              <a:gd name="connsiteX1880" fmla="*/ 5630802 w 6254524"/>
              <a:gd name="connsiteY1880" fmla="*/ 3505044 h 5539721"/>
              <a:gd name="connsiteX1881" fmla="*/ 5682682 w 6254524"/>
              <a:gd name="connsiteY1881" fmla="*/ 3472186 h 5539721"/>
              <a:gd name="connsiteX1882" fmla="*/ 5814690 w 6254524"/>
              <a:gd name="connsiteY1882" fmla="*/ 3374189 h 5539721"/>
              <a:gd name="connsiteX1883" fmla="*/ 5649825 w 6254524"/>
              <a:gd name="connsiteY1883" fmla="*/ 3453739 h 5539721"/>
              <a:gd name="connsiteX1884" fmla="*/ 5635413 w 6254524"/>
              <a:gd name="connsiteY1884" fmla="*/ 3439905 h 5539721"/>
              <a:gd name="connsiteX1885" fmla="*/ 5644637 w 6254524"/>
              <a:gd name="connsiteY1885" fmla="*/ 3421458 h 5539721"/>
              <a:gd name="connsiteX1886" fmla="*/ 5592756 w 6254524"/>
              <a:gd name="connsiteY1886" fmla="*/ 3430681 h 5539721"/>
              <a:gd name="connsiteX1887" fmla="*/ 5569121 w 6254524"/>
              <a:gd name="connsiteY1887" fmla="*/ 3416847 h 5539721"/>
              <a:gd name="connsiteX1888" fmla="*/ 5601979 w 6254524"/>
              <a:gd name="connsiteY1888" fmla="*/ 3374766 h 5539721"/>
              <a:gd name="connsiteX1889" fmla="*/ 5564509 w 6254524"/>
              <a:gd name="connsiteY1889" fmla="*/ 3379377 h 5539721"/>
              <a:gd name="connsiteX1890" fmla="*/ 5573733 w 6254524"/>
              <a:gd name="connsiteY1890" fmla="*/ 3360931 h 5539721"/>
              <a:gd name="connsiteX1891" fmla="*/ 5559322 w 6254524"/>
              <a:gd name="connsiteY1891" fmla="*/ 3351707 h 5539721"/>
              <a:gd name="connsiteX1892" fmla="*/ 5578344 w 6254524"/>
              <a:gd name="connsiteY1892" fmla="*/ 3295791 h 5539721"/>
              <a:gd name="connsiteX1893" fmla="*/ 5554710 w 6254524"/>
              <a:gd name="connsiteY1893" fmla="*/ 3286568 h 5539721"/>
              <a:gd name="connsiteX1894" fmla="*/ 5582956 w 6254524"/>
              <a:gd name="connsiteY1894" fmla="*/ 3239875 h 5539721"/>
              <a:gd name="connsiteX1895" fmla="*/ 5540299 w 6254524"/>
              <a:gd name="connsiteY1895" fmla="*/ 3295791 h 5539721"/>
              <a:gd name="connsiteX1896" fmla="*/ 5516664 w 6254524"/>
              <a:gd name="connsiteY1896" fmla="*/ 3300403 h 5539721"/>
              <a:gd name="connsiteX1897" fmla="*/ 5516664 w 6254524"/>
              <a:gd name="connsiteY1897" fmla="*/ 3375342 h 5539721"/>
              <a:gd name="connsiteX1898" fmla="*/ 5563933 w 6254524"/>
              <a:gd name="connsiteY1898" fmla="*/ 3366119 h 5539721"/>
              <a:gd name="connsiteX1899" fmla="*/ 5474583 w 6254524"/>
              <a:gd name="connsiteY1899" fmla="*/ 3431258 h 5539721"/>
              <a:gd name="connsiteX1900" fmla="*/ 5413479 w 6254524"/>
              <a:gd name="connsiteY1900" fmla="*/ 3449705 h 5539721"/>
              <a:gd name="connsiteX1901" fmla="*/ 5399067 w 6254524"/>
              <a:gd name="connsiteY1901" fmla="*/ 3454316 h 5539721"/>
              <a:gd name="connsiteX1902" fmla="*/ 5375433 w 6254524"/>
              <a:gd name="connsiteY1902" fmla="*/ 3435870 h 5539721"/>
              <a:gd name="connsiteX1903" fmla="*/ 5370821 w 6254524"/>
              <a:gd name="connsiteY1903" fmla="*/ 3407623 h 5539721"/>
              <a:gd name="connsiteX1904" fmla="*/ 5389844 w 6254524"/>
              <a:gd name="connsiteY1904" fmla="*/ 3398400 h 5539721"/>
              <a:gd name="connsiteX1905" fmla="*/ 5361598 w 6254524"/>
              <a:gd name="connsiteY1905" fmla="*/ 3407623 h 5539721"/>
              <a:gd name="connsiteX1906" fmla="*/ 5347186 w 6254524"/>
              <a:gd name="connsiteY1906" fmla="*/ 3374766 h 5539721"/>
              <a:gd name="connsiteX1907" fmla="*/ 5436537 w 6254524"/>
              <a:gd name="connsiteY1907" fmla="*/ 3281380 h 5539721"/>
              <a:gd name="connsiteX1908" fmla="*/ 5304529 w 6254524"/>
              <a:gd name="connsiteY1908" fmla="*/ 3356319 h 5539721"/>
              <a:gd name="connsiteX1909" fmla="*/ 5295306 w 6254524"/>
              <a:gd name="connsiteY1909" fmla="*/ 3342484 h 5539721"/>
              <a:gd name="connsiteX1910" fmla="*/ 5380044 w 6254524"/>
              <a:gd name="connsiteY1910" fmla="*/ 3291180 h 5539721"/>
              <a:gd name="connsiteX1911" fmla="*/ 5412902 w 6254524"/>
              <a:gd name="connsiteY1911" fmla="*/ 3249098 h 5539721"/>
              <a:gd name="connsiteX1912" fmla="*/ 5408290 w 6254524"/>
              <a:gd name="connsiteY1912" fmla="*/ 3220852 h 5539721"/>
              <a:gd name="connsiteX1913" fmla="*/ 5479195 w 6254524"/>
              <a:gd name="connsiteY1913" fmla="*/ 3141302 h 5539721"/>
              <a:gd name="connsiteX1914" fmla="*/ 5455560 w 6254524"/>
              <a:gd name="connsiteY1914" fmla="*/ 3099220 h 5539721"/>
              <a:gd name="connsiteX1915" fmla="*/ 5483806 w 6254524"/>
              <a:gd name="connsiteY1915" fmla="*/ 3070974 h 5539721"/>
              <a:gd name="connsiteX1916" fmla="*/ 5550098 w 6254524"/>
              <a:gd name="connsiteY1916" fmla="*/ 3005835 h 5539721"/>
              <a:gd name="connsiteX1917" fmla="*/ 5469971 w 6254524"/>
              <a:gd name="connsiteY1917" fmla="*/ 3061751 h 5539721"/>
              <a:gd name="connsiteX1918" fmla="*/ 5450948 w 6254524"/>
              <a:gd name="connsiteY1918" fmla="*/ 3033505 h 5539721"/>
              <a:gd name="connsiteX1919" fmla="*/ 5455560 w 6254524"/>
              <a:gd name="connsiteY1919" fmla="*/ 3075586 h 5539721"/>
              <a:gd name="connsiteX1920" fmla="*/ 5403679 w 6254524"/>
              <a:gd name="connsiteY1920" fmla="*/ 3047339 h 5539721"/>
              <a:gd name="connsiteX1921" fmla="*/ 5412902 w 6254524"/>
              <a:gd name="connsiteY1921" fmla="*/ 3024281 h 5539721"/>
              <a:gd name="connsiteX1922" fmla="*/ 5389268 w 6254524"/>
              <a:gd name="connsiteY1922" fmla="*/ 3052528 h 5539721"/>
              <a:gd name="connsiteX1923" fmla="*/ 5398491 w 6254524"/>
              <a:gd name="connsiteY1923" fmla="*/ 3029470 h 5539721"/>
              <a:gd name="connsiteX1924" fmla="*/ 5361022 w 6254524"/>
              <a:gd name="connsiteY1924" fmla="*/ 3062328 h 5539721"/>
              <a:gd name="connsiteX1925" fmla="*/ 5384656 w 6254524"/>
              <a:gd name="connsiteY1925" fmla="*/ 3057716 h 5539721"/>
              <a:gd name="connsiteX1926" fmla="*/ 5323552 w 6254524"/>
              <a:gd name="connsiteY1926" fmla="*/ 3127467 h 5539721"/>
              <a:gd name="connsiteX1927" fmla="*/ 5356410 w 6254524"/>
              <a:gd name="connsiteY1927" fmla="*/ 3118244 h 5539721"/>
              <a:gd name="connsiteX1928" fmla="*/ 5361022 w 6254524"/>
              <a:gd name="connsiteY1928" fmla="*/ 3127467 h 5539721"/>
              <a:gd name="connsiteX1929" fmla="*/ 5328163 w 6254524"/>
              <a:gd name="connsiteY1929" fmla="*/ 3136690 h 5539721"/>
              <a:gd name="connsiteX1930" fmla="*/ 5248037 w 6254524"/>
              <a:gd name="connsiteY1930" fmla="*/ 3183383 h 5539721"/>
              <a:gd name="connsiteX1931" fmla="*/ 5276282 w 6254524"/>
              <a:gd name="connsiteY1931" fmla="*/ 3141302 h 5539721"/>
              <a:gd name="connsiteX1932" fmla="*/ 5261871 w 6254524"/>
              <a:gd name="connsiteY1932" fmla="*/ 3089997 h 5539721"/>
              <a:gd name="connsiteX1933" fmla="*/ 5229013 w 6254524"/>
              <a:gd name="connsiteY1933" fmla="*/ 3103832 h 5539721"/>
              <a:gd name="connsiteX1934" fmla="*/ 5238237 w 6254524"/>
              <a:gd name="connsiteY1934" fmla="*/ 3126890 h 5539721"/>
              <a:gd name="connsiteX1935" fmla="*/ 5223825 w 6254524"/>
              <a:gd name="connsiteY1935" fmla="*/ 3164360 h 5539721"/>
              <a:gd name="connsiteX1936" fmla="*/ 5152922 w 6254524"/>
              <a:gd name="connsiteY1936" fmla="*/ 3173583 h 5539721"/>
              <a:gd name="connsiteX1937" fmla="*/ 5096429 w 6254524"/>
              <a:gd name="connsiteY1937" fmla="*/ 3299827 h 5539721"/>
              <a:gd name="connsiteX1938" fmla="*/ 5087206 w 6254524"/>
              <a:gd name="connsiteY1938" fmla="*/ 3281380 h 5539721"/>
              <a:gd name="connsiteX1939" fmla="*/ 5110840 w 6254524"/>
              <a:gd name="connsiteY1939" fmla="*/ 3285992 h 5539721"/>
              <a:gd name="connsiteX1940" fmla="*/ 5134475 w 6254524"/>
              <a:gd name="connsiteY1940" fmla="*/ 3248522 h 5539721"/>
              <a:gd name="connsiteX1941" fmla="*/ 5035325 w 6254524"/>
              <a:gd name="connsiteY1941" fmla="*/ 3276768 h 5539721"/>
              <a:gd name="connsiteX1942" fmla="*/ 5058960 w 6254524"/>
              <a:gd name="connsiteY1942" fmla="*/ 3220852 h 5539721"/>
              <a:gd name="connsiteX1943" fmla="*/ 5016302 w 6254524"/>
              <a:gd name="connsiteY1943" fmla="*/ 3253710 h 5539721"/>
              <a:gd name="connsiteX1944" fmla="*/ 5025525 w 6254524"/>
              <a:gd name="connsiteY1944" fmla="*/ 3235264 h 5539721"/>
              <a:gd name="connsiteX1945" fmla="*/ 4959233 w 6254524"/>
              <a:gd name="connsiteY1945" fmla="*/ 3249098 h 5539721"/>
              <a:gd name="connsiteX1946" fmla="*/ 4987479 w 6254524"/>
              <a:gd name="connsiteY1946" fmla="*/ 3216241 h 5539721"/>
              <a:gd name="connsiteX1947" fmla="*/ 4963845 w 6254524"/>
              <a:gd name="connsiteY1947" fmla="*/ 3216241 h 5539721"/>
              <a:gd name="connsiteX1948" fmla="*/ 4996702 w 6254524"/>
              <a:gd name="connsiteY1948" fmla="*/ 3174159 h 5539721"/>
              <a:gd name="connsiteX1949" fmla="*/ 5015725 w 6254524"/>
              <a:gd name="connsiteY1949" fmla="*/ 3192606 h 5539721"/>
              <a:gd name="connsiteX1950" fmla="*/ 5058383 w 6254524"/>
              <a:gd name="connsiteY1950" fmla="*/ 3174159 h 5539721"/>
              <a:gd name="connsiteX1951" fmla="*/ 5091241 w 6254524"/>
              <a:gd name="connsiteY1951" fmla="*/ 3127467 h 5539721"/>
              <a:gd name="connsiteX1952" fmla="*/ 5067606 w 6254524"/>
              <a:gd name="connsiteY1952" fmla="*/ 3132078 h 5539721"/>
              <a:gd name="connsiteX1953" fmla="*/ 5053195 w 6254524"/>
              <a:gd name="connsiteY1953" fmla="*/ 3103832 h 5539721"/>
              <a:gd name="connsiteX1954" fmla="*/ 5109688 w 6254524"/>
              <a:gd name="connsiteY1954" fmla="*/ 3057139 h 5539721"/>
              <a:gd name="connsiteX1955" fmla="*/ 5128710 w 6254524"/>
              <a:gd name="connsiteY1955" fmla="*/ 3117667 h 5539721"/>
              <a:gd name="connsiteX1956" fmla="*/ 5152345 w 6254524"/>
              <a:gd name="connsiteY1956" fmla="*/ 3117667 h 5539721"/>
              <a:gd name="connsiteX1957" fmla="*/ 5171368 w 6254524"/>
              <a:gd name="connsiteY1957" fmla="*/ 3075586 h 5539721"/>
              <a:gd name="connsiteX1958" fmla="*/ 5223249 w 6254524"/>
              <a:gd name="connsiteY1958" fmla="*/ 3047339 h 5539721"/>
              <a:gd name="connsiteX1959" fmla="*/ 5237660 w 6254524"/>
              <a:gd name="connsiteY1959" fmla="*/ 3009870 h 5539721"/>
              <a:gd name="connsiteX1960" fmla="*/ 5214026 w 6254524"/>
              <a:gd name="connsiteY1960" fmla="*/ 3000647 h 5539721"/>
              <a:gd name="connsiteX1961" fmla="*/ 5256684 w 6254524"/>
              <a:gd name="connsiteY1961" fmla="*/ 2967789 h 5539721"/>
              <a:gd name="connsiteX1962" fmla="*/ 5256684 w 6254524"/>
              <a:gd name="connsiteY1962" fmla="*/ 2939543 h 5539721"/>
              <a:gd name="connsiteX1963" fmla="*/ 5294153 w 6254524"/>
              <a:gd name="connsiteY1963" fmla="*/ 2972400 h 5539721"/>
              <a:gd name="connsiteX1964" fmla="*/ 5402526 w 6254524"/>
              <a:gd name="connsiteY1964" fmla="*/ 2897462 h 5539721"/>
              <a:gd name="connsiteX1965" fmla="*/ 5402526 w 6254524"/>
              <a:gd name="connsiteY1965" fmla="*/ 2855380 h 5539721"/>
              <a:gd name="connsiteX1966" fmla="*/ 5359868 w 6254524"/>
              <a:gd name="connsiteY1966" fmla="*/ 2873827 h 5539721"/>
              <a:gd name="connsiteX1967" fmla="*/ 5355257 w 6254524"/>
              <a:gd name="connsiteY1967" fmla="*/ 2859992 h 5539721"/>
              <a:gd name="connsiteX1968" fmla="*/ 5374280 w 6254524"/>
              <a:gd name="connsiteY1968" fmla="*/ 2831746 h 5539721"/>
              <a:gd name="connsiteX1969" fmla="*/ 5341422 w 6254524"/>
              <a:gd name="connsiteY1969" fmla="*/ 2831746 h 5539721"/>
              <a:gd name="connsiteX1970" fmla="*/ 5350645 w 6254524"/>
              <a:gd name="connsiteY1970" fmla="*/ 2780441 h 5539721"/>
              <a:gd name="connsiteX1971" fmla="*/ 5369668 w 6254524"/>
              <a:gd name="connsiteY1971" fmla="*/ 2775830 h 5539721"/>
              <a:gd name="connsiteX1972" fmla="*/ 5416937 w 6254524"/>
              <a:gd name="connsiteY1972" fmla="*/ 2733749 h 5539721"/>
              <a:gd name="connsiteX1973" fmla="*/ 5483229 w 6254524"/>
              <a:gd name="connsiteY1973" fmla="*/ 2682444 h 5539721"/>
              <a:gd name="connsiteX1974" fmla="*/ 5582380 w 6254524"/>
              <a:gd name="connsiteY1974" fmla="*/ 2649587 h 5539721"/>
              <a:gd name="connsiteX1975" fmla="*/ 5667118 w 6254524"/>
              <a:gd name="connsiteY1975" fmla="*/ 2574648 h 5539721"/>
              <a:gd name="connsiteX1976" fmla="*/ 5615238 w 6254524"/>
              <a:gd name="connsiteY1976" fmla="*/ 2593094 h 5539721"/>
              <a:gd name="connsiteX1977" fmla="*/ 5619849 w 6254524"/>
              <a:gd name="connsiteY1977" fmla="*/ 2570036 h 5539721"/>
              <a:gd name="connsiteX1978" fmla="*/ 5582380 w 6254524"/>
              <a:gd name="connsiteY1978" fmla="*/ 2546978 h 5539721"/>
              <a:gd name="connsiteX1979" fmla="*/ 5606014 w 6254524"/>
              <a:gd name="connsiteY1979" fmla="*/ 2514120 h 5539721"/>
              <a:gd name="connsiteX1980" fmla="*/ 5573156 w 6254524"/>
              <a:gd name="connsiteY1980" fmla="*/ 2527955 h 5539721"/>
              <a:gd name="connsiteX1981" fmla="*/ 5549522 w 6254524"/>
              <a:gd name="connsiteY1981" fmla="*/ 2514120 h 5539721"/>
              <a:gd name="connsiteX1982" fmla="*/ 5544910 w 6254524"/>
              <a:gd name="connsiteY1982" fmla="*/ 2453592 h 5539721"/>
              <a:gd name="connsiteX1983" fmla="*/ 5620426 w 6254524"/>
              <a:gd name="connsiteY1983" fmla="*/ 2458204 h 5539721"/>
              <a:gd name="connsiteX1984" fmla="*/ 5709776 w 6254524"/>
              <a:gd name="connsiteY1984" fmla="*/ 2393065 h 5539721"/>
              <a:gd name="connsiteX1985" fmla="*/ 5733411 w 6254524"/>
              <a:gd name="connsiteY1985" fmla="*/ 2393065 h 5539721"/>
              <a:gd name="connsiteX1986" fmla="*/ 5818149 w 6254524"/>
              <a:gd name="connsiteY1986" fmla="*/ 2346372 h 5539721"/>
              <a:gd name="connsiteX1987" fmla="*/ 5837172 w 6254524"/>
              <a:gd name="connsiteY1987" fmla="*/ 2332537 h 5539721"/>
              <a:gd name="connsiteX1988" fmla="*/ 5964569 w 6254524"/>
              <a:gd name="connsiteY1988" fmla="*/ 2272009 h 5539721"/>
              <a:gd name="connsiteX1989" fmla="*/ 5992815 w 6254524"/>
              <a:gd name="connsiteY1989" fmla="*/ 2258174 h 5539721"/>
              <a:gd name="connsiteX1990" fmla="*/ 6054495 w 6254524"/>
              <a:gd name="connsiteY1990" fmla="*/ 2198223 h 5539721"/>
              <a:gd name="connsiteX1991" fmla="*/ 6054495 w 6254524"/>
              <a:gd name="connsiteY1991" fmla="*/ 2198223 h 5539721"/>
              <a:gd name="connsiteX1992" fmla="*/ 4937328 w 6254524"/>
              <a:gd name="connsiteY1992" fmla="*/ 2286421 h 5539721"/>
              <a:gd name="connsiteX1993" fmla="*/ 4965574 w 6254524"/>
              <a:gd name="connsiteY1993" fmla="*/ 2286421 h 5539721"/>
              <a:gd name="connsiteX1994" fmla="*/ 4941939 w 6254524"/>
              <a:gd name="connsiteY1994" fmla="*/ 2304867 h 5539721"/>
              <a:gd name="connsiteX1995" fmla="*/ 4937328 w 6254524"/>
              <a:gd name="connsiteY1995" fmla="*/ 2286421 h 5539721"/>
              <a:gd name="connsiteX1996" fmla="*/ 4937328 w 6254524"/>
              <a:gd name="connsiteY1996" fmla="*/ 2286421 h 5539721"/>
              <a:gd name="connsiteX1997" fmla="*/ 5408290 w 6254524"/>
              <a:gd name="connsiteY1997" fmla="*/ 1712849 h 5539721"/>
              <a:gd name="connsiteX1998" fmla="*/ 5389268 w 6254524"/>
              <a:gd name="connsiteY1998" fmla="*/ 1726684 h 5539721"/>
              <a:gd name="connsiteX1999" fmla="*/ 5408290 w 6254524"/>
              <a:gd name="connsiteY1999" fmla="*/ 1712849 h 5539721"/>
              <a:gd name="connsiteX2000" fmla="*/ 5408290 w 6254524"/>
              <a:gd name="connsiteY2000" fmla="*/ 1712849 h 5539721"/>
              <a:gd name="connsiteX2001" fmla="*/ 5031289 w 6254524"/>
              <a:gd name="connsiteY2001" fmla="*/ 1479385 h 5539721"/>
              <a:gd name="connsiteX2002" fmla="*/ 5016878 w 6254524"/>
              <a:gd name="connsiteY2002" fmla="*/ 1497832 h 5539721"/>
              <a:gd name="connsiteX2003" fmla="*/ 5031289 w 6254524"/>
              <a:gd name="connsiteY2003" fmla="*/ 1479385 h 5539721"/>
              <a:gd name="connsiteX2004" fmla="*/ 5031289 w 6254524"/>
              <a:gd name="connsiteY2004" fmla="*/ 1479385 h 5539721"/>
              <a:gd name="connsiteX2005" fmla="*/ 5003044 w 6254524"/>
              <a:gd name="connsiteY2005" fmla="*/ 1077597 h 5539721"/>
              <a:gd name="connsiteX2006" fmla="*/ 4993820 w 6254524"/>
              <a:gd name="connsiteY2006" fmla="*/ 1091432 h 5539721"/>
              <a:gd name="connsiteX2007" fmla="*/ 5003044 w 6254524"/>
              <a:gd name="connsiteY2007" fmla="*/ 1077597 h 5539721"/>
              <a:gd name="connsiteX2008" fmla="*/ 5003044 w 6254524"/>
              <a:gd name="connsiteY2008" fmla="*/ 1077597 h 5539721"/>
              <a:gd name="connsiteX2009" fmla="*/ 4970186 w 6254524"/>
              <a:gd name="connsiteY2009" fmla="*/ 1805658 h 5539721"/>
              <a:gd name="connsiteX2010" fmla="*/ 4941939 w 6254524"/>
              <a:gd name="connsiteY2010" fmla="*/ 1810270 h 5539721"/>
              <a:gd name="connsiteX2011" fmla="*/ 4970186 w 6254524"/>
              <a:gd name="connsiteY2011" fmla="*/ 1805658 h 5539721"/>
              <a:gd name="connsiteX2012" fmla="*/ 4970186 w 6254524"/>
              <a:gd name="connsiteY2012" fmla="*/ 1805658 h 5539721"/>
              <a:gd name="connsiteX2013" fmla="*/ 4852012 w 6254524"/>
              <a:gd name="connsiteY2013" fmla="*/ 1558359 h 5539721"/>
              <a:gd name="connsiteX2014" fmla="*/ 4776497 w 6254524"/>
              <a:gd name="connsiteY2014" fmla="*/ 1586606 h 5539721"/>
              <a:gd name="connsiteX2015" fmla="*/ 4852012 w 6254524"/>
              <a:gd name="connsiteY2015" fmla="*/ 1558359 h 5539721"/>
              <a:gd name="connsiteX2016" fmla="*/ 4852012 w 6254524"/>
              <a:gd name="connsiteY2016" fmla="*/ 1558359 h 5539721"/>
              <a:gd name="connsiteX2017" fmla="*/ 966713 w 6254524"/>
              <a:gd name="connsiteY2017" fmla="*/ 1068374 h 5539721"/>
              <a:gd name="connsiteX2018" fmla="*/ 999571 w 6254524"/>
              <a:gd name="connsiteY2018" fmla="*/ 1045315 h 5539721"/>
              <a:gd name="connsiteX2019" fmla="*/ 966713 w 6254524"/>
              <a:gd name="connsiteY2019" fmla="*/ 1068374 h 5539721"/>
              <a:gd name="connsiteX2020" fmla="*/ 966713 w 6254524"/>
              <a:gd name="connsiteY2020" fmla="*/ 1068374 h 5539721"/>
              <a:gd name="connsiteX2021" fmla="*/ 730943 w 6254524"/>
              <a:gd name="connsiteY2021" fmla="*/ 2216670 h 5539721"/>
              <a:gd name="connsiteX2022" fmla="*/ 749966 w 6254524"/>
              <a:gd name="connsiteY2022" fmla="*/ 2123284 h 5539721"/>
              <a:gd name="connsiteX2023" fmla="*/ 782824 w 6254524"/>
              <a:gd name="connsiteY2023" fmla="*/ 2127896 h 5539721"/>
              <a:gd name="connsiteX2024" fmla="*/ 730943 w 6254524"/>
              <a:gd name="connsiteY2024" fmla="*/ 2216670 h 5539721"/>
              <a:gd name="connsiteX2025" fmla="*/ 730943 w 6254524"/>
              <a:gd name="connsiteY2025" fmla="*/ 2216670 h 5539721"/>
              <a:gd name="connsiteX2026" fmla="*/ 1084886 w 6254524"/>
              <a:gd name="connsiteY2026" fmla="*/ 2370583 h 5539721"/>
              <a:gd name="connsiteX2027" fmla="*/ 1056640 w 6254524"/>
              <a:gd name="connsiteY2027" fmla="*/ 2352136 h 5539721"/>
              <a:gd name="connsiteX2028" fmla="*/ 1136767 w 6254524"/>
              <a:gd name="connsiteY2028" fmla="*/ 2272586 h 5539721"/>
              <a:gd name="connsiteX2029" fmla="*/ 1084886 w 6254524"/>
              <a:gd name="connsiteY2029" fmla="*/ 2370583 h 5539721"/>
              <a:gd name="connsiteX2030" fmla="*/ 1084886 w 6254524"/>
              <a:gd name="connsiteY2030" fmla="*/ 2370583 h 5539721"/>
              <a:gd name="connsiteX2031" fmla="*/ 1136767 w 6254524"/>
              <a:gd name="connsiteY2031" fmla="*/ 2417276 h 5539721"/>
              <a:gd name="connsiteX2032" fmla="*/ 1155790 w 6254524"/>
              <a:gd name="connsiteY2032" fmla="*/ 2403441 h 5539721"/>
              <a:gd name="connsiteX2033" fmla="*/ 1136767 w 6254524"/>
              <a:gd name="connsiteY2033" fmla="*/ 2417276 h 5539721"/>
              <a:gd name="connsiteX2034" fmla="*/ 1136767 w 6254524"/>
              <a:gd name="connsiteY2034" fmla="*/ 2417276 h 5539721"/>
              <a:gd name="connsiteX2035" fmla="*/ 1165013 w 6254524"/>
              <a:gd name="connsiteY2035" fmla="*/ 2394217 h 5539721"/>
              <a:gd name="connsiteX2036" fmla="*/ 1160401 w 6254524"/>
              <a:gd name="connsiteY2036" fmla="*/ 2375771 h 5539721"/>
              <a:gd name="connsiteX2037" fmla="*/ 1184037 w 6254524"/>
              <a:gd name="connsiteY2037" fmla="*/ 2371159 h 5539721"/>
              <a:gd name="connsiteX2038" fmla="*/ 1165013 w 6254524"/>
              <a:gd name="connsiteY2038" fmla="*/ 2394217 h 5539721"/>
              <a:gd name="connsiteX2039" fmla="*/ 1165013 w 6254524"/>
              <a:gd name="connsiteY2039" fmla="*/ 2394217 h 5539721"/>
              <a:gd name="connsiteX2040" fmla="*/ 896386 w 6254524"/>
              <a:gd name="connsiteY2040" fmla="*/ 3546549 h 5539721"/>
              <a:gd name="connsiteX2041" fmla="*/ 924632 w 6254524"/>
              <a:gd name="connsiteY2041" fmla="*/ 3523491 h 5539721"/>
              <a:gd name="connsiteX2042" fmla="*/ 896386 w 6254524"/>
              <a:gd name="connsiteY2042" fmla="*/ 3546549 h 5539721"/>
              <a:gd name="connsiteX2043" fmla="*/ 896386 w 6254524"/>
              <a:gd name="connsiteY2043" fmla="*/ 3546549 h 5539721"/>
              <a:gd name="connsiteX2044" fmla="*/ 806459 w 6254524"/>
              <a:gd name="connsiteY2044" fmla="*/ 3761566 h 5539721"/>
              <a:gd name="connsiteX2045" fmla="*/ 806459 w 6254524"/>
              <a:gd name="connsiteY2045" fmla="*/ 3784624 h 5539721"/>
              <a:gd name="connsiteX2046" fmla="*/ 792048 w 6254524"/>
              <a:gd name="connsiteY2046" fmla="*/ 3780013 h 5539721"/>
              <a:gd name="connsiteX2047" fmla="*/ 806459 w 6254524"/>
              <a:gd name="connsiteY2047" fmla="*/ 3761566 h 5539721"/>
              <a:gd name="connsiteX2048" fmla="*/ 806459 w 6254524"/>
              <a:gd name="connsiteY2048" fmla="*/ 3761566 h 5539721"/>
              <a:gd name="connsiteX2049" fmla="*/ 797235 w 6254524"/>
              <a:gd name="connsiteY2049" fmla="*/ 3826705 h 5539721"/>
              <a:gd name="connsiteX2050" fmla="*/ 792624 w 6254524"/>
              <a:gd name="connsiteY2050" fmla="*/ 3798459 h 5539721"/>
              <a:gd name="connsiteX2051" fmla="*/ 887163 w 6254524"/>
              <a:gd name="connsiteY2051" fmla="*/ 3770213 h 5539721"/>
              <a:gd name="connsiteX2052" fmla="*/ 797235 w 6254524"/>
              <a:gd name="connsiteY2052" fmla="*/ 3826705 h 5539721"/>
              <a:gd name="connsiteX2053" fmla="*/ 797235 w 6254524"/>
              <a:gd name="connsiteY2053" fmla="*/ 3826705 h 5539721"/>
              <a:gd name="connsiteX2054" fmla="*/ 924632 w 6254524"/>
              <a:gd name="connsiteY2054" fmla="*/ 3822094 h 5539721"/>
              <a:gd name="connsiteX2055" fmla="*/ 910221 w 6254524"/>
              <a:gd name="connsiteY2055" fmla="*/ 3799035 h 5539721"/>
              <a:gd name="connsiteX2056" fmla="*/ 900997 w 6254524"/>
              <a:gd name="connsiteY2056" fmla="*/ 3799035 h 5539721"/>
              <a:gd name="connsiteX2057" fmla="*/ 943655 w 6254524"/>
              <a:gd name="connsiteY2057" fmla="*/ 3803647 h 5539721"/>
              <a:gd name="connsiteX2058" fmla="*/ 924632 w 6254524"/>
              <a:gd name="connsiteY2058" fmla="*/ 3822094 h 5539721"/>
              <a:gd name="connsiteX2059" fmla="*/ 924632 w 6254524"/>
              <a:gd name="connsiteY2059" fmla="*/ 3822094 h 5539721"/>
              <a:gd name="connsiteX2060" fmla="*/ 1141379 w 6254524"/>
              <a:gd name="connsiteY2060" fmla="*/ 3835929 h 5539721"/>
              <a:gd name="connsiteX2061" fmla="*/ 1080275 w 6254524"/>
              <a:gd name="connsiteY2061" fmla="*/ 3891844 h 5539721"/>
              <a:gd name="connsiteX2062" fmla="*/ 1141379 w 6254524"/>
              <a:gd name="connsiteY2062" fmla="*/ 3835929 h 5539721"/>
              <a:gd name="connsiteX2063" fmla="*/ 1141379 w 6254524"/>
              <a:gd name="connsiteY2063" fmla="*/ 3835929 h 5539721"/>
              <a:gd name="connsiteX2064" fmla="*/ 905609 w 6254524"/>
              <a:gd name="connsiteY2064" fmla="*/ 4097638 h 5539721"/>
              <a:gd name="connsiteX2065" fmla="*/ 929243 w 6254524"/>
              <a:gd name="connsiteY2065" fmla="*/ 4069392 h 5539721"/>
              <a:gd name="connsiteX2066" fmla="*/ 905609 w 6254524"/>
              <a:gd name="connsiteY2066" fmla="*/ 4097638 h 5539721"/>
              <a:gd name="connsiteX2067" fmla="*/ 905609 w 6254524"/>
              <a:gd name="connsiteY2067" fmla="*/ 4097638 h 5539721"/>
              <a:gd name="connsiteX2068" fmla="*/ 900997 w 6254524"/>
              <a:gd name="connsiteY2068" fmla="*/ 4167390 h 5539721"/>
              <a:gd name="connsiteX2069" fmla="*/ 929243 w 6254524"/>
              <a:gd name="connsiteY2069" fmla="*/ 4153555 h 5539721"/>
              <a:gd name="connsiteX2070" fmla="*/ 900997 w 6254524"/>
              <a:gd name="connsiteY2070" fmla="*/ 4167390 h 5539721"/>
              <a:gd name="connsiteX2071" fmla="*/ 900997 w 6254524"/>
              <a:gd name="connsiteY2071" fmla="*/ 4167390 h 5539721"/>
              <a:gd name="connsiteX2072" fmla="*/ 929243 w 6254524"/>
              <a:gd name="connsiteY2072" fmla="*/ 4106862 h 5539721"/>
              <a:gd name="connsiteX2073" fmla="*/ 924632 w 6254524"/>
              <a:gd name="connsiteY2073" fmla="*/ 4102250 h 5539721"/>
              <a:gd name="connsiteX2074" fmla="*/ 981124 w 6254524"/>
              <a:gd name="connsiteY2074" fmla="*/ 4064781 h 5539721"/>
              <a:gd name="connsiteX2075" fmla="*/ 929243 w 6254524"/>
              <a:gd name="connsiteY2075" fmla="*/ 4106862 h 5539721"/>
              <a:gd name="connsiteX2076" fmla="*/ 929243 w 6254524"/>
              <a:gd name="connsiteY2076" fmla="*/ 4106862 h 5539721"/>
              <a:gd name="connsiteX2077" fmla="*/ 985736 w 6254524"/>
              <a:gd name="connsiteY2077" fmla="*/ 4228494 h 5539721"/>
              <a:gd name="connsiteX2078" fmla="*/ 1009371 w 6254524"/>
              <a:gd name="connsiteY2078" fmla="*/ 4214659 h 5539721"/>
              <a:gd name="connsiteX2079" fmla="*/ 985736 w 6254524"/>
              <a:gd name="connsiteY2079" fmla="*/ 4228494 h 5539721"/>
              <a:gd name="connsiteX2080" fmla="*/ 985736 w 6254524"/>
              <a:gd name="connsiteY2080" fmla="*/ 4228494 h 5539721"/>
              <a:gd name="connsiteX2081" fmla="*/ 948267 w 6254524"/>
              <a:gd name="connsiteY2081" fmla="*/ 4162778 h 5539721"/>
              <a:gd name="connsiteX2082" fmla="*/ 939044 w 6254524"/>
              <a:gd name="connsiteY2082" fmla="*/ 4148943 h 5539721"/>
              <a:gd name="connsiteX2083" fmla="*/ 990924 w 6254524"/>
              <a:gd name="connsiteY2083" fmla="*/ 4106862 h 5539721"/>
              <a:gd name="connsiteX2084" fmla="*/ 1033581 w 6254524"/>
              <a:gd name="connsiteY2084" fmla="*/ 4088415 h 5539721"/>
              <a:gd name="connsiteX2085" fmla="*/ 948267 w 6254524"/>
              <a:gd name="connsiteY2085" fmla="*/ 4162778 h 5539721"/>
              <a:gd name="connsiteX2086" fmla="*/ 948267 w 6254524"/>
              <a:gd name="connsiteY2086" fmla="*/ 4162778 h 5539721"/>
              <a:gd name="connsiteX2087" fmla="*/ 1013983 w 6254524"/>
              <a:gd name="connsiteY2087" fmla="*/ 4046334 h 5539721"/>
              <a:gd name="connsiteX2088" fmla="*/ 994959 w 6254524"/>
              <a:gd name="connsiteY2088" fmla="*/ 4064781 h 5539721"/>
              <a:gd name="connsiteX2089" fmla="*/ 1013983 w 6254524"/>
              <a:gd name="connsiteY2089" fmla="*/ 4046334 h 5539721"/>
              <a:gd name="connsiteX2090" fmla="*/ 1013983 w 6254524"/>
              <a:gd name="connsiteY2090" fmla="*/ 4046334 h 5539721"/>
              <a:gd name="connsiteX2091" fmla="*/ 948267 w 6254524"/>
              <a:gd name="connsiteY2091" fmla="*/ 4055557 h 5539721"/>
              <a:gd name="connsiteX2092" fmla="*/ 1033005 w 6254524"/>
              <a:gd name="connsiteY2092" fmla="*/ 3990418 h 5539721"/>
              <a:gd name="connsiteX2093" fmla="*/ 948267 w 6254524"/>
              <a:gd name="connsiteY2093" fmla="*/ 4055557 h 5539721"/>
              <a:gd name="connsiteX2094" fmla="*/ 948267 w 6254524"/>
              <a:gd name="connsiteY2094" fmla="*/ 4055557 h 5539721"/>
              <a:gd name="connsiteX2095" fmla="*/ 1052028 w 6254524"/>
              <a:gd name="connsiteY2095" fmla="*/ 3845728 h 5539721"/>
              <a:gd name="connsiteX2096" fmla="*/ 1127544 w 6254524"/>
              <a:gd name="connsiteY2096" fmla="*/ 3827282 h 5539721"/>
              <a:gd name="connsiteX2097" fmla="*/ 1066440 w 6254524"/>
              <a:gd name="connsiteY2097" fmla="*/ 3860139 h 5539721"/>
              <a:gd name="connsiteX2098" fmla="*/ 1052028 w 6254524"/>
              <a:gd name="connsiteY2098" fmla="*/ 3845728 h 5539721"/>
              <a:gd name="connsiteX2099" fmla="*/ 1052028 w 6254524"/>
              <a:gd name="connsiteY2099" fmla="*/ 3845728 h 5539721"/>
              <a:gd name="connsiteX2100" fmla="*/ 1122356 w 6254524"/>
              <a:gd name="connsiteY2100" fmla="*/ 3943725 h 5539721"/>
              <a:gd name="connsiteX2101" fmla="*/ 1075087 w 6254524"/>
              <a:gd name="connsiteY2101" fmla="*/ 3948337 h 5539721"/>
              <a:gd name="connsiteX2102" fmla="*/ 1150602 w 6254524"/>
              <a:gd name="connsiteY2102" fmla="*/ 3901644 h 5539721"/>
              <a:gd name="connsiteX2103" fmla="*/ 1122356 w 6254524"/>
              <a:gd name="connsiteY2103" fmla="*/ 3943725 h 5539721"/>
              <a:gd name="connsiteX2104" fmla="*/ 1122356 w 6254524"/>
              <a:gd name="connsiteY2104" fmla="*/ 3943725 h 5539721"/>
              <a:gd name="connsiteX2105" fmla="*/ 1145990 w 6254524"/>
              <a:gd name="connsiteY2105" fmla="*/ 4400854 h 5539721"/>
              <a:gd name="connsiteX2106" fmla="*/ 1155214 w 6254524"/>
              <a:gd name="connsiteY2106" fmla="*/ 4387019 h 5539721"/>
              <a:gd name="connsiteX2107" fmla="*/ 1169625 w 6254524"/>
              <a:gd name="connsiteY2107" fmla="*/ 4405465 h 5539721"/>
              <a:gd name="connsiteX2108" fmla="*/ 1145990 w 6254524"/>
              <a:gd name="connsiteY2108" fmla="*/ 4400854 h 5539721"/>
              <a:gd name="connsiteX2109" fmla="*/ 1145990 w 6254524"/>
              <a:gd name="connsiteY2109" fmla="*/ 4400854 h 5539721"/>
              <a:gd name="connsiteX2110" fmla="*/ 1273387 w 6254524"/>
              <a:gd name="connsiteY2110" fmla="*/ 4363384 h 5539721"/>
              <a:gd name="connsiteX2111" fmla="*/ 1264163 w 6254524"/>
              <a:gd name="connsiteY2111" fmla="*/ 4349549 h 5539721"/>
              <a:gd name="connsiteX2112" fmla="*/ 1292409 w 6254524"/>
              <a:gd name="connsiteY2112" fmla="*/ 4349549 h 5539721"/>
              <a:gd name="connsiteX2113" fmla="*/ 1273387 w 6254524"/>
              <a:gd name="connsiteY2113" fmla="*/ 4363384 h 5539721"/>
              <a:gd name="connsiteX2114" fmla="*/ 1273387 w 6254524"/>
              <a:gd name="connsiteY2114" fmla="*/ 4363384 h 5539721"/>
              <a:gd name="connsiteX2115" fmla="*/ 1348902 w 6254524"/>
              <a:gd name="connsiteY2115" fmla="*/ 4316691 h 5539721"/>
              <a:gd name="connsiteX2116" fmla="*/ 1334491 w 6254524"/>
              <a:gd name="connsiteY2116" fmla="*/ 4302856 h 5539721"/>
              <a:gd name="connsiteX2117" fmla="*/ 1353513 w 6254524"/>
              <a:gd name="connsiteY2117" fmla="*/ 4307468 h 5539721"/>
              <a:gd name="connsiteX2118" fmla="*/ 1348902 w 6254524"/>
              <a:gd name="connsiteY2118" fmla="*/ 4316691 h 5539721"/>
              <a:gd name="connsiteX2119" fmla="*/ 1348902 w 6254524"/>
              <a:gd name="connsiteY2119" fmla="*/ 4316691 h 5539721"/>
              <a:gd name="connsiteX2120" fmla="*/ 1221506 w 6254524"/>
              <a:gd name="connsiteY2120" fmla="*/ 4779007 h 5539721"/>
              <a:gd name="connsiteX2121" fmla="*/ 1212282 w 6254524"/>
              <a:gd name="connsiteY2121" fmla="*/ 4769784 h 5539721"/>
              <a:gd name="connsiteX2122" fmla="*/ 1235917 w 6254524"/>
              <a:gd name="connsiteY2122" fmla="*/ 4751337 h 5539721"/>
              <a:gd name="connsiteX2123" fmla="*/ 1221506 w 6254524"/>
              <a:gd name="connsiteY2123" fmla="*/ 4779007 h 5539721"/>
              <a:gd name="connsiteX2124" fmla="*/ 1221506 w 6254524"/>
              <a:gd name="connsiteY2124" fmla="*/ 4779007 h 5539721"/>
              <a:gd name="connsiteX2125" fmla="*/ 1546625 w 6254524"/>
              <a:gd name="connsiteY2125" fmla="*/ 4186413 h 5539721"/>
              <a:gd name="connsiteX2126" fmla="*/ 1518380 w 6254524"/>
              <a:gd name="connsiteY2126" fmla="*/ 4204859 h 5539721"/>
              <a:gd name="connsiteX2127" fmla="*/ 1503968 w 6254524"/>
              <a:gd name="connsiteY2127" fmla="*/ 4191024 h 5539721"/>
              <a:gd name="connsiteX2128" fmla="*/ 1546625 w 6254524"/>
              <a:gd name="connsiteY2128" fmla="*/ 4186413 h 5539721"/>
              <a:gd name="connsiteX2129" fmla="*/ 1546625 w 6254524"/>
              <a:gd name="connsiteY2129" fmla="*/ 4186413 h 5539721"/>
              <a:gd name="connsiteX2130" fmla="*/ 1396171 w 6254524"/>
              <a:gd name="connsiteY2130" fmla="*/ 4275186 h 5539721"/>
              <a:gd name="connsiteX2131" fmla="*/ 1386948 w 6254524"/>
              <a:gd name="connsiteY2131" fmla="*/ 4293633 h 5539721"/>
              <a:gd name="connsiteX2132" fmla="*/ 1363314 w 6254524"/>
              <a:gd name="connsiteY2132" fmla="*/ 4289021 h 5539721"/>
              <a:gd name="connsiteX2133" fmla="*/ 1400783 w 6254524"/>
              <a:gd name="connsiteY2133" fmla="*/ 4275186 h 5539721"/>
              <a:gd name="connsiteX2134" fmla="*/ 1396171 w 6254524"/>
              <a:gd name="connsiteY2134" fmla="*/ 4275186 h 5539721"/>
              <a:gd name="connsiteX2135" fmla="*/ 1396171 w 6254524"/>
              <a:gd name="connsiteY2135" fmla="*/ 4275186 h 5539721"/>
              <a:gd name="connsiteX2136" fmla="*/ 1438253 w 6254524"/>
              <a:gd name="connsiteY2136" fmla="*/ 4265387 h 5539721"/>
              <a:gd name="connsiteX2137" fmla="*/ 1419229 w 6254524"/>
              <a:gd name="connsiteY2137" fmla="*/ 4265387 h 5539721"/>
              <a:gd name="connsiteX2138" fmla="*/ 1395595 w 6254524"/>
              <a:gd name="connsiteY2138" fmla="*/ 4227917 h 5539721"/>
              <a:gd name="connsiteX2139" fmla="*/ 1419229 w 6254524"/>
              <a:gd name="connsiteY2139" fmla="*/ 4223305 h 5539721"/>
              <a:gd name="connsiteX2140" fmla="*/ 1423841 w 6254524"/>
              <a:gd name="connsiteY2140" fmla="*/ 4227917 h 5539721"/>
              <a:gd name="connsiteX2141" fmla="*/ 1452088 w 6254524"/>
              <a:gd name="connsiteY2141" fmla="*/ 4232529 h 5539721"/>
              <a:gd name="connsiteX2142" fmla="*/ 1438253 w 6254524"/>
              <a:gd name="connsiteY2142" fmla="*/ 4265387 h 5539721"/>
              <a:gd name="connsiteX2143" fmla="*/ 1438253 w 6254524"/>
              <a:gd name="connsiteY2143" fmla="*/ 4265387 h 5539721"/>
              <a:gd name="connsiteX2144" fmla="*/ 1457275 w 6254524"/>
              <a:gd name="connsiteY2144" fmla="*/ 4204859 h 5539721"/>
              <a:gd name="connsiteX2145" fmla="*/ 1452664 w 6254524"/>
              <a:gd name="connsiteY2145" fmla="*/ 4214082 h 5539721"/>
              <a:gd name="connsiteX2146" fmla="*/ 1452664 w 6254524"/>
              <a:gd name="connsiteY2146" fmla="*/ 4200247 h 5539721"/>
              <a:gd name="connsiteX2147" fmla="*/ 1490133 w 6254524"/>
              <a:gd name="connsiteY2147" fmla="*/ 4228494 h 5539721"/>
              <a:gd name="connsiteX2148" fmla="*/ 1471110 w 6254524"/>
              <a:gd name="connsiteY2148" fmla="*/ 4237717 h 5539721"/>
              <a:gd name="connsiteX2149" fmla="*/ 1457275 w 6254524"/>
              <a:gd name="connsiteY2149" fmla="*/ 4204859 h 5539721"/>
              <a:gd name="connsiteX2150" fmla="*/ 1457275 w 6254524"/>
              <a:gd name="connsiteY2150" fmla="*/ 4204859 h 5539721"/>
              <a:gd name="connsiteX2151" fmla="*/ 1495322 w 6254524"/>
              <a:gd name="connsiteY2151" fmla="*/ 4480404 h 5539721"/>
              <a:gd name="connsiteX2152" fmla="*/ 1495322 w 6254524"/>
              <a:gd name="connsiteY2152" fmla="*/ 4461958 h 5539721"/>
              <a:gd name="connsiteX2153" fmla="*/ 1476298 w 6254524"/>
              <a:gd name="connsiteY2153" fmla="*/ 4457346 h 5539721"/>
              <a:gd name="connsiteX2154" fmla="*/ 1532791 w 6254524"/>
              <a:gd name="connsiteY2154" fmla="*/ 4443511 h 5539721"/>
              <a:gd name="connsiteX2155" fmla="*/ 1551814 w 6254524"/>
              <a:gd name="connsiteY2155" fmla="*/ 4443511 h 5539721"/>
              <a:gd name="connsiteX2156" fmla="*/ 1556426 w 6254524"/>
              <a:gd name="connsiteY2156" fmla="*/ 4457346 h 5539721"/>
              <a:gd name="connsiteX2157" fmla="*/ 1495322 w 6254524"/>
              <a:gd name="connsiteY2157" fmla="*/ 4480404 h 5539721"/>
              <a:gd name="connsiteX2158" fmla="*/ 1495322 w 6254524"/>
              <a:gd name="connsiteY2158" fmla="*/ 4480404 h 5539721"/>
              <a:gd name="connsiteX2159" fmla="*/ 2253935 w 6254524"/>
              <a:gd name="connsiteY2159" fmla="*/ 736913 h 5539721"/>
              <a:gd name="connsiteX2160" fmla="*/ 2230300 w 6254524"/>
              <a:gd name="connsiteY2160" fmla="*/ 732301 h 5539721"/>
              <a:gd name="connsiteX2161" fmla="*/ 2253935 w 6254524"/>
              <a:gd name="connsiteY2161" fmla="*/ 736913 h 5539721"/>
              <a:gd name="connsiteX2162" fmla="*/ 2253935 w 6254524"/>
              <a:gd name="connsiteY2162" fmla="*/ 736913 h 5539721"/>
              <a:gd name="connsiteX2163" fmla="*/ 2216465 w 6254524"/>
              <a:gd name="connsiteY2163" fmla="*/ 4914474 h 5539721"/>
              <a:gd name="connsiteX2164" fmla="*/ 2395742 w 6254524"/>
              <a:gd name="connsiteY2164" fmla="*/ 4802642 h 5539721"/>
              <a:gd name="connsiteX2165" fmla="*/ 2410154 w 6254524"/>
              <a:gd name="connsiteY2165" fmla="*/ 4807254 h 5539721"/>
              <a:gd name="connsiteX2166" fmla="*/ 2216465 w 6254524"/>
              <a:gd name="connsiteY2166" fmla="*/ 4914474 h 5539721"/>
              <a:gd name="connsiteX2167" fmla="*/ 2216465 w 6254524"/>
              <a:gd name="connsiteY2167" fmla="*/ 4914474 h 5539721"/>
              <a:gd name="connsiteX2168" fmla="*/ 2419377 w 6254524"/>
              <a:gd name="connsiteY2168" fmla="*/ 4545543 h 5539721"/>
              <a:gd name="connsiteX2169" fmla="*/ 2419377 w 6254524"/>
              <a:gd name="connsiteY2169" fmla="*/ 4531708 h 5539721"/>
              <a:gd name="connsiteX2170" fmla="*/ 2447623 w 6254524"/>
              <a:gd name="connsiteY2170" fmla="*/ 4536320 h 5539721"/>
              <a:gd name="connsiteX2171" fmla="*/ 2419377 w 6254524"/>
              <a:gd name="connsiteY2171" fmla="*/ 4545543 h 5539721"/>
              <a:gd name="connsiteX2172" fmla="*/ 2419377 w 6254524"/>
              <a:gd name="connsiteY2172" fmla="*/ 4545543 h 5539721"/>
              <a:gd name="connsiteX2173" fmla="*/ 2541586 w 6254524"/>
              <a:gd name="connsiteY2173" fmla="*/ 938095 h 5539721"/>
              <a:gd name="connsiteX2174" fmla="*/ 2800990 w 6254524"/>
              <a:gd name="connsiteY2174" fmla="*/ 746712 h 5539721"/>
              <a:gd name="connsiteX2175" fmla="*/ 2913975 w 6254524"/>
              <a:gd name="connsiteY2175" fmla="*/ 695408 h 5539721"/>
              <a:gd name="connsiteX2176" fmla="*/ 2932997 w 6254524"/>
              <a:gd name="connsiteY2176" fmla="*/ 723654 h 5539721"/>
              <a:gd name="connsiteX2177" fmla="*/ 2749109 w 6254524"/>
              <a:gd name="connsiteY2177" fmla="*/ 891402 h 5539721"/>
              <a:gd name="connsiteX2178" fmla="*/ 2541586 w 6254524"/>
              <a:gd name="connsiteY2178" fmla="*/ 938095 h 5539721"/>
              <a:gd name="connsiteX2179" fmla="*/ 2541586 w 6254524"/>
              <a:gd name="connsiteY2179" fmla="*/ 938095 h 5539721"/>
              <a:gd name="connsiteX2180" fmla="*/ 2626900 w 6254524"/>
              <a:gd name="connsiteY2180" fmla="*/ 4853370 h 5539721"/>
              <a:gd name="connsiteX2181" fmla="*/ 2655147 w 6254524"/>
              <a:gd name="connsiteY2181" fmla="*/ 4848758 h 5539721"/>
              <a:gd name="connsiteX2182" fmla="*/ 2626900 w 6254524"/>
              <a:gd name="connsiteY2182" fmla="*/ 4853370 h 5539721"/>
              <a:gd name="connsiteX2183" fmla="*/ 2626900 w 6254524"/>
              <a:gd name="connsiteY2183" fmla="*/ 4853370 h 5539721"/>
              <a:gd name="connsiteX2184" fmla="*/ 3140521 w 6254524"/>
              <a:gd name="connsiteY2184" fmla="*/ 4615871 h 5539721"/>
              <a:gd name="connsiteX2185" fmla="*/ 3140521 w 6254524"/>
              <a:gd name="connsiteY2185" fmla="*/ 4638929 h 5539721"/>
              <a:gd name="connsiteX2186" fmla="*/ 3003901 w 6254524"/>
              <a:gd name="connsiteY2186" fmla="*/ 4676398 h 5539721"/>
              <a:gd name="connsiteX2187" fmla="*/ 2989490 w 6254524"/>
              <a:gd name="connsiteY2187" fmla="*/ 4657952 h 5539721"/>
              <a:gd name="connsiteX2188" fmla="*/ 2909363 w 6254524"/>
              <a:gd name="connsiteY2188" fmla="*/ 4681010 h 5539721"/>
              <a:gd name="connsiteX2189" fmla="*/ 2900140 w 6254524"/>
              <a:gd name="connsiteY2189" fmla="*/ 4709256 h 5539721"/>
              <a:gd name="connsiteX2190" fmla="*/ 2928386 w 6254524"/>
              <a:gd name="connsiteY2190" fmla="*/ 4704644 h 5539721"/>
              <a:gd name="connsiteX2191" fmla="*/ 2913975 w 6254524"/>
              <a:gd name="connsiteY2191" fmla="*/ 4713868 h 5539721"/>
              <a:gd name="connsiteX2192" fmla="*/ 3026959 w 6254524"/>
              <a:gd name="connsiteY2192" fmla="*/ 4695421 h 5539721"/>
              <a:gd name="connsiteX2193" fmla="*/ 3022348 w 6254524"/>
              <a:gd name="connsiteY2193" fmla="*/ 4713868 h 5539721"/>
              <a:gd name="connsiteX2194" fmla="*/ 2909363 w 6254524"/>
              <a:gd name="connsiteY2194" fmla="*/ 4751337 h 5539721"/>
              <a:gd name="connsiteX2195" fmla="*/ 2744497 w 6254524"/>
              <a:gd name="connsiteY2195" fmla="*/ 4769784 h 5539721"/>
              <a:gd name="connsiteX2196" fmla="*/ 2763520 w 6254524"/>
              <a:gd name="connsiteY2196" fmla="*/ 4774396 h 5539721"/>
              <a:gd name="connsiteX2197" fmla="*/ 2678781 w 6254524"/>
              <a:gd name="connsiteY2197" fmla="*/ 4811865 h 5539721"/>
              <a:gd name="connsiteX2198" fmla="*/ 2702416 w 6254524"/>
              <a:gd name="connsiteY2198" fmla="*/ 4769784 h 5539721"/>
              <a:gd name="connsiteX2199" fmla="*/ 2678781 w 6254524"/>
              <a:gd name="connsiteY2199" fmla="*/ 4760561 h 5539721"/>
              <a:gd name="connsiteX2200" fmla="*/ 2777932 w 6254524"/>
              <a:gd name="connsiteY2200" fmla="*/ 4742114 h 5539721"/>
              <a:gd name="connsiteX2201" fmla="*/ 2881693 w 6254524"/>
              <a:gd name="connsiteY2201" fmla="*/ 4713868 h 5539721"/>
              <a:gd name="connsiteX2202" fmla="*/ 2877081 w 6254524"/>
              <a:gd name="connsiteY2202" fmla="*/ 4695421 h 5539721"/>
              <a:gd name="connsiteX2203" fmla="*/ 2735850 w 6254524"/>
              <a:gd name="connsiteY2203" fmla="*/ 4728279 h 5539721"/>
              <a:gd name="connsiteX2204" fmla="*/ 2928962 w 6254524"/>
              <a:gd name="connsiteY2204" fmla="*/ 4667752 h 5539721"/>
              <a:gd name="connsiteX2205" fmla="*/ 2919739 w 6254524"/>
              <a:gd name="connsiteY2205" fmla="*/ 4658528 h 5539721"/>
              <a:gd name="connsiteX2206" fmla="*/ 2882270 w 6254524"/>
              <a:gd name="connsiteY2206" fmla="*/ 4667752 h 5539721"/>
              <a:gd name="connsiteX2207" fmla="*/ 3099016 w 6254524"/>
              <a:gd name="connsiteY2207" fmla="*/ 4560531 h 5539721"/>
              <a:gd name="connsiteX2208" fmla="*/ 3240247 w 6254524"/>
              <a:gd name="connsiteY2208" fmla="*/ 4532285 h 5539721"/>
              <a:gd name="connsiteX2209" fmla="*/ 3292128 w 6254524"/>
              <a:gd name="connsiteY2209" fmla="*/ 4494815 h 5539721"/>
              <a:gd name="connsiteX2210" fmla="*/ 3273105 w 6254524"/>
              <a:gd name="connsiteY2210" fmla="*/ 4536897 h 5539721"/>
              <a:gd name="connsiteX2211" fmla="*/ 3362455 w 6254524"/>
              <a:gd name="connsiteY2211" fmla="*/ 4527673 h 5539721"/>
              <a:gd name="connsiteX2212" fmla="*/ 3140521 w 6254524"/>
              <a:gd name="connsiteY2212" fmla="*/ 4615871 h 5539721"/>
              <a:gd name="connsiteX2213" fmla="*/ 3140521 w 6254524"/>
              <a:gd name="connsiteY2213" fmla="*/ 4615871 h 5539721"/>
              <a:gd name="connsiteX2214" fmla="*/ 3220648 w 6254524"/>
              <a:gd name="connsiteY2214" fmla="*/ 5030918 h 5539721"/>
              <a:gd name="connsiteX2215" fmla="*/ 3258117 w 6254524"/>
              <a:gd name="connsiteY2215" fmla="*/ 5017083 h 5539721"/>
              <a:gd name="connsiteX2216" fmla="*/ 3220648 w 6254524"/>
              <a:gd name="connsiteY2216" fmla="*/ 5030918 h 5539721"/>
              <a:gd name="connsiteX2217" fmla="*/ 3220648 w 6254524"/>
              <a:gd name="connsiteY2217" fmla="*/ 5030918 h 5539721"/>
              <a:gd name="connsiteX2218" fmla="*/ 3418948 w 6254524"/>
              <a:gd name="connsiteY2218" fmla="*/ 4354161 h 5539721"/>
              <a:gd name="connsiteX2219" fmla="*/ 3451806 w 6254524"/>
              <a:gd name="connsiteY2219" fmla="*/ 4354161 h 5539721"/>
              <a:gd name="connsiteX2220" fmla="*/ 3451806 w 6254524"/>
              <a:gd name="connsiteY2220" fmla="*/ 4372607 h 5539721"/>
              <a:gd name="connsiteX2221" fmla="*/ 3423560 w 6254524"/>
              <a:gd name="connsiteY2221" fmla="*/ 4386442 h 5539721"/>
              <a:gd name="connsiteX2222" fmla="*/ 3418948 w 6254524"/>
              <a:gd name="connsiteY2222" fmla="*/ 4354161 h 5539721"/>
              <a:gd name="connsiteX2223" fmla="*/ 3418948 w 6254524"/>
              <a:gd name="connsiteY2223" fmla="*/ 4354161 h 5539721"/>
              <a:gd name="connsiteX2224" fmla="*/ 3470829 w 6254524"/>
              <a:gd name="connsiteY2224" fmla="*/ 4387019 h 5539721"/>
              <a:gd name="connsiteX2225" fmla="*/ 3428171 w 6254524"/>
              <a:gd name="connsiteY2225" fmla="*/ 4410077 h 5539721"/>
              <a:gd name="connsiteX2226" fmla="*/ 3470829 w 6254524"/>
              <a:gd name="connsiteY2226" fmla="*/ 4387019 h 5539721"/>
              <a:gd name="connsiteX2227" fmla="*/ 3470829 w 6254524"/>
              <a:gd name="connsiteY2227" fmla="*/ 4387019 h 5539721"/>
              <a:gd name="connsiteX2228" fmla="*/ 3428171 w 6254524"/>
              <a:gd name="connsiteY2228" fmla="*/ 4774396 h 5539721"/>
              <a:gd name="connsiteX2229" fmla="*/ 3395314 w 6254524"/>
              <a:gd name="connsiteY2229" fmla="*/ 4779007 h 5539721"/>
              <a:gd name="connsiteX2230" fmla="*/ 3432783 w 6254524"/>
              <a:gd name="connsiteY2230" fmla="*/ 4760561 h 5539721"/>
              <a:gd name="connsiteX2231" fmla="*/ 3428171 w 6254524"/>
              <a:gd name="connsiteY2231" fmla="*/ 4774396 h 5539721"/>
              <a:gd name="connsiteX2232" fmla="*/ 3428171 w 6254524"/>
              <a:gd name="connsiteY2232" fmla="*/ 4774396 h 5539721"/>
              <a:gd name="connsiteX2233" fmla="*/ 3579203 w 6254524"/>
              <a:gd name="connsiteY2233" fmla="*/ 4424488 h 5539721"/>
              <a:gd name="connsiteX2234" fmla="*/ 3555567 w 6254524"/>
              <a:gd name="connsiteY2234" fmla="*/ 4424488 h 5539721"/>
              <a:gd name="connsiteX2235" fmla="*/ 3555567 w 6254524"/>
              <a:gd name="connsiteY2235" fmla="*/ 4447546 h 5539721"/>
              <a:gd name="connsiteX2236" fmla="*/ 3475441 w 6254524"/>
              <a:gd name="connsiteY2236" fmla="*/ 4447546 h 5539721"/>
              <a:gd name="connsiteX2237" fmla="*/ 3470829 w 6254524"/>
              <a:gd name="connsiteY2237" fmla="*/ 4470604 h 5539721"/>
              <a:gd name="connsiteX2238" fmla="*/ 3390702 w 6254524"/>
              <a:gd name="connsiteY2238" fmla="*/ 4470604 h 5539721"/>
              <a:gd name="connsiteX2239" fmla="*/ 3423560 w 6254524"/>
              <a:gd name="connsiteY2239" fmla="*/ 4428523 h 5539721"/>
              <a:gd name="connsiteX2240" fmla="*/ 3461029 w 6254524"/>
              <a:gd name="connsiteY2240" fmla="*/ 4414688 h 5539721"/>
              <a:gd name="connsiteX2241" fmla="*/ 3470253 w 6254524"/>
              <a:gd name="connsiteY2241" fmla="*/ 4437746 h 5539721"/>
              <a:gd name="connsiteX2242" fmla="*/ 3587849 w 6254524"/>
              <a:gd name="connsiteY2242" fmla="*/ 4404888 h 5539721"/>
              <a:gd name="connsiteX2243" fmla="*/ 3579203 w 6254524"/>
              <a:gd name="connsiteY2243" fmla="*/ 4424488 h 5539721"/>
              <a:gd name="connsiteX2244" fmla="*/ 3579203 w 6254524"/>
              <a:gd name="connsiteY2244" fmla="*/ 4424488 h 5539721"/>
              <a:gd name="connsiteX2245" fmla="*/ 3602837 w 6254524"/>
              <a:gd name="connsiteY2245" fmla="*/ 4410077 h 5539721"/>
              <a:gd name="connsiteX2246" fmla="*/ 3626471 w 6254524"/>
              <a:gd name="connsiteY2246" fmla="*/ 4391630 h 5539721"/>
              <a:gd name="connsiteX2247" fmla="*/ 3602837 w 6254524"/>
              <a:gd name="connsiteY2247" fmla="*/ 4410077 h 5539721"/>
              <a:gd name="connsiteX2248" fmla="*/ 3602837 w 6254524"/>
              <a:gd name="connsiteY2248" fmla="*/ 4410077 h 5539721"/>
              <a:gd name="connsiteX2249" fmla="*/ 3631083 w 6254524"/>
              <a:gd name="connsiteY2249" fmla="*/ 4391630 h 5539721"/>
              <a:gd name="connsiteX2250" fmla="*/ 3668553 w 6254524"/>
              <a:gd name="connsiteY2250" fmla="*/ 4368572 h 5539721"/>
              <a:gd name="connsiteX2251" fmla="*/ 3631083 w 6254524"/>
              <a:gd name="connsiteY2251" fmla="*/ 4391630 h 5539721"/>
              <a:gd name="connsiteX2252" fmla="*/ 3631083 w 6254524"/>
              <a:gd name="connsiteY2252" fmla="*/ 4391630 h 5539721"/>
              <a:gd name="connsiteX2253" fmla="*/ 3734845 w 6254524"/>
              <a:gd name="connsiteY2253" fmla="*/ 704631 h 5539721"/>
              <a:gd name="connsiteX2254" fmla="*/ 3663941 w 6254524"/>
              <a:gd name="connsiteY2254" fmla="*/ 704631 h 5539721"/>
              <a:gd name="connsiteX2255" fmla="*/ 3734845 w 6254524"/>
              <a:gd name="connsiteY2255" fmla="*/ 653327 h 5539721"/>
              <a:gd name="connsiteX2256" fmla="*/ 3734845 w 6254524"/>
              <a:gd name="connsiteY2256" fmla="*/ 704631 h 5539721"/>
              <a:gd name="connsiteX2257" fmla="*/ 3734845 w 6254524"/>
              <a:gd name="connsiteY2257" fmla="*/ 704631 h 5539721"/>
              <a:gd name="connsiteX2258" fmla="*/ 3805172 w 6254524"/>
              <a:gd name="connsiteY2258" fmla="*/ 3799035 h 5539721"/>
              <a:gd name="connsiteX2259" fmla="*/ 3772315 w 6254524"/>
              <a:gd name="connsiteY2259" fmla="*/ 3789812 h 5539721"/>
              <a:gd name="connsiteX2260" fmla="*/ 3776926 w 6254524"/>
              <a:gd name="connsiteY2260" fmla="*/ 3789812 h 5539721"/>
              <a:gd name="connsiteX2261" fmla="*/ 3800560 w 6254524"/>
              <a:gd name="connsiteY2261" fmla="*/ 3775977 h 5539721"/>
              <a:gd name="connsiteX2262" fmla="*/ 3795949 w 6254524"/>
              <a:gd name="connsiteY2262" fmla="*/ 3747731 h 5539721"/>
              <a:gd name="connsiteX2263" fmla="*/ 3814972 w 6254524"/>
              <a:gd name="connsiteY2263" fmla="*/ 3719485 h 5539721"/>
              <a:gd name="connsiteX2264" fmla="*/ 3852441 w 6254524"/>
              <a:gd name="connsiteY2264" fmla="*/ 3701038 h 5539721"/>
              <a:gd name="connsiteX2265" fmla="*/ 3847830 w 6254524"/>
              <a:gd name="connsiteY2265" fmla="*/ 3677980 h 5539721"/>
              <a:gd name="connsiteX2266" fmla="*/ 3862241 w 6254524"/>
              <a:gd name="connsiteY2266" fmla="*/ 3691815 h 5539721"/>
              <a:gd name="connsiteX2267" fmla="*/ 3876653 w 6254524"/>
              <a:gd name="connsiteY2267" fmla="*/ 3682592 h 5539721"/>
              <a:gd name="connsiteX2268" fmla="*/ 3872041 w 6254524"/>
              <a:gd name="connsiteY2268" fmla="*/ 3649734 h 5539721"/>
              <a:gd name="connsiteX2269" fmla="*/ 3919310 w 6254524"/>
              <a:gd name="connsiteY2269" fmla="*/ 3658957 h 5539721"/>
              <a:gd name="connsiteX2270" fmla="*/ 3891064 w 6254524"/>
              <a:gd name="connsiteY2270" fmla="*/ 3701038 h 5539721"/>
              <a:gd name="connsiteX2271" fmla="*/ 3900287 w 6254524"/>
              <a:gd name="connsiteY2271" fmla="*/ 3719485 h 5539721"/>
              <a:gd name="connsiteX2272" fmla="*/ 3933145 w 6254524"/>
              <a:gd name="connsiteY2272" fmla="*/ 3691239 h 5539721"/>
              <a:gd name="connsiteX2273" fmla="*/ 3805172 w 6254524"/>
              <a:gd name="connsiteY2273" fmla="*/ 3799035 h 5539721"/>
              <a:gd name="connsiteX2274" fmla="*/ 3805172 w 6254524"/>
              <a:gd name="connsiteY2274" fmla="*/ 3799035 h 5539721"/>
              <a:gd name="connsiteX2275" fmla="*/ 3927957 w 6254524"/>
              <a:gd name="connsiteY2275" fmla="*/ 4312080 h 5539721"/>
              <a:gd name="connsiteX2276" fmla="*/ 3942368 w 6254524"/>
              <a:gd name="connsiteY2276" fmla="*/ 4293633 h 5539721"/>
              <a:gd name="connsiteX2277" fmla="*/ 3956780 w 6254524"/>
              <a:gd name="connsiteY2277" fmla="*/ 4298244 h 5539721"/>
              <a:gd name="connsiteX2278" fmla="*/ 3927957 w 6254524"/>
              <a:gd name="connsiteY2278" fmla="*/ 4312080 h 5539721"/>
              <a:gd name="connsiteX2279" fmla="*/ 3927957 w 6254524"/>
              <a:gd name="connsiteY2279" fmla="*/ 4312080 h 5539721"/>
              <a:gd name="connsiteX2280" fmla="*/ 3890488 w 6254524"/>
              <a:gd name="connsiteY2280" fmla="*/ 4246940 h 5539721"/>
              <a:gd name="connsiteX2281" fmla="*/ 3956780 w 6254524"/>
              <a:gd name="connsiteY2281" fmla="*/ 4223882 h 5539721"/>
              <a:gd name="connsiteX2282" fmla="*/ 3890488 w 6254524"/>
              <a:gd name="connsiteY2282" fmla="*/ 4246940 h 5539721"/>
              <a:gd name="connsiteX2283" fmla="*/ 3890488 w 6254524"/>
              <a:gd name="connsiteY2283" fmla="*/ 4246940 h 5539721"/>
              <a:gd name="connsiteX2284" fmla="*/ 3970614 w 6254524"/>
              <a:gd name="connsiteY2284" fmla="*/ 4293633 h 5539721"/>
              <a:gd name="connsiteX2285" fmla="*/ 3975226 w 6254524"/>
              <a:gd name="connsiteY2285" fmla="*/ 4275186 h 5539721"/>
              <a:gd name="connsiteX2286" fmla="*/ 3970614 w 6254524"/>
              <a:gd name="connsiteY2286" fmla="*/ 4293633 h 5539721"/>
              <a:gd name="connsiteX2287" fmla="*/ 3970614 w 6254524"/>
              <a:gd name="connsiteY2287" fmla="*/ 4293633 h 5539721"/>
              <a:gd name="connsiteX2288" fmla="*/ 5714964 w 6254524"/>
              <a:gd name="connsiteY2288" fmla="*/ 3873398 h 5539721"/>
              <a:gd name="connsiteX2289" fmla="*/ 5667695 w 6254524"/>
              <a:gd name="connsiteY2289" fmla="*/ 3906256 h 5539721"/>
              <a:gd name="connsiteX2290" fmla="*/ 5714964 w 6254524"/>
              <a:gd name="connsiteY2290" fmla="*/ 3873398 h 5539721"/>
              <a:gd name="connsiteX2291" fmla="*/ 5714964 w 6254524"/>
              <a:gd name="connsiteY2291" fmla="*/ 3873398 h 5539721"/>
              <a:gd name="connsiteX2292" fmla="*/ 5507441 w 6254524"/>
              <a:gd name="connsiteY2292" fmla="*/ 3976007 h 5539721"/>
              <a:gd name="connsiteX2293" fmla="*/ 5469971 w 6254524"/>
              <a:gd name="connsiteY2293" fmla="*/ 3994453 h 5539721"/>
              <a:gd name="connsiteX2294" fmla="*/ 5507441 w 6254524"/>
              <a:gd name="connsiteY2294" fmla="*/ 3976007 h 5539721"/>
              <a:gd name="connsiteX2295" fmla="*/ 5507441 w 6254524"/>
              <a:gd name="connsiteY2295" fmla="*/ 3976007 h 5539721"/>
              <a:gd name="connsiteX2296" fmla="*/ 5450948 w 6254524"/>
              <a:gd name="connsiteY2296" fmla="*/ 3831317 h 5539721"/>
              <a:gd name="connsiteX2297" fmla="*/ 5455560 w 6254524"/>
              <a:gd name="connsiteY2297" fmla="*/ 3854375 h 5539721"/>
              <a:gd name="connsiteX2298" fmla="*/ 5450948 w 6254524"/>
              <a:gd name="connsiteY2298" fmla="*/ 3831317 h 5539721"/>
              <a:gd name="connsiteX2299" fmla="*/ 5450948 w 6254524"/>
              <a:gd name="connsiteY2299" fmla="*/ 3831317 h 5539721"/>
              <a:gd name="connsiteX2300" fmla="*/ 5606591 w 6254524"/>
              <a:gd name="connsiteY2300" fmla="*/ 3509656 h 5539721"/>
              <a:gd name="connsiteX2301" fmla="*/ 5621002 w 6254524"/>
              <a:gd name="connsiteY2301" fmla="*/ 3509656 h 5539721"/>
              <a:gd name="connsiteX2302" fmla="*/ 5606591 w 6254524"/>
              <a:gd name="connsiteY2302" fmla="*/ 3509656 h 5539721"/>
              <a:gd name="connsiteX2303" fmla="*/ 5606591 w 6254524"/>
              <a:gd name="connsiteY2303" fmla="*/ 3509656 h 5539721"/>
              <a:gd name="connsiteX2304" fmla="*/ 5625614 w 6254524"/>
              <a:gd name="connsiteY2304" fmla="*/ 3584018 h 5539721"/>
              <a:gd name="connsiteX2305" fmla="*/ 5621002 w 6254524"/>
              <a:gd name="connsiteY2305" fmla="*/ 3602465 h 5539721"/>
              <a:gd name="connsiteX2306" fmla="*/ 5597368 w 6254524"/>
              <a:gd name="connsiteY2306" fmla="*/ 3602465 h 5539721"/>
              <a:gd name="connsiteX2307" fmla="*/ 5625614 w 6254524"/>
              <a:gd name="connsiteY2307" fmla="*/ 3584018 h 5539721"/>
              <a:gd name="connsiteX2308" fmla="*/ 5625614 w 6254524"/>
              <a:gd name="connsiteY2308" fmla="*/ 3584018 h 5539721"/>
              <a:gd name="connsiteX2309" fmla="*/ 5446336 w 6254524"/>
              <a:gd name="connsiteY2309" fmla="*/ 3626099 h 5539721"/>
              <a:gd name="connsiteX2310" fmla="*/ 5479195 w 6254524"/>
              <a:gd name="connsiteY2310" fmla="*/ 3574795 h 5539721"/>
              <a:gd name="connsiteX2311" fmla="*/ 5446336 w 6254524"/>
              <a:gd name="connsiteY2311" fmla="*/ 3626099 h 5539721"/>
              <a:gd name="connsiteX2312" fmla="*/ 5446336 w 6254524"/>
              <a:gd name="connsiteY2312" fmla="*/ 3626099 h 5539721"/>
              <a:gd name="connsiteX2313" fmla="*/ 5493606 w 6254524"/>
              <a:gd name="connsiteY2313" fmla="*/ 3486021 h 5539721"/>
              <a:gd name="connsiteX2314" fmla="*/ 5540875 w 6254524"/>
              <a:gd name="connsiteY2314" fmla="*/ 3467574 h 5539721"/>
              <a:gd name="connsiteX2315" fmla="*/ 5545487 w 6254524"/>
              <a:gd name="connsiteY2315" fmla="*/ 3481410 h 5539721"/>
              <a:gd name="connsiteX2316" fmla="*/ 5474583 w 6254524"/>
              <a:gd name="connsiteY2316" fmla="*/ 3523491 h 5539721"/>
              <a:gd name="connsiteX2317" fmla="*/ 5479195 w 6254524"/>
              <a:gd name="connsiteY2317" fmla="*/ 3541937 h 5539721"/>
              <a:gd name="connsiteX2318" fmla="*/ 5408290 w 6254524"/>
              <a:gd name="connsiteY2318" fmla="*/ 3570183 h 5539721"/>
              <a:gd name="connsiteX2319" fmla="*/ 5399067 w 6254524"/>
              <a:gd name="connsiteY2319" fmla="*/ 3518879 h 5539721"/>
              <a:gd name="connsiteX2320" fmla="*/ 5493606 w 6254524"/>
              <a:gd name="connsiteY2320" fmla="*/ 3486021 h 5539721"/>
              <a:gd name="connsiteX2321" fmla="*/ 5493606 w 6254524"/>
              <a:gd name="connsiteY2321" fmla="*/ 3486021 h 5539721"/>
              <a:gd name="connsiteX2322" fmla="*/ 5399067 w 6254524"/>
              <a:gd name="connsiteY2322" fmla="*/ 3084809 h 5539721"/>
              <a:gd name="connsiteX2323" fmla="*/ 5375433 w 6254524"/>
              <a:gd name="connsiteY2323" fmla="*/ 3126890 h 5539721"/>
              <a:gd name="connsiteX2324" fmla="*/ 5370821 w 6254524"/>
              <a:gd name="connsiteY2324" fmla="*/ 3094032 h 5539721"/>
              <a:gd name="connsiteX2325" fmla="*/ 5399067 w 6254524"/>
              <a:gd name="connsiteY2325" fmla="*/ 3084809 h 5539721"/>
              <a:gd name="connsiteX2326" fmla="*/ 5399067 w 6254524"/>
              <a:gd name="connsiteY2326" fmla="*/ 3084809 h 5539721"/>
              <a:gd name="connsiteX2327" fmla="*/ 4885447 w 6254524"/>
              <a:gd name="connsiteY2327" fmla="*/ 2254139 h 5539721"/>
              <a:gd name="connsiteX2328" fmla="*/ 4904470 w 6254524"/>
              <a:gd name="connsiteY2328" fmla="*/ 2263362 h 5539721"/>
              <a:gd name="connsiteX2329" fmla="*/ 4880835 w 6254524"/>
              <a:gd name="connsiteY2329" fmla="*/ 2277197 h 5539721"/>
              <a:gd name="connsiteX2330" fmla="*/ 4885447 w 6254524"/>
              <a:gd name="connsiteY2330" fmla="*/ 2254139 h 5539721"/>
              <a:gd name="connsiteX2331" fmla="*/ 4885447 w 6254524"/>
              <a:gd name="connsiteY2331" fmla="*/ 2254139 h 5539721"/>
              <a:gd name="connsiteX2332" fmla="*/ 4819155 w 6254524"/>
              <a:gd name="connsiteY2332" fmla="*/ 2249528 h 5539721"/>
              <a:gd name="connsiteX2333" fmla="*/ 4861813 w 6254524"/>
              <a:gd name="connsiteY2333" fmla="*/ 2267974 h 5539721"/>
              <a:gd name="connsiteX2334" fmla="*/ 4852589 w 6254524"/>
              <a:gd name="connsiteY2334" fmla="*/ 2305443 h 5539721"/>
              <a:gd name="connsiteX2335" fmla="*/ 4819731 w 6254524"/>
              <a:gd name="connsiteY2335" fmla="*/ 2296220 h 5539721"/>
              <a:gd name="connsiteX2336" fmla="*/ 4786874 w 6254524"/>
              <a:gd name="connsiteY2336" fmla="*/ 2324467 h 5539721"/>
              <a:gd name="connsiteX2337" fmla="*/ 4782262 w 6254524"/>
              <a:gd name="connsiteY2337" fmla="*/ 2301408 h 5539721"/>
              <a:gd name="connsiteX2338" fmla="*/ 4819155 w 6254524"/>
              <a:gd name="connsiteY2338" fmla="*/ 2249528 h 5539721"/>
              <a:gd name="connsiteX2339" fmla="*/ 4819155 w 6254524"/>
              <a:gd name="connsiteY2339" fmla="*/ 2249528 h 5539721"/>
              <a:gd name="connsiteX2340" fmla="*/ 4804744 w 6254524"/>
              <a:gd name="connsiteY2340" fmla="*/ 2590212 h 5539721"/>
              <a:gd name="connsiteX2341" fmla="*/ 4781109 w 6254524"/>
              <a:gd name="connsiteY2341" fmla="*/ 2613270 h 5539721"/>
              <a:gd name="connsiteX2342" fmla="*/ 4752863 w 6254524"/>
              <a:gd name="connsiteY2342" fmla="*/ 2622493 h 5539721"/>
              <a:gd name="connsiteX2343" fmla="*/ 4804744 w 6254524"/>
              <a:gd name="connsiteY2343" fmla="*/ 2590212 h 5539721"/>
              <a:gd name="connsiteX2344" fmla="*/ 4804744 w 6254524"/>
              <a:gd name="connsiteY2344" fmla="*/ 2590212 h 5539721"/>
              <a:gd name="connsiteX2345" fmla="*/ 4767274 w 6254524"/>
              <a:gd name="connsiteY2345" fmla="*/ 3374189 h 5539721"/>
              <a:gd name="connsiteX2346" fmla="*/ 4823766 w 6254524"/>
              <a:gd name="connsiteY2346" fmla="*/ 3364966 h 5539721"/>
              <a:gd name="connsiteX2347" fmla="*/ 4823766 w 6254524"/>
              <a:gd name="connsiteY2347" fmla="*/ 3388024 h 5539721"/>
              <a:gd name="connsiteX2348" fmla="*/ 4771885 w 6254524"/>
              <a:gd name="connsiteY2348" fmla="*/ 3420882 h 5539721"/>
              <a:gd name="connsiteX2349" fmla="*/ 4781109 w 6254524"/>
              <a:gd name="connsiteY2349" fmla="*/ 3416270 h 5539721"/>
              <a:gd name="connsiteX2350" fmla="*/ 4767274 w 6254524"/>
              <a:gd name="connsiteY2350" fmla="*/ 3374189 h 5539721"/>
              <a:gd name="connsiteX2351" fmla="*/ 4767274 w 6254524"/>
              <a:gd name="connsiteY2351" fmla="*/ 3374189 h 5539721"/>
              <a:gd name="connsiteX2352" fmla="*/ 4701558 w 6254524"/>
              <a:gd name="connsiteY2352" fmla="*/ 3309050 h 5539721"/>
              <a:gd name="connsiteX2353" fmla="*/ 4739028 w 6254524"/>
              <a:gd name="connsiteY2353" fmla="*/ 3299827 h 5539721"/>
              <a:gd name="connsiteX2354" fmla="*/ 4776497 w 6254524"/>
              <a:gd name="connsiteY2354" fmla="*/ 3328073 h 5539721"/>
              <a:gd name="connsiteX2355" fmla="*/ 4752863 w 6254524"/>
              <a:gd name="connsiteY2355" fmla="*/ 3351131 h 5539721"/>
              <a:gd name="connsiteX2356" fmla="*/ 4743640 w 6254524"/>
              <a:gd name="connsiteY2356" fmla="*/ 3332684 h 5539721"/>
              <a:gd name="connsiteX2357" fmla="*/ 4706170 w 6254524"/>
              <a:gd name="connsiteY2357" fmla="*/ 3360931 h 5539721"/>
              <a:gd name="connsiteX2358" fmla="*/ 4720581 w 6254524"/>
              <a:gd name="connsiteY2358" fmla="*/ 3328073 h 5539721"/>
              <a:gd name="connsiteX2359" fmla="*/ 4715969 w 6254524"/>
              <a:gd name="connsiteY2359" fmla="*/ 3341908 h 5539721"/>
              <a:gd name="connsiteX2360" fmla="*/ 4701558 w 6254524"/>
              <a:gd name="connsiteY2360" fmla="*/ 3309050 h 5539721"/>
              <a:gd name="connsiteX2361" fmla="*/ 4701558 w 6254524"/>
              <a:gd name="connsiteY2361" fmla="*/ 3309050 h 5539721"/>
              <a:gd name="connsiteX2362" fmla="*/ 4715393 w 6254524"/>
              <a:gd name="connsiteY2362" fmla="*/ 3472186 h 5539721"/>
              <a:gd name="connsiteX2363" fmla="*/ 4696370 w 6254524"/>
              <a:gd name="connsiteY2363" fmla="*/ 3443940 h 5539721"/>
              <a:gd name="connsiteX2364" fmla="*/ 4715393 w 6254524"/>
              <a:gd name="connsiteY2364" fmla="*/ 3472186 h 5539721"/>
              <a:gd name="connsiteX2365" fmla="*/ 4715393 w 6254524"/>
              <a:gd name="connsiteY2365" fmla="*/ 3472186 h 5539721"/>
              <a:gd name="connsiteX2366" fmla="*/ 4701558 w 6254524"/>
              <a:gd name="connsiteY2366" fmla="*/ 3701038 h 5539721"/>
              <a:gd name="connsiteX2367" fmla="*/ 4701558 w 6254524"/>
              <a:gd name="connsiteY2367" fmla="*/ 3710261 h 5539721"/>
              <a:gd name="connsiteX2368" fmla="*/ 4687147 w 6254524"/>
              <a:gd name="connsiteY2368" fmla="*/ 3710261 h 5539721"/>
              <a:gd name="connsiteX2369" fmla="*/ 4687147 w 6254524"/>
              <a:gd name="connsiteY2369" fmla="*/ 3701038 h 5539721"/>
              <a:gd name="connsiteX2370" fmla="*/ 4701558 w 6254524"/>
              <a:gd name="connsiteY2370" fmla="*/ 3701038 h 5539721"/>
              <a:gd name="connsiteX2371" fmla="*/ 4701558 w 6254524"/>
              <a:gd name="connsiteY2371" fmla="*/ 3701038 h 5539721"/>
              <a:gd name="connsiteX2372" fmla="*/ 4687147 w 6254524"/>
              <a:gd name="connsiteY2372" fmla="*/ 3434717 h 5539721"/>
              <a:gd name="connsiteX2373" fmla="*/ 4654289 w 6254524"/>
              <a:gd name="connsiteY2373" fmla="*/ 3457775 h 5539721"/>
              <a:gd name="connsiteX2374" fmla="*/ 4687147 w 6254524"/>
              <a:gd name="connsiteY2374" fmla="*/ 3434717 h 5539721"/>
              <a:gd name="connsiteX2375" fmla="*/ 4687147 w 6254524"/>
              <a:gd name="connsiteY2375" fmla="*/ 3434717 h 5539721"/>
              <a:gd name="connsiteX2376" fmla="*/ 4672735 w 6254524"/>
              <a:gd name="connsiteY2376" fmla="*/ 2272586 h 5539721"/>
              <a:gd name="connsiteX2377" fmla="*/ 4644489 w 6254524"/>
              <a:gd name="connsiteY2377" fmla="*/ 2291032 h 5539721"/>
              <a:gd name="connsiteX2378" fmla="*/ 4672735 w 6254524"/>
              <a:gd name="connsiteY2378" fmla="*/ 2272586 h 5539721"/>
              <a:gd name="connsiteX2379" fmla="*/ 4672735 w 6254524"/>
              <a:gd name="connsiteY2379" fmla="*/ 2272586 h 5539721"/>
              <a:gd name="connsiteX2380" fmla="*/ 4668124 w 6254524"/>
              <a:gd name="connsiteY2380" fmla="*/ 2459357 h 5539721"/>
              <a:gd name="connsiteX2381" fmla="*/ 4635266 w 6254524"/>
              <a:gd name="connsiteY2381" fmla="*/ 2487603 h 5539721"/>
              <a:gd name="connsiteX2382" fmla="*/ 4626043 w 6254524"/>
              <a:gd name="connsiteY2382" fmla="*/ 2478380 h 5539721"/>
              <a:gd name="connsiteX2383" fmla="*/ 4668124 w 6254524"/>
              <a:gd name="connsiteY2383" fmla="*/ 2459357 h 5539721"/>
              <a:gd name="connsiteX2384" fmla="*/ 4668124 w 6254524"/>
              <a:gd name="connsiteY2384" fmla="*/ 2459357 h 5539721"/>
              <a:gd name="connsiteX2385" fmla="*/ 4578773 w 6254524"/>
              <a:gd name="connsiteY2385" fmla="*/ 3584018 h 5539721"/>
              <a:gd name="connsiteX2386" fmla="*/ 4555139 w 6254524"/>
              <a:gd name="connsiteY2386" fmla="*/ 3593241 h 5539721"/>
              <a:gd name="connsiteX2387" fmla="*/ 4578773 w 6254524"/>
              <a:gd name="connsiteY2387" fmla="*/ 3584018 h 5539721"/>
              <a:gd name="connsiteX2388" fmla="*/ 4578773 w 6254524"/>
              <a:gd name="connsiteY2388" fmla="*/ 3584018 h 5539721"/>
              <a:gd name="connsiteX2389" fmla="*/ 4569550 w 6254524"/>
              <a:gd name="connsiteY2389" fmla="*/ 3345943 h 5539721"/>
              <a:gd name="connsiteX2390" fmla="*/ 4550527 w 6254524"/>
              <a:gd name="connsiteY2390" fmla="*/ 3397247 h 5539721"/>
              <a:gd name="connsiteX2391" fmla="*/ 4503258 w 6254524"/>
              <a:gd name="connsiteY2391" fmla="*/ 3425493 h 5539721"/>
              <a:gd name="connsiteX2392" fmla="*/ 4526892 w 6254524"/>
              <a:gd name="connsiteY2392" fmla="*/ 3388024 h 5539721"/>
              <a:gd name="connsiteX2393" fmla="*/ 4507870 w 6254524"/>
              <a:gd name="connsiteY2393" fmla="*/ 3374189 h 5539721"/>
              <a:gd name="connsiteX2394" fmla="*/ 4569550 w 6254524"/>
              <a:gd name="connsiteY2394" fmla="*/ 3345943 h 5539721"/>
              <a:gd name="connsiteX2395" fmla="*/ 4569550 w 6254524"/>
              <a:gd name="connsiteY2395" fmla="*/ 3345943 h 5539721"/>
              <a:gd name="connsiteX2396" fmla="*/ 4531504 w 6254524"/>
              <a:gd name="connsiteY2396" fmla="*/ 3472186 h 5539721"/>
              <a:gd name="connsiteX2397" fmla="*/ 4507870 w 6254524"/>
              <a:gd name="connsiteY2397" fmla="*/ 3467574 h 5539721"/>
              <a:gd name="connsiteX2398" fmla="*/ 4545339 w 6254524"/>
              <a:gd name="connsiteY2398" fmla="*/ 3444516 h 5539721"/>
              <a:gd name="connsiteX2399" fmla="*/ 4531504 w 6254524"/>
              <a:gd name="connsiteY2399" fmla="*/ 3472186 h 5539721"/>
              <a:gd name="connsiteX2400" fmla="*/ 4531504 w 6254524"/>
              <a:gd name="connsiteY2400" fmla="*/ 3472186 h 5539721"/>
              <a:gd name="connsiteX2401" fmla="*/ 4394885 w 6254524"/>
              <a:gd name="connsiteY2401" fmla="*/ 3626099 h 5539721"/>
              <a:gd name="connsiteX2402" fmla="*/ 4390273 w 6254524"/>
              <a:gd name="connsiteY2402" fmla="*/ 3584018 h 5539721"/>
              <a:gd name="connsiteX2403" fmla="*/ 4423131 w 6254524"/>
              <a:gd name="connsiteY2403" fmla="*/ 3560960 h 5539721"/>
              <a:gd name="connsiteX2404" fmla="*/ 4413907 w 6254524"/>
              <a:gd name="connsiteY2404" fmla="*/ 3579407 h 5539721"/>
              <a:gd name="connsiteX2405" fmla="*/ 4451377 w 6254524"/>
              <a:gd name="connsiteY2405" fmla="*/ 3616876 h 5539721"/>
              <a:gd name="connsiteX2406" fmla="*/ 4494035 w 6254524"/>
              <a:gd name="connsiteY2406" fmla="*/ 3607653 h 5539721"/>
              <a:gd name="connsiteX2407" fmla="*/ 4427743 w 6254524"/>
              <a:gd name="connsiteY2407" fmla="*/ 3658957 h 5539721"/>
              <a:gd name="connsiteX2408" fmla="*/ 4399496 w 6254524"/>
              <a:gd name="connsiteY2408" fmla="*/ 3649734 h 5539721"/>
              <a:gd name="connsiteX2409" fmla="*/ 4423131 w 6254524"/>
              <a:gd name="connsiteY2409" fmla="*/ 3626676 h 5539721"/>
              <a:gd name="connsiteX2410" fmla="*/ 4394885 w 6254524"/>
              <a:gd name="connsiteY2410" fmla="*/ 3626099 h 5539721"/>
              <a:gd name="connsiteX2411" fmla="*/ 4394885 w 6254524"/>
              <a:gd name="connsiteY2411" fmla="*/ 3626099 h 5539721"/>
              <a:gd name="connsiteX2412" fmla="*/ 4394885 w 6254524"/>
              <a:gd name="connsiteY2412" fmla="*/ 3430105 h 5539721"/>
              <a:gd name="connsiteX2413" fmla="*/ 4399496 w 6254524"/>
              <a:gd name="connsiteY2413" fmla="*/ 3453163 h 5539721"/>
              <a:gd name="connsiteX2414" fmla="*/ 4394885 w 6254524"/>
              <a:gd name="connsiteY2414" fmla="*/ 3430105 h 5539721"/>
              <a:gd name="connsiteX2415" fmla="*/ 4394885 w 6254524"/>
              <a:gd name="connsiteY2415" fmla="*/ 3430105 h 5539721"/>
              <a:gd name="connsiteX2416" fmla="*/ 4479623 w 6254524"/>
              <a:gd name="connsiteY2416" fmla="*/ 2389606 h 5539721"/>
              <a:gd name="connsiteX2417" fmla="*/ 4470400 w 6254524"/>
              <a:gd name="connsiteY2417" fmla="*/ 2389606 h 5539721"/>
              <a:gd name="connsiteX2418" fmla="*/ 4475011 w 6254524"/>
              <a:gd name="connsiteY2418" fmla="*/ 2394217 h 5539721"/>
              <a:gd name="connsiteX2419" fmla="*/ 4455989 w 6254524"/>
              <a:gd name="connsiteY2419" fmla="*/ 2380382 h 5539721"/>
              <a:gd name="connsiteX2420" fmla="*/ 4479623 w 6254524"/>
              <a:gd name="connsiteY2420" fmla="*/ 2389606 h 5539721"/>
              <a:gd name="connsiteX2421" fmla="*/ 4479623 w 6254524"/>
              <a:gd name="connsiteY2421" fmla="*/ 2389606 h 5539721"/>
              <a:gd name="connsiteX2422" fmla="*/ 4488846 w 6254524"/>
              <a:gd name="connsiteY2422" fmla="*/ 2534296 h 5539721"/>
              <a:gd name="connsiteX2423" fmla="*/ 4469824 w 6254524"/>
              <a:gd name="connsiteY2423" fmla="*/ 2534296 h 5539721"/>
              <a:gd name="connsiteX2424" fmla="*/ 4488846 w 6254524"/>
              <a:gd name="connsiteY2424" fmla="*/ 2534296 h 5539721"/>
              <a:gd name="connsiteX2425" fmla="*/ 4488846 w 6254524"/>
              <a:gd name="connsiteY2425" fmla="*/ 2534296 h 5539721"/>
              <a:gd name="connsiteX2426" fmla="*/ 4475011 w 6254524"/>
              <a:gd name="connsiteY2426" fmla="*/ 3383412 h 5539721"/>
              <a:gd name="connsiteX2427" fmla="*/ 4479623 w 6254524"/>
              <a:gd name="connsiteY2427" fmla="*/ 3369577 h 5539721"/>
              <a:gd name="connsiteX2428" fmla="*/ 4494035 w 6254524"/>
              <a:gd name="connsiteY2428" fmla="*/ 3383412 h 5539721"/>
              <a:gd name="connsiteX2429" fmla="*/ 4475011 w 6254524"/>
              <a:gd name="connsiteY2429" fmla="*/ 3383412 h 5539721"/>
              <a:gd name="connsiteX2430" fmla="*/ 4475011 w 6254524"/>
              <a:gd name="connsiteY2430" fmla="*/ 3383412 h 5539721"/>
              <a:gd name="connsiteX2431" fmla="*/ 4475011 w 6254524"/>
              <a:gd name="connsiteY2431" fmla="*/ 3383412 h 5539721"/>
              <a:gd name="connsiteX2432" fmla="*/ 4475011 w 6254524"/>
              <a:gd name="connsiteY2432" fmla="*/ 3276192 h 5539721"/>
              <a:gd name="connsiteX2433" fmla="*/ 4470400 w 6254524"/>
              <a:gd name="connsiteY2433" fmla="*/ 3266969 h 5539721"/>
              <a:gd name="connsiteX2434" fmla="*/ 4526892 w 6254524"/>
              <a:gd name="connsiteY2434" fmla="*/ 3253134 h 5539721"/>
              <a:gd name="connsiteX2435" fmla="*/ 4475011 w 6254524"/>
              <a:gd name="connsiteY2435" fmla="*/ 3276192 h 5539721"/>
              <a:gd name="connsiteX2436" fmla="*/ 4475011 w 6254524"/>
              <a:gd name="connsiteY2436" fmla="*/ 3276192 h 5539721"/>
              <a:gd name="connsiteX2437" fmla="*/ 4460600 w 6254524"/>
              <a:gd name="connsiteY2437" fmla="*/ 2169977 h 5539721"/>
              <a:gd name="connsiteX2438" fmla="*/ 4531504 w 6254524"/>
              <a:gd name="connsiteY2438" fmla="*/ 2132507 h 5539721"/>
              <a:gd name="connsiteX2439" fmla="*/ 4555139 w 6254524"/>
              <a:gd name="connsiteY2439" fmla="*/ 2155565 h 5539721"/>
              <a:gd name="connsiteX2440" fmla="*/ 4531504 w 6254524"/>
              <a:gd name="connsiteY2440" fmla="*/ 2183812 h 5539721"/>
              <a:gd name="connsiteX2441" fmla="*/ 4555139 w 6254524"/>
              <a:gd name="connsiteY2441" fmla="*/ 2197647 h 5539721"/>
              <a:gd name="connsiteX2442" fmla="*/ 4583385 w 6254524"/>
              <a:gd name="connsiteY2442" fmla="*/ 2188423 h 5539721"/>
              <a:gd name="connsiteX2443" fmla="*/ 4587997 w 6254524"/>
              <a:gd name="connsiteY2443" fmla="*/ 2197647 h 5539721"/>
              <a:gd name="connsiteX2444" fmla="*/ 4545339 w 6254524"/>
              <a:gd name="connsiteY2444" fmla="*/ 2248951 h 5539721"/>
              <a:gd name="connsiteX2445" fmla="*/ 4484235 w 6254524"/>
              <a:gd name="connsiteY2445" fmla="*/ 2309479 h 5539721"/>
              <a:gd name="connsiteX2446" fmla="*/ 4488846 w 6254524"/>
              <a:gd name="connsiteY2446" fmla="*/ 2327925 h 5539721"/>
              <a:gd name="connsiteX2447" fmla="*/ 4573586 w 6254524"/>
              <a:gd name="connsiteY2447" fmla="*/ 2290456 h 5539721"/>
              <a:gd name="connsiteX2448" fmla="*/ 4549950 w 6254524"/>
              <a:gd name="connsiteY2448" fmla="*/ 2332537 h 5539721"/>
              <a:gd name="connsiteX2449" fmla="*/ 4540727 w 6254524"/>
              <a:gd name="connsiteY2449" fmla="*/ 2323314 h 5539721"/>
              <a:gd name="connsiteX2450" fmla="*/ 4503258 w 6254524"/>
              <a:gd name="connsiteY2450" fmla="*/ 2374618 h 5539721"/>
              <a:gd name="connsiteX2451" fmla="*/ 4488846 w 6254524"/>
              <a:gd name="connsiteY2451" fmla="*/ 2341760 h 5539721"/>
              <a:gd name="connsiteX2452" fmla="*/ 4474435 w 6254524"/>
              <a:gd name="connsiteY2452" fmla="*/ 2350983 h 5539721"/>
              <a:gd name="connsiteX2453" fmla="*/ 4479047 w 6254524"/>
              <a:gd name="connsiteY2453" fmla="*/ 2318126 h 5539721"/>
              <a:gd name="connsiteX2454" fmla="*/ 4436389 w 6254524"/>
              <a:gd name="connsiteY2454" fmla="*/ 2271433 h 5539721"/>
              <a:gd name="connsiteX2455" fmla="*/ 4460024 w 6254524"/>
              <a:gd name="connsiteY2455" fmla="*/ 2271433 h 5539721"/>
              <a:gd name="connsiteX2456" fmla="*/ 4436389 w 6254524"/>
              <a:gd name="connsiteY2456" fmla="*/ 2262209 h 5539721"/>
              <a:gd name="connsiteX2457" fmla="*/ 4427166 w 6254524"/>
              <a:gd name="connsiteY2457" fmla="*/ 2224740 h 5539721"/>
              <a:gd name="connsiteX2458" fmla="*/ 4460600 w 6254524"/>
              <a:gd name="connsiteY2458" fmla="*/ 2169977 h 5539721"/>
              <a:gd name="connsiteX2459" fmla="*/ 4460600 w 6254524"/>
              <a:gd name="connsiteY2459" fmla="*/ 2169977 h 5539721"/>
              <a:gd name="connsiteX2460" fmla="*/ 4399496 w 6254524"/>
              <a:gd name="connsiteY2460" fmla="*/ 676385 h 5539721"/>
              <a:gd name="connsiteX2461" fmla="*/ 4522281 w 6254524"/>
              <a:gd name="connsiteY2461" fmla="*/ 643527 h 5539721"/>
              <a:gd name="connsiteX2462" fmla="*/ 4526892 w 6254524"/>
              <a:gd name="connsiteY2462" fmla="*/ 671773 h 5539721"/>
              <a:gd name="connsiteX2463" fmla="*/ 4394885 w 6254524"/>
              <a:gd name="connsiteY2463" fmla="*/ 709243 h 5539721"/>
              <a:gd name="connsiteX2464" fmla="*/ 4399496 w 6254524"/>
              <a:gd name="connsiteY2464" fmla="*/ 676385 h 5539721"/>
              <a:gd name="connsiteX2465" fmla="*/ 4399496 w 6254524"/>
              <a:gd name="connsiteY2465" fmla="*/ 676385 h 5539721"/>
              <a:gd name="connsiteX2466" fmla="*/ 4423131 w 6254524"/>
              <a:gd name="connsiteY2466" fmla="*/ 849321 h 5539721"/>
              <a:gd name="connsiteX2467" fmla="*/ 4314758 w 6254524"/>
              <a:gd name="connsiteY2467" fmla="*/ 900625 h 5539721"/>
              <a:gd name="connsiteX2468" fmla="*/ 4423131 w 6254524"/>
              <a:gd name="connsiteY2468" fmla="*/ 849321 h 5539721"/>
              <a:gd name="connsiteX2469" fmla="*/ 4423131 w 6254524"/>
              <a:gd name="connsiteY2469" fmla="*/ 849321 h 5539721"/>
              <a:gd name="connsiteX2470" fmla="*/ 4295734 w 6254524"/>
              <a:gd name="connsiteY2470" fmla="*/ 3523491 h 5539721"/>
              <a:gd name="connsiteX2471" fmla="*/ 4323981 w 6254524"/>
              <a:gd name="connsiteY2471" fmla="*/ 3481410 h 5539721"/>
              <a:gd name="connsiteX2472" fmla="*/ 4371250 w 6254524"/>
              <a:gd name="connsiteY2472" fmla="*/ 3481410 h 5539721"/>
              <a:gd name="connsiteX2473" fmla="*/ 4310146 w 6254524"/>
              <a:gd name="connsiteY2473" fmla="*/ 3518879 h 5539721"/>
              <a:gd name="connsiteX2474" fmla="*/ 4295734 w 6254524"/>
              <a:gd name="connsiteY2474" fmla="*/ 3523491 h 5539721"/>
              <a:gd name="connsiteX2475" fmla="*/ 4295734 w 6254524"/>
              <a:gd name="connsiteY2475" fmla="*/ 3523491 h 5539721"/>
              <a:gd name="connsiteX2476" fmla="*/ 4375862 w 6254524"/>
              <a:gd name="connsiteY2476" fmla="*/ 3537325 h 5539721"/>
              <a:gd name="connsiteX2477" fmla="*/ 4356838 w 6254524"/>
              <a:gd name="connsiteY2477" fmla="*/ 3537325 h 5539721"/>
              <a:gd name="connsiteX2478" fmla="*/ 4371250 w 6254524"/>
              <a:gd name="connsiteY2478" fmla="*/ 3518879 h 5539721"/>
              <a:gd name="connsiteX2479" fmla="*/ 4375862 w 6254524"/>
              <a:gd name="connsiteY2479" fmla="*/ 3537325 h 5539721"/>
              <a:gd name="connsiteX2480" fmla="*/ 4375862 w 6254524"/>
              <a:gd name="connsiteY2480" fmla="*/ 3537325 h 5539721"/>
              <a:gd name="connsiteX2481" fmla="*/ 4390273 w 6254524"/>
              <a:gd name="connsiteY2481" fmla="*/ 3658957 h 5539721"/>
              <a:gd name="connsiteX2482" fmla="*/ 4343004 w 6254524"/>
              <a:gd name="connsiteY2482" fmla="*/ 3682015 h 5539721"/>
              <a:gd name="connsiteX2483" fmla="*/ 4390273 w 6254524"/>
              <a:gd name="connsiteY2483" fmla="*/ 3658957 h 5539721"/>
              <a:gd name="connsiteX2484" fmla="*/ 4390273 w 6254524"/>
              <a:gd name="connsiteY2484" fmla="*/ 3658957 h 5539721"/>
              <a:gd name="connsiteX2485" fmla="*/ 4314758 w 6254524"/>
              <a:gd name="connsiteY2485" fmla="*/ 3374189 h 5539721"/>
              <a:gd name="connsiteX2486" fmla="*/ 4305535 w 6254524"/>
              <a:gd name="connsiteY2486" fmla="*/ 3397247 h 5539721"/>
              <a:gd name="connsiteX2487" fmla="*/ 4296311 w 6254524"/>
              <a:gd name="connsiteY2487" fmla="*/ 3378800 h 5539721"/>
              <a:gd name="connsiteX2488" fmla="*/ 4314758 w 6254524"/>
              <a:gd name="connsiteY2488" fmla="*/ 3374189 h 5539721"/>
              <a:gd name="connsiteX2489" fmla="*/ 4314758 w 6254524"/>
              <a:gd name="connsiteY2489" fmla="*/ 3374189 h 5539721"/>
              <a:gd name="connsiteX2490" fmla="*/ 4281899 w 6254524"/>
              <a:gd name="connsiteY2490" fmla="*/ 3448552 h 5539721"/>
              <a:gd name="connsiteX2491" fmla="*/ 4300923 w 6254524"/>
              <a:gd name="connsiteY2491" fmla="*/ 3420305 h 5539721"/>
              <a:gd name="connsiteX2492" fmla="*/ 4315334 w 6254524"/>
              <a:gd name="connsiteY2492" fmla="*/ 3415694 h 5539721"/>
              <a:gd name="connsiteX2493" fmla="*/ 4296311 w 6254524"/>
              <a:gd name="connsiteY2493" fmla="*/ 3438752 h 5539721"/>
              <a:gd name="connsiteX2494" fmla="*/ 4296311 w 6254524"/>
              <a:gd name="connsiteY2494" fmla="*/ 3480833 h 5539721"/>
              <a:gd name="connsiteX2495" fmla="*/ 4272676 w 6254524"/>
              <a:gd name="connsiteY2495" fmla="*/ 3490056 h 5539721"/>
              <a:gd name="connsiteX2496" fmla="*/ 4239819 w 6254524"/>
              <a:gd name="connsiteY2496" fmla="*/ 3461810 h 5539721"/>
              <a:gd name="connsiteX2497" fmla="*/ 4281899 w 6254524"/>
              <a:gd name="connsiteY2497" fmla="*/ 3448552 h 5539721"/>
              <a:gd name="connsiteX2498" fmla="*/ 4281899 w 6254524"/>
              <a:gd name="connsiteY2498" fmla="*/ 3448552 h 5539721"/>
              <a:gd name="connsiteX2499" fmla="*/ 4234630 w 6254524"/>
              <a:gd name="connsiteY2499" fmla="*/ 3980618 h 5539721"/>
              <a:gd name="connsiteX2500" fmla="*/ 4234630 w 6254524"/>
              <a:gd name="connsiteY2500" fmla="*/ 4003677 h 5539721"/>
              <a:gd name="connsiteX2501" fmla="*/ 4234630 w 6254524"/>
              <a:gd name="connsiteY2501" fmla="*/ 3980618 h 5539721"/>
              <a:gd name="connsiteX2502" fmla="*/ 4234630 w 6254524"/>
              <a:gd name="connsiteY2502" fmla="*/ 3980618 h 5539721"/>
              <a:gd name="connsiteX2503" fmla="*/ 4243854 w 6254524"/>
              <a:gd name="connsiteY2503" fmla="*/ 4037111 h 5539721"/>
              <a:gd name="connsiteX2504" fmla="*/ 4253077 w 6254524"/>
              <a:gd name="connsiteY2504" fmla="*/ 4055557 h 5539721"/>
              <a:gd name="connsiteX2505" fmla="*/ 4205808 w 6254524"/>
              <a:gd name="connsiteY2505" fmla="*/ 4093027 h 5539721"/>
              <a:gd name="connsiteX2506" fmla="*/ 4196585 w 6254524"/>
              <a:gd name="connsiteY2506" fmla="*/ 4088415 h 5539721"/>
              <a:gd name="connsiteX2507" fmla="*/ 4220219 w 6254524"/>
              <a:gd name="connsiteY2507" fmla="*/ 4046334 h 5539721"/>
              <a:gd name="connsiteX2508" fmla="*/ 4243854 w 6254524"/>
              <a:gd name="connsiteY2508" fmla="*/ 4037111 h 5539721"/>
              <a:gd name="connsiteX2509" fmla="*/ 4243854 w 6254524"/>
              <a:gd name="connsiteY2509" fmla="*/ 4037111 h 5539721"/>
              <a:gd name="connsiteX2510" fmla="*/ 4248465 w 6254524"/>
              <a:gd name="connsiteY2510" fmla="*/ 3892421 h 5539721"/>
              <a:gd name="connsiteX2511" fmla="*/ 4253077 w 6254524"/>
              <a:gd name="connsiteY2511" fmla="*/ 3878586 h 5539721"/>
              <a:gd name="connsiteX2512" fmla="*/ 4272100 w 6254524"/>
              <a:gd name="connsiteY2512" fmla="*/ 3878586 h 5539721"/>
              <a:gd name="connsiteX2513" fmla="*/ 4248465 w 6254524"/>
              <a:gd name="connsiteY2513" fmla="*/ 3892421 h 5539721"/>
              <a:gd name="connsiteX2514" fmla="*/ 4248465 w 6254524"/>
              <a:gd name="connsiteY2514" fmla="*/ 3892421 h 5539721"/>
              <a:gd name="connsiteX2515" fmla="*/ 4234630 w 6254524"/>
              <a:gd name="connsiteY2515" fmla="*/ 475779 h 5539721"/>
              <a:gd name="connsiteX2516" fmla="*/ 4173526 w 6254524"/>
              <a:gd name="connsiteY2516" fmla="*/ 498837 h 5539721"/>
              <a:gd name="connsiteX2517" fmla="*/ 4234630 w 6254524"/>
              <a:gd name="connsiteY2517" fmla="*/ 475779 h 5539721"/>
              <a:gd name="connsiteX2518" fmla="*/ 4234630 w 6254524"/>
              <a:gd name="connsiteY2518" fmla="*/ 475779 h 5539721"/>
              <a:gd name="connsiteX2519" fmla="*/ 4220219 w 6254524"/>
              <a:gd name="connsiteY2519" fmla="*/ 3616876 h 5539721"/>
              <a:gd name="connsiteX2520" fmla="*/ 4210996 w 6254524"/>
              <a:gd name="connsiteY2520" fmla="*/ 3598430 h 5539721"/>
              <a:gd name="connsiteX2521" fmla="*/ 4225407 w 6254524"/>
              <a:gd name="connsiteY2521" fmla="*/ 3593818 h 5539721"/>
              <a:gd name="connsiteX2522" fmla="*/ 4220219 w 6254524"/>
              <a:gd name="connsiteY2522" fmla="*/ 3616876 h 5539721"/>
              <a:gd name="connsiteX2523" fmla="*/ 4220219 w 6254524"/>
              <a:gd name="connsiteY2523" fmla="*/ 3616876 h 5539721"/>
              <a:gd name="connsiteX2524" fmla="*/ 4206384 w 6254524"/>
              <a:gd name="connsiteY2524" fmla="*/ 3626099 h 5539721"/>
              <a:gd name="connsiteX2525" fmla="*/ 4191973 w 6254524"/>
              <a:gd name="connsiteY2525" fmla="*/ 3644546 h 5539721"/>
              <a:gd name="connsiteX2526" fmla="*/ 4206384 w 6254524"/>
              <a:gd name="connsiteY2526" fmla="*/ 3626099 h 5539721"/>
              <a:gd name="connsiteX2527" fmla="*/ 4206384 w 6254524"/>
              <a:gd name="connsiteY2527" fmla="*/ 3626099 h 5539721"/>
              <a:gd name="connsiteX2528" fmla="*/ 4172950 w 6254524"/>
              <a:gd name="connsiteY2528" fmla="*/ 3626099 h 5539721"/>
              <a:gd name="connsiteX2529" fmla="*/ 4196585 w 6254524"/>
              <a:gd name="connsiteY2529" fmla="*/ 3612264 h 5539721"/>
              <a:gd name="connsiteX2530" fmla="*/ 4172950 w 6254524"/>
              <a:gd name="connsiteY2530" fmla="*/ 3626099 h 5539721"/>
              <a:gd name="connsiteX2531" fmla="*/ 4172950 w 6254524"/>
              <a:gd name="connsiteY2531" fmla="*/ 3626099 h 5539721"/>
              <a:gd name="connsiteX2532" fmla="*/ 4149892 w 6254524"/>
              <a:gd name="connsiteY2532" fmla="*/ 4172001 h 5539721"/>
              <a:gd name="connsiteX2533" fmla="*/ 4126257 w 6254524"/>
              <a:gd name="connsiteY2533" fmla="*/ 4167390 h 5539721"/>
              <a:gd name="connsiteX2534" fmla="*/ 4135481 w 6254524"/>
              <a:gd name="connsiteY2534" fmla="*/ 4200247 h 5539721"/>
              <a:gd name="connsiteX2535" fmla="*/ 4059965 w 6254524"/>
              <a:gd name="connsiteY2535" fmla="*/ 4237717 h 5539721"/>
              <a:gd name="connsiteX2536" fmla="*/ 4078988 w 6254524"/>
              <a:gd name="connsiteY2536" fmla="*/ 4223882 h 5539721"/>
              <a:gd name="connsiteX2537" fmla="*/ 4074376 w 6254524"/>
              <a:gd name="connsiteY2537" fmla="*/ 4205436 h 5539721"/>
              <a:gd name="connsiteX2538" fmla="*/ 4059965 w 6254524"/>
              <a:gd name="connsiteY2538" fmla="*/ 4214659 h 5539721"/>
              <a:gd name="connsiteX2539" fmla="*/ 4050741 w 6254524"/>
              <a:gd name="connsiteY2539" fmla="*/ 4186413 h 5539721"/>
              <a:gd name="connsiteX2540" fmla="*/ 4074376 w 6254524"/>
              <a:gd name="connsiteY2540" fmla="*/ 4167966 h 5539721"/>
              <a:gd name="connsiteX2541" fmla="*/ 4059965 w 6254524"/>
              <a:gd name="connsiteY2541" fmla="*/ 4158743 h 5539721"/>
              <a:gd name="connsiteX2542" fmla="*/ 4092823 w 6254524"/>
              <a:gd name="connsiteY2542" fmla="*/ 4144908 h 5539721"/>
              <a:gd name="connsiteX2543" fmla="*/ 4102046 w 6254524"/>
              <a:gd name="connsiteY2543" fmla="*/ 4167966 h 5539721"/>
              <a:gd name="connsiteX2544" fmla="*/ 4149315 w 6254524"/>
              <a:gd name="connsiteY2544" fmla="*/ 4135108 h 5539721"/>
              <a:gd name="connsiteX2545" fmla="*/ 4149892 w 6254524"/>
              <a:gd name="connsiteY2545" fmla="*/ 4172001 h 5539721"/>
              <a:gd name="connsiteX2546" fmla="*/ 4149892 w 6254524"/>
              <a:gd name="connsiteY2546" fmla="*/ 4172001 h 5539721"/>
              <a:gd name="connsiteX2547" fmla="*/ 4078988 w 6254524"/>
              <a:gd name="connsiteY2547" fmla="*/ 4018088 h 5539721"/>
              <a:gd name="connsiteX2548" fmla="*/ 4116457 w 6254524"/>
              <a:gd name="connsiteY2548" fmla="*/ 3995030 h 5539721"/>
              <a:gd name="connsiteX2549" fmla="*/ 4078988 w 6254524"/>
              <a:gd name="connsiteY2549" fmla="*/ 4018088 h 5539721"/>
              <a:gd name="connsiteX2550" fmla="*/ 4078988 w 6254524"/>
              <a:gd name="connsiteY2550" fmla="*/ 4018088 h 5539721"/>
              <a:gd name="connsiteX2551" fmla="*/ 4098011 w 6254524"/>
              <a:gd name="connsiteY2551" fmla="*/ 3649734 h 5539721"/>
              <a:gd name="connsiteX2552" fmla="*/ 4102622 w 6254524"/>
              <a:gd name="connsiteY2552" fmla="*/ 3616876 h 5539721"/>
              <a:gd name="connsiteX2553" fmla="*/ 4074376 w 6254524"/>
              <a:gd name="connsiteY2553" fmla="*/ 3626099 h 5539721"/>
              <a:gd name="connsiteX2554" fmla="*/ 4065153 w 6254524"/>
              <a:gd name="connsiteY2554" fmla="*/ 3588630 h 5539721"/>
              <a:gd name="connsiteX2555" fmla="*/ 4093399 w 6254524"/>
              <a:gd name="connsiteY2555" fmla="*/ 3611688 h 5539721"/>
              <a:gd name="connsiteX2556" fmla="*/ 4088787 w 6254524"/>
              <a:gd name="connsiteY2556" fmla="*/ 3564995 h 5539721"/>
              <a:gd name="connsiteX2557" fmla="*/ 4197161 w 6254524"/>
              <a:gd name="connsiteY2557" fmla="*/ 3546549 h 5539721"/>
              <a:gd name="connsiteX2558" fmla="*/ 4187938 w 6254524"/>
              <a:gd name="connsiteY2558" fmla="*/ 3564995 h 5539721"/>
              <a:gd name="connsiteX2559" fmla="*/ 4098011 w 6254524"/>
              <a:gd name="connsiteY2559" fmla="*/ 3649734 h 5539721"/>
              <a:gd name="connsiteX2560" fmla="*/ 4098011 w 6254524"/>
              <a:gd name="connsiteY2560" fmla="*/ 3649734 h 5539721"/>
              <a:gd name="connsiteX2561" fmla="*/ 4172950 w 6254524"/>
              <a:gd name="connsiteY2561" fmla="*/ 3980618 h 5539721"/>
              <a:gd name="connsiteX2562" fmla="*/ 4177561 w 6254524"/>
              <a:gd name="connsiteY2562" fmla="*/ 3947760 h 5539721"/>
              <a:gd name="connsiteX2563" fmla="*/ 4182173 w 6254524"/>
              <a:gd name="connsiteY2563" fmla="*/ 3961596 h 5539721"/>
              <a:gd name="connsiteX2564" fmla="*/ 4215031 w 6254524"/>
              <a:gd name="connsiteY2564" fmla="*/ 3943149 h 5539721"/>
              <a:gd name="connsiteX2565" fmla="*/ 4219643 w 6254524"/>
              <a:gd name="connsiteY2565" fmla="*/ 3905679 h 5539721"/>
              <a:gd name="connsiteX2566" fmla="*/ 4238665 w 6254524"/>
              <a:gd name="connsiteY2566" fmla="*/ 3901068 h 5539721"/>
              <a:gd name="connsiteX2567" fmla="*/ 4238665 w 6254524"/>
              <a:gd name="connsiteY2567" fmla="*/ 3947760 h 5539721"/>
              <a:gd name="connsiteX2568" fmla="*/ 4186784 w 6254524"/>
              <a:gd name="connsiteY2568" fmla="*/ 3994453 h 5539721"/>
              <a:gd name="connsiteX2569" fmla="*/ 4172950 w 6254524"/>
              <a:gd name="connsiteY2569" fmla="*/ 3980618 h 5539721"/>
              <a:gd name="connsiteX2570" fmla="*/ 4172950 w 6254524"/>
              <a:gd name="connsiteY2570" fmla="*/ 3980618 h 5539721"/>
              <a:gd name="connsiteX2571" fmla="*/ 4597796 w 6254524"/>
              <a:gd name="connsiteY2571" fmla="*/ 4176613 h 5539721"/>
              <a:gd name="connsiteX2572" fmla="*/ 4649677 w 6254524"/>
              <a:gd name="connsiteY2572" fmla="*/ 4111474 h 5539721"/>
              <a:gd name="connsiteX2573" fmla="*/ 4673312 w 6254524"/>
              <a:gd name="connsiteY2573" fmla="*/ 4120697 h 5539721"/>
              <a:gd name="connsiteX2574" fmla="*/ 4597796 w 6254524"/>
              <a:gd name="connsiteY2574" fmla="*/ 4176613 h 5539721"/>
              <a:gd name="connsiteX2575" fmla="*/ 4597796 w 6254524"/>
              <a:gd name="connsiteY2575" fmla="*/ 4176613 h 5539721"/>
              <a:gd name="connsiteX2576" fmla="*/ 4819155 w 6254524"/>
              <a:gd name="connsiteY2576" fmla="*/ 4032499 h 5539721"/>
              <a:gd name="connsiteX2577" fmla="*/ 4800132 w 6254524"/>
              <a:gd name="connsiteY2577" fmla="*/ 4004253 h 5539721"/>
              <a:gd name="connsiteX2578" fmla="*/ 4828378 w 6254524"/>
              <a:gd name="connsiteY2578" fmla="*/ 3995030 h 5539721"/>
              <a:gd name="connsiteX2579" fmla="*/ 4819155 w 6254524"/>
              <a:gd name="connsiteY2579" fmla="*/ 4032499 h 5539721"/>
              <a:gd name="connsiteX2580" fmla="*/ 4819155 w 6254524"/>
              <a:gd name="connsiteY2580" fmla="*/ 4032499 h 5539721"/>
              <a:gd name="connsiteX2581" fmla="*/ 4894670 w 6254524"/>
              <a:gd name="connsiteY2581" fmla="*/ 3831317 h 5539721"/>
              <a:gd name="connsiteX2582" fmla="*/ 4903893 w 6254524"/>
              <a:gd name="connsiteY2582" fmla="*/ 3835929 h 5539721"/>
              <a:gd name="connsiteX2583" fmla="*/ 4894670 w 6254524"/>
              <a:gd name="connsiteY2583" fmla="*/ 3854375 h 5539721"/>
              <a:gd name="connsiteX2584" fmla="*/ 4894670 w 6254524"/>
              <a:gd name="connsiteY2584" fmla="*/ 3831317 h 5539721"/>
              <a:gd name="connsiteX2585" fmla="*/ 4894670 w 6254524"/>
              <a:gd name="connsiteY2585" fmla="*/ 3831317 h 5539721"/>
              <a:gd name="connsiteX2586" fmla="*/ 4875647 w 6254524"/>
              <a:gd name="connsiteY2586" fmla="*/ 3822094 h 5539721"/>
              <a:gd name="connsiteX2587" fmla="*/ 4922917 w 6254524"/>
              <a:gd name="connsiteY2587" fmla="*/ 3799035 h 5539721"/>
              <a:gd name="connsiteX2588" fmla="*/ 4875647 w 6254524"/>
              <a:gd name="connsiteY2588" fmla="*/ 3822094 h 5539721"/>
              <a:gd name="connsiteX2589" fmla="*/ 4875647 w 6254524"/>
              <a:gd name="connsiteY2589" fmla="*/ 3822094 h 5539721"/>
              <a:gd name="connsiteX2590" fmla="*/ 4913693 w 6254524"/>
              <a:gd name="connsiteY2590" fmla="*/ 3990418 h 5539721"/>
              <a:gd name="connsiteX2591" fmla="*/ 4937328 w 6254524"/>
              <a:gd name="connsiteY2591" fmla="*/ 3948337 h 5539721"/>
              <a:gd name="connsiteX2592" fmla="*/ 4946551 w 6254524"/>
              <a:gd name="connsiteY2592" fmla="*/ 3999641 h 5539721"/>
              <a:gd name="connsiteX2593" fmla="*/ 4913693 w 6254524"/>
              <a:gd name="connsiteY2593" fmla="*/ 3990418 h 5539721"/>
              <a:gd name="connsiteX2594" fmla="*/ 4913693 w 6254524"/>
              <a:gd name="connsiteY2594" fmla="*/ 3990418 h 5539721"/>
              <a:gd name="connsiteX2595" fmla="*/ 4984021 w 6254524"/>
              <a:gd name="connsiteY2595" fmla="*/ 3933926 h 5539721"/>
              <a:gd name="connsiteX2596" fmla="*/ 4993244 w 6254524"/>
              <a:gd name="connsiteY2596" fmla="*/ 3915479 h 5539721"/>
              <a:gd name="connsiteX2597" fmla="*/ 4984021 w 6254524"/>
              <a:gd name="connsiteY2597" fmla="*/ 3933926 h 5539721"/>
              <a:gd name="connsiteX2598" fmla="*/ 4984021 w 6254524"/>
              <a:gd name="connsiteY2598" fmla="*/ 3933926 h 5539721"/>
              <a:gd name="connsiteX2599" fmla="*/ 4908505 w 6254524"/>
              <a:gd name="connsiteY2599" fmla="*/ 3677404 h 5539721"/>
              <a:gd name="connsiteX2600" fmla="*/ 4894094 w 6254524"/>
              <a:gd name="connsiteY2600" fmla="*/ 3714873 h 5539721"/>
              <a:gd name="connsiteX2601" fmla="*/ 4785720 w 6254524"/>
              <a:gd name="connsiteY2601" fmla="*/ 3752343 h 5539721"/>
              <a:gd name="connsiteX2602" fmla="*/ 4790332 w 6254524"/>
              <a:gd name="connsiteY2602" fmla="*/ 3719485 h 5539721"/>
              <a:gd name="connsiteX2603" fmla="*/ 4775921 w 6254524"/>
              <a:gd name="connsiteY2603" fmla="*/ 3756954 h 5539721"/>
              <a:gd name="connsiteX2604" fmla="*/ 4761509 w 6254524"/>
              <a:gd name="connsiteY2604" fmla="*/ 3738508 h 5539721"/>
              <a:gd name="connsiteX2605" fmla="*/ 4724040 w 6254524"/>
              <a:gd name="connsiteY2605" fmla="*/ 3752343 h 5539721"/>
              <a:gd name="connsiteX2606" fmla="*/ 4691182 w 6254524"/>
              <a:gd name="connsiteY2606" fmla="*/ 3803647 h 5539721"/>
              <a:gd name="connsiteX2607" fmla="*/ 4695794 w 6254524"/>
              <a:gd name="connsiteY2607" fmla="*/ 3826705 h 5539721"/>
              <a:gd name="connsiteX2608" fmla="*/ 4733263 w 6254524"/>
              <a:gd name="connsiteY2608" fmla="*/ 3854952 h 5539721"/>
              <a:gd name="connsiteX2609" fmla="*/ 4789756 w 6254524"/>
              <a:gd name="connsiteY2609" fmla="*/ 3785200 h 5539721"/>
              <a:gd name="connsiteX2610" fmla="*/ 4936175 w 6254524"/>
              <a:gd name="connsiteY2610" fmla="*/ 3710261 h 5539721"/>
              <a:gd name="connsiteX2611" fmla="*/ 4988055 w 6254524"/>
              <a:gd name="connsiteY2611" fmla="*/ 3756954 h 5539721"/>
              <a:gd name="connsiteX2612" fmla="*/ 4945398 w 6254524"/>
              <a:gd name="connsiteY2612" fmla="*/ 3803647 h 5539721"/>
              <a:gd name="connsiteX2613" fmla="*/ 4936175 w 6254524"/>
              <a:gd name="connsiteY2613" fmla="*/ 3799035 h 5539721"/>
              <a:gd name="connsiteX2614" fmla="*/ 4921763 w 6254524"/>
              <a:gd name="connsiteY2614" fmla="*/ 3780589 h 5539721"/>
              <a:gd name="connsiteX2615" fmla="*/ 4841637 w 6254524"/>
              <a:gd name="connsiteY2615" fmla="*/ 3813447 h 5539721"/>
              <a:gd name="connsiteX2616" fmla="*/ 4869882 w 6254524"/>
              <a:gd name="connsiteY2616" fmla="*/ 3827282 h 5539721"/>
              <a:gd name="connsiteX2617" fmla="*/ 4869882 w 6254524"/>
              <a:gd name="connsiteY2617" fmla="*/ 3860139 h 5539721"/>
              <a:gd name="connsiteX2618" fmla="*/ 4902741 w 6254524"/>
              <a:gd name="connsiteY2618" fmla="*/ 3864751 h 5539721"/>
              <a:gd name="connsiteX2619" fmla="*/ 4907352 w 6254524"/>
              <a:gd name="connsiteY2619" fmla="*/ 3864751 h 5539721"/>
              <a:gd name="connsiteX2620" fmla="*/ 4860083 w 6254524"/>
              <a:gd name="connsiteY2620" fmla="*/ 3897609 h 5539721"/>
              <a:gd name="connsiteX2621" fmla="*/ 4845672 w 6254524"/>
              <a:gd name="connsiteY2621" fmla="*/ 3860139 h 5539721"/>
              <a:gd name="connsiteX2622" fmla="*/ 4836448 w 6254524"/>
              <a:gd name="connsiteY2622" fmla="*/ 3888386 h 5539721"/>
              <a:gd name="connsiteX2623" fmla="*/ 4855471 w 6254524"/>
              <a:gd name="connsiteY2623" fmla="*/ 3897609 h 5539721"/>
              <a:gd name="connsiteX2624" fmla="*/ 4836448 w 6254524"/>
              <a:gd name="connsiteY2624" fmla="*/ 3935078 h 5539721"/>
              <a:gd name="connsiteX2625" fmla="*/ 4803590 w 6254524"/>
              <a:gd name="connsiteY2625" fmla="*/ 3921244 h 5539721"/>
              <a:gd name="connsiteX2626" fmla="*/ 4798979 w 6254524"/>
              <a:gd name="connsiteY2626" fmla="*/ 3963325 h 5539721"/>
              <a:gd name="connsiteX2627" fmla="*/ 4841637 w 6254524"/>
              <a:gd name="connsiteY2627" fmla="*/ 3944878 h 5539721"/>
              <a:gd name="connsiteX2628" fmla="*/ 4813390 w 6254524"/>
              <a:gd name="connsiteY2628" fmla="*/ 3996183 h 5539721"/>
              <a:gd name="connsiteX2629" fmla="*/ 4752286 w 6254524"/>
              <a:gd name="connsiteY2629" fmla="*/ 4094180 h 5539721"/>
              <a:gd name="connsiteX2630" fmla="*/ 4771309 w 6254524"/>
              <a:gd name="connsiteY2630" fmla="*/ 4042875 h 5539721"/>
              <a:gd name="connsiteX2631" fmla="*/ 4775921 w 6254524"/>
              <a:gd name="connsiteY2631" fmla="*/ 4019817 h 5539721"/>
              <a:gd name="connsiteX2632" fmla="*/ 4747674 w 6254524"/>
              <a:gd name="connsiteY2632" fmla="*/ 4029041 h 5539721"/>
              <a:gd name="connsiteX2633" fmla="*/ 4738451 w 6254524"/>
              <a:gd name="connsiteY2633" fmla="*/ 3991571 h 5539721"/>
              <a:gd name="connsiteX2634" fmla="*/ 4766698 w 6254524"/>
              <a:gd name="connsiteY2634" fmla="*/ 3996183 h 5539721"/>
              <a:gd name="connsiteX2635" fmla="*/ 4785720 w 6254524"/>
              <a:gd name="connsiteY2635" fmla="*/ 3982348 h 5539721"/>
              <a:gd name="connsiteX2636" fmla="*/ 4781109 w 6254524"/>
              <a:gd name="connsiteY2636" fmla="*/ 3959290 h 5539721"/>
              <a:gd name="connsiteX2637" fmla="*/ 4668124 w 6254524"/>
              <a:gd name="connsiteY2637" fmla="*/ 4015206 h 5539721"/>
              <a:gd name="connsiteX2638" fmla="*/ 4663512 w 6254524"/>
              <a:gd name="connsiteY2638" fmla="*/ 3992148 h 5539721"/>
              <a:gd name="connsiteX2639" fmla="*/ 4630654 w 6254524"/>
              <a:gd name="connsiteY2639" fmla="*/ 4010594 h 5539721"/>
              <a:gd name="connsiteX2640" fmla="*/ 4626043 w 6254524"/>
              <a:gd name="connsiteY2640" fmla="*/ 3987536 h 5539721"/>
              <a:gd name="connsiteX2641" fmla="*/ 4635266 w 6254524"/>
              <a:gd name="connsiteY2641" fmla="*/ 3973701 h 5539721"/>
              <a:gd name="connsiteX2642" fmla="*/ 4564362 w 6254524"/>
              <a:gd name="connsiteY2642" fmla="*/ 4011170 h 5539721"/>
              <a:gd name="connsiteX2643" fmla="*/ 4564362 w 6254524"/>
              <a:gd name="connsiteY2643" fmla="*/ 3992724 h 5539721"/>
              <a:gd name="connsiteX2644" fmla="*/ 4531504 w 6254524"/>
              <a:gd name="connsiteY2644" fmla="*/ 4006559 h 5539721"/>
              <a:gd name="connsiteX2645" fmla="*/ 4526892 w 6254524"/>
              <a:gd name="connsiteY2645" fmla="*/ 3992724 h 5539721"/>
              <a:gd name="connsiteX2646" fmla="*/ 4517669 w 6254524"/>
              <a:gd name="connsiteY2646" fmla="*/ 4011170 h 5539721"/>
              <a:gd name="connsiteX2647" fmla="*/ 4494035 w 6254524"/>
              <a:gd name="connsiteY2647" fmla="*/ 3988112 h 5539721"/>
              <a:gd name="connsiteX2648" fmla="*/ 4470400 w 6254524"/>
              <a:gd name="connsiteY2648" fmla="*/ 4006559 h 5539721"/>
              <a:gd name="connsiteX2649" fmla="*/ 4479623 w 6254524"/>
              <a:gd name="connsiteY2649" fmla="*/ 4053251 h 5539721"/>
              <a:gd name="connsiteX2650" fmla="*/ 4451377 w 6254524"/>
              <a:gd name="connsiteY2650" fmla="*/ 4086109 h 5539721"/>
              <a:gd name="connsiteX2651" fmla="*/ 4408719 w 6254524"/>
              <a:gd name="connsiteY2651" fmla="*/ 4086109 h 5539721"/>
              <a:gd name="connsiteX2652" fmla="*/ 4432354 w 6254524"/>
              <a:gd name="connsiteY2652" fmla="*/ 4034805 h 5539721"/>
              <a:gd name="connsiteX2653" fmla="*/ 4451377 w 6254524"/>
              <a:gd name="connsiteY2653" fmla="*/ 4034805 h 5539721"/>
              <a:gd name="connsiteX2654" fmla="*/ 4460600 w 6254524"/>
              <a:gd name="connsiteY2654" fmla="*/ 4006559 h 5539721"/>
              <a:gd name="connsiteX2655" fmla="*/ 4380474 w 6254524"/>
              <a:gd name="connsiteY2655" fmla="*/ 4071698 h 5539721"/>
              <a:gd name="connsiteX2656" fmla="*/ 4371250 w 6254524"/>
              <a:gd name="connsiteY2656" fmla="*/ 4048640 h 5539721"/>
              <a:gd name="connsiteX2657" fmla="*/ 4333780 w 6254524"/>
              <a:gd name="connsiteY2657" fmla="*/ 4128190 h 5539721"/>
              <a:gd name="connsiteX2658" fmla="*/ 4300923 w 6254524"/>
              <a:gd name="connsiteY2658" fmla="*/ 4123579 h 5539721"/>
              <a:gd name="connsiteX2659" fmla="*/ 4253654 w 6254524"/>
              <a:gd name="connsiteY2659" fmla="*/ 4193330 h 5539721"/>
              <a:gd name="connsiteX2660" fmla="*/ 4182749 w 6254524"/>
              <a:gd name="connsiteY2660" fmla="*/ 4165084 h 5539721"/>
              <a:gd name="connsiteX2661" fmla="*/ 4310146 w 6254524"/>
              <a:gd name="connsiteY2661" fmla="*/ 4057863 h 5539721"/>
              <a:gd name="connsiteX2662" fmla="*/ 4319369 w 6254524"/>
              <a:gd name="connsiteY2662" fmla="*/ 4071698 h 5539721"/>
              <a:gd name="connsiteX2663" fmla="*/ 4442154 w 6254524"/>
              <a:gd name="connsiteY2663" fmla="*/ 3955254 h 5539721"/>
              <a:gd name="connsiteX2664" fmla="*/ 4489423 w 6254524"/>
              <a:gd name="connsiteY2664" fmla="*/ 3955254 h 5539721"/>
              <a:gd name="connsiteX2665" fmla="*/ 4513058 w 6254524"/>
              <a:gd name="connsiteY2665" fmla="*/ 3917785 h 5539721"/>
              <a:gd name="connsiteX2666" fmla="*/ 4527469 w 6254524"/>
              <a:gd name="connsiteY2666" fmla="*/ 3927008 h 5539721"/>
              <a:gd name="connsiteX2667" fmla="*/ 4532081 w 6254524"/>
              <a:gd name="connsiteY2667" fmla="*/ 3903950 h 5539721"/>
              <a:gd name="connsiteX2668" fmla="*/ 4579350 w 6254524"/>
              <a:gd name="connsiteY2668" fmla="*/ 3866481 h 5539721"/>
              <a:gd name="connsiteX2669" fmla="*/ 4564939 w 6254524"/>
              <a:gd name="connsiteY2669" fmla="*/ 3871092 h 5539721"/>
              <a:gd name="connsiteX2670" fmla="*/ 4564939 w 6254524"/>
              <a:gd name="connsiteY2670" fmla="*/ 3852646 h 5539721"/>
              <a:gd name="connsiteX2671" fmla="*/ 4480200 w 6254524"/>
              <a:gd name="connsiteY2671" fmla="*/ 3908562 h 5539721"/>
              <a:gd name="connsiteX2672" fmla="*/ 4484812 w 6254524"/>
              <a:gd name="connsiteY2672" fmla="*/ 3894727 h 5539721"/>
              <a:gd name="connsiteX2673" fmla="*/ 4456565 w 6254524"/>
              <a:gd name="connsiteY2673" fmla="*/ 3927585 h 5539721"/>
              <a:gd name="connsiteX2674" fmla="*/ 4432931 w 6254524"/>
              <a:gd name="connsiteY2674" fmla="*/ 3913750 h 5539721"/>
              <a:gd name="connsiteX2675" fmla="*/ 4395461 w 6254524"/>
              <a:gd name="connsiteY2675" fmla="*/ 3946608 h 5539721"/>
              <a:gd name="connsiteX2676" fmla="*/ 4395461 w 6254524"/>
              <a:gd name="connsiteY2676" fmla="*/ 3890692 h 5539721"/>
              <a:gd name="connsiteX2677" fmla="*/ 4352804 w 6254524"/>
              <a:gd name="connsiteY2677" fmla="*/ 3918938 h 5539721"/>
              <a:gd name="connsiteX2678" fmla="*/ 4348192 w 6254524"/>
              <a:gd name="connsiteY2678" fmla="*/ 3886080 h 5539721"/>
              <a:gd name="connsiteX2679" fmla="*/ 4319946 w 6254524"/>
              <a:gd name="connsiteY2679" fmla="*/ 3928161 h 5539721"/>
              <a:gd name="connsiteX2680" fmla="*/ 4300923 w 6254524"/>
              <a:gd name="connsiteY2680" fmla="*/ 3923549 h 5539721"/>
              <a:gd name="connsiteX2681" fmla="*/ 4286511 w 6254524"/>
              <a:gd name="connsiteY2681" fmla="*/ 3932773 h 5539721"/>
              <a:gd name="connsiteX2682" fmla="*/ 4319369 w 6254524"/>
              <a:gd name="connsiteY2682" fmla="*/ 3937384 h 5539721"/>
              <a:gd name="connsiteX2683" fmla="*/ 4291123 w 6254524"/>
              <a:gd name="connsiteY2683" fmla="*/ 3965631 h 5539721"/>
              <a:gd name="connsiteX2684" fmla="*/ 4286511 w 6254524"/>
              <a:gd name="connsiteY2684" fmla="*/ 3998488 h 5539721"/>
              <a:gd name="connsiteX2685" fmla="*/ 4277288 w 6254524"/>
              <a:gd name="connsiteY2685" fmla="*/ 3961019 h 5539721"/>
              <a:gd name="connsiteX2686" fmla="*/ 4268065 w 6254524"/>
              <a:gd name="connsiteY2686" fmla="*/ 3970242 h 5539721"/>
              <a:gd name="connsiteX2687" fmla="*/ 4272676 w 6254524"/>
              <a:gd name="connsiteY2687" fmla="*/ 3923549 h 5539721"/>
              <a:gd name="connsiteX2688" fmla="*/ 4324557 w 6254524"/>
              <a:gd name="connsiteY2688" fmla="*/ 3881468 h 5539721"/>
              <a:gd name="connsiteX2689" fmla="*/ 4319946 w 6254524"/>
              <a:gd name="connsiteY2689" fmla="*/ 3895303 h 5539721"/>
              <a:gd name="connsiteX2690" fmla="*/ 4348192 w 6254524"/>
              <a:gd name="connsiteY2690" fmla="*/ 3862445 h 5539721"/>
              <a:gd name="connsiteX2691" fmla="*/ 4333780 w 6254524"/>
              <a:gd name="connsiteY2691" fmla="*/ 3862445 h 5539721"/>
              <a:gd name="connsiteX2692" fmla="*/ 4446766 w 6254524"/>
              <a:gd name="connsiteY2692" fmla="*/ 3792695 h 5539721"/>
              <a:gd name="connsiteX2693" fmla="*/ 4455989 w 6254524"/>
              <a:gd name="connsiteY2693" fmla="*/ 3811141 h 5539721"/>
              <a:gd name="connsiteX2694" fmla="*/ 4475011 w 6254524"/>
              <a:gd name="connsiteY2694" fmla="*/ 3773671 h 5539721"/>
              <a:gd name="connsiteX2695" fmla="*/ 4442154 w 6254524"/>
              <a:gd name="connsiteY2695" fmla="*/ 3862445 h 5539721"/>
              <a:gd name="connsiteX2696" fmla="*/ 4465788 w 6254524"/>
              <a:gd name="connsiteY2696" fmla="*/ 3899915 h 5539721"/>
              <a:gd name="connsiteX2697" fmla="*/ 4470400 w 6254524"/>
              <a:gd name="connsiteY2697" fmla="*/ 3867057 h 5539721"/>
              <a:gd name="connsiteX2698" fmla="*/ 4522281 w 6254524"/>
              <a:gd name="connsiteY2698" fmla="*/ 3811141 h 5539721"/>
              <a:gd name="connsiteX2699" fmla="*/ 4503258 w 6254524"/>
              <a:gd name="connsiteY2699" fmla="*/ 3782895 h 5539721"/>
              <a:gd name="connsiteX2700" fmla="*/ 4559751 w 6254524"/>
              <a:gd name="connsiteY2700" fmla="*/ 3740814 h 5539721"/>
              <a:gd name="connsiteX2701" fmla="*/ 4583385 w 6254524"/>
              <a:gd name="connsiteY2701" fmla="*/ 3726979 h 5539721"/>
              <a:gd name="connsiteX2702" fmla="*/ 4578773 w 6254524"/>
              <a:gd name="connsiteY2702" fmla="*/ 3740814 h 5539721"/>
              <a:gd name="connsiteX2703" fmla="*/ 4593185 w 6254524"/>
              <a:gd name="connsiteY2703" fmla="*/ 3731590 h 5539721"/>
              <a:gd name="connsiteX2704" fmla="*/ 4626043 w 6254524"/>
              <a:gd name="connsiteY2704" fmla="*/ 3726979 h 5539721"/>
              <a:gd name="connsiteX2705" fmla="*/ 4607020 w 6254524"/>
              <a:gd name="connsiteY2705" fmla="*/ 3769060 h 5539721"/>
              <a:gd name="connsiteX2706" fmla="*/ 4597796 w 6254524"/>
              <a:gd name="connsiteY2706" fmla="*/ 3759837 h 5539721"/>
              <a:gd name="connsiteX2707" fmla="*/ 4597796 w 6254524"/>
              <a:gd name="connsiteY2707" fmla="*/ 3811141 h 5539721"/>
              <a:gd name="connsiteX2708" fmla="*/ 4588573 w 6254524"/>
              <a:gd name="connsiteY2708" fmla="*/ 3843999 h 5539721"/>
              <a:gd name="connsiteX2709" fmla="*/ 4621431 w 6254524"/>
              <a:gd name="connsiteY2709" fmla="*/ 3839387 h 5539721"/>
              <a:gd name="connsiteX2710" fmla="*/ 4602408 w 6254524"/>
              <a:gd name="connsiteY2710" fmla="*/ 3825552 h 5539721"/>
              <a:gd name="connsiteX2711" fmla="*/ 4607020 w 6254524"/>
              <a:gd name="connsiteY2711" fmla="*/ 3788083 h 5539721"/>
              <a:gd name="connsiteX2712" fmla="*/ 4635266 w 6254524"/>
              <a:gd name="connsiteY2712" fmla="*/ 3792695 h 5539721"/>
              <a:gd name="connsiteX2713" fmla="*/ 4682535 w 6254524"/>
              <a:gd name="connsiteY2713" fmla="*/ 3769636 h 5539721"/>
              <a:gd name="connsiteX2714" fmla="*/ 4739028 w 6254524"/>
              <a:gd name="connsiteY2714" fmla="*/ 3699885 h 5539721"/>
              <a:gd name="connsiteX2715" fmla="*/ 4734416 w 6254524"/>
              <a:gd name="connsiteY2715" fmla="*/ 3667027 h 5539721"/>
              <a:gd name="connsiteX2716" fmla="*/ 4762662 w 6254524"/>
              <a:gd name="connsiteY2716" fmla="*/ 3657804 h 5539721"/>
              <a:gd name="connsiteX2717" fmla="*/ 4762662 w 6254524"/>
              <a:gd name="connsiteY2717" fmla="*/ 3671639 h 5539721"/>
              <a:gd name="connsiteX2718" fmla="*/ 4790908 w 6254524"/>
              <a:gd name="connsiteY2718" fmla="*/ 3629558 h 5539721"/>
              <a:gd name="connsiteX2719" fmla="*/ 4833566 w 6254524"/>
              <a:gd name="connsiteY2719" fmla="*/ 3596700 h 5539721"/>
              <a:gd name="connsiteX2720" fmla="*/ 4857201 w 6254524"/>
              <a:gd name="connsiteY2720" fmla="*/ 3601312 h 5539721"/>
              <a:gd name="connsiteX2721" fmla="*/ 4857201 w 6254524"/>
              <a:gd name="connsiteY2721" fmla="*/ 3634170 h 5539721"/>
              <a:gd name="connsiteX2722" fmla="*/ 4838177 w 6254524"/>
              <a:gd name="connsiteY2722" fmla="*/ 3629558 h 5539721"/>
              <a:gd name="connsiteX2723" fmla="*/ 4795520 w 6254524"/>
              <a:gd name="connsiteY2723" fmla="*/ 3713720 h 5539721"/>
              <a:gd name="connsiteX2724" fmla="*/ 4804744 w 6254524"/>
              <a:gd name="connsiteY2724" fmla="*/ 3736779 h 5539721"/>
              <a:gd name="connsiteX2725" fmla="*/ 4823766 w 6254524"/>
              <a:gd name="connsiteY2725" fmla="*/ 3736779 h 5539721"/>
              <a:gd name="connsiteX2726" fmla="*/ 4819155 w 6254524"/>
              <a:gd name="connsiteY2726" fmla="*/ 3718332 h 5539721"/>
              <a:gd name="connsiteX2727" fmla="*/ 4866424 w 6254524"/>
              <a:gd name="connsiteY2727" fmla="*/ 3704497 h 5539721"/>
              <a:gd name="connsiteX2728" fmla="*/ 4875647 w 6254524"/>
              <a:gd name="connsiteY2728" fmla="*/ 3686051 h 5539721"/>
              <a:gd name="connsiteX2729" fmla="*/ 4861236 w 6254524"/>
              <a:gd name="connsiteY2729" fmla="*/ 3634746 h 5539721"/>
              <a:gd name="connsiteX2730" fmla="*/ 4997856 w 6254524"/>
              <a:gd name="connsiteY2730" fmla="*/ 3545972 h 5539721"/>
              <a:gd name="connsiteX2731" fmla="*/ 5002467 w 6254524"/>
              <a:gd name="connsiteY2731" fmla="*/ 3564419 h 5539721"/>
              <a:gd name="connsiteX2732" fmla="*/ 4955198 w 6254524"/>
              <a:gd name="connsiteY2732" fmla="*/ 3615723 h 5539721"/>
              <a:gd name="connsiteX2733" fmla="*/ 5011691 w 6254524"/>
              <a:gd name="connsiteY2733" fmla="*/ 3611112 h 5539721"/>
              <a:gd name="connsiteX2734" fmla="*/ 5011691 w 6254524"/>
              <a:gd name="connsiteY2734" fmla="*/ 3620335 h 5539721"/>
              <a:gd name="connsiteX2735" fmla="*/ 4908505 w 6254524"/>
              <a:gd name="connsiteY2735" fmla="*/ 3677404 h 5539721"/>
              <a:gd name="connsiteX2736" fmla="*/ 4908505 w 6254524"/>
              <a:gd name="connsiteY2736" fmla="*/ 3677404 h 5539721"/>
              <a:gd name="connsiteX2737" fmla="*/ 4380474 w 6254524"/>
              <a:gd name="connsiteY2737" fmla="*/ 3990418 h 5539721"/>
              <a:gd name="connsiteX2738" fmla="*/ 4356838 w 6254524"/>
              <a:gd name="connsiteY2738" fmla="*/ 4013476 h 5539721"/>
              <a:gd name="connsiteX2739" fmla="*/ 4375862 w 6254524"/>
              <a:gd name="connsiteY2739" fmla="*/ 3971395 h 5539721"/>
              <a:gd name="connsiteX2740" fmla="*/ 4380474 w 6254524"/>
              <a:gd name="connsiteY2740" fmla="*/ 3990418 h 5539721"/>
              <a:gd name="connsiteX2741" fmla="*/ 4380474 w 6254524"/>
              <a:gd name="connsiteY2741" fmla="*/ 3990418 h 5539721"/>
              <a:gd name="connsiteX2742" fmla="*/ 4937328 w 6254524"/>
              <a:gd name="connsiteY2742" fmla="*/ 3472186 h 5539721"/>
              <a:gd name="connsiteX2743" fmla="*/ 4894670 w 6254524"/>
              <a:gd name="connsiteY2743" fmla="*/ 3439328 h 5539721"/>
              <a:gd name="connsiteX2744" fmla="*/ 4918305 w 6254524"/>
              <a:gd name="connsiteY2744" fmla="*/ 3434717 h 5539721"/>
              <a:gd name="connsiteX2745" fmla="*/ 4913693 w 6254524"/>
              <a:gd name="connsiteY2745" fmla="*/ 3448552 h 5539721"/>
              <a:gd name="connsiteX2746" fmla="*/ 4937328 w 6254524"/>
              <a:gd name="connsiteY2746" fmla="*/ 3472186 h 5539721"/>
              <a:gd name="connsiteX2747" fmla="*/ 4937328 w 6254524"/>
              <a:gd name="connsiteY2747" fmla="*/ 3472186 h 5539721"/>
              <a:gd name="connsiteX2748" fmla="*/ 4894670 w 6254524"/>
              <a:gd name="connsiteY2748" fmla="*/ 3551737 h 5539721"/>
              <a:gd name="connsiteX2749" fmla="*/ 4927528 w 6254524"/>
              <a:gd name="connsiteY2749" fmla="*/ 3528678 h 5539721"/>
              <a:gd name="connsiteX2750" fmla="*/ 4894670 w 6254524"/>
              <a:gd name="connsiteY2750" fmla="*/ 3556925 h 5539721"/>
              <a:gd name="connsiteX2751" fmla="*/ 4899282 w 6254524"/>
              <a:gd name="connsiteY2751" fmla="*/ 3556925 h 5539721"/>
              <a:gd name="connsiteX2752" fmla="*/ 4894670 w 6254524"/>
              <a:gd name="connsiteY2752" fmla="*/ 3551737 h 5539721"/>
              <a:gd name="connsiteX2753" fmla="*/ 4894670 w 6254524"/>
              <a:gd name="connsiteY2753" fmla="*/ 3551737 h 5539721"/>
              <a:gd name="connsiteX2754" fmla="*/ 4903893 w 6254524"/>
              <a:gd name="connsiteY2754" fmla="*/ 3318273 h 5539721"/>
              <a:gd name="connsiteX2755" fmla="*/ 4875647 w 6254524"/>
              <a:gd name="connsiteY2755" fmla="*/ 3313661 h 5539721"/>
              <a:gd name="connsiteX2756" fmla="*/ 4927528 w 6254524"/>
              <a:gd name="connsiteY2756" fmla="*/ 3253134 h 5539721"/>
              <a:gd name="connsiteX2757" fmla="*/ 4951163 w 6254524"/>
              <a:gd name="connsiteY2757" fmla="*/ 3266969 h 5539721"/>
              <a:gd name="connsiteX2758" fmla="*/ 4903893 w 6254524"/>
              <a:gd name="connsiteY2758" fmla="*/ 3318273 h 5539721"/>
              <a:gd name="connsiteX2759" fmla="*/ 4903893 w 6254524"/>
              <a:gd name="connsiteY2759" fmla="*/ 3318273 h 5539721"/>
              <a:gd name="connsiteX2760" fmla="*/ 4913693 w 6254524"/>
              <a:gd name="connsiteY2760" fmla="*/ 3327496 h 5539721"/>
              <a:gd name="connsiteX2761" fmla="*/ 4909082 w 6254524"/>
              <a:gd name="connsiteY2761" fmla="*/ 3355742 h 5539721"/>
              <a:gd name="connsiteX2762" fmla="*/ 4871612 w 6254524"/>
              <a:gd name="connsiteY2762" fmla="*/ 3364966 h 5539721"/>
              <a:gd name="connsiteX2763" fmla="*/ 4913693 w 6254524"/>
              <a:gd name="connsiteY2763" fmla="*/ 3327496 h 5539721"/>
              <a:gd name="connsiteX2764" fmla="*/ 4913693 w 6254524"/>
              <a:gd name="connsiteY2764" fmla="*/ 3327496 h 5539721"/>
              <a:gd name="connsiteX2765" fmla="*/ 4955774 w 6254524"/>
              <a:gd name="connsiteY2765" fmla="*/ 3514267 h 5539721"/>
              <a:gd name="connsiteX2766" fmla="*/ 4970186 w 6254524"/>
              <a:gd name="connsiteY2766" fmla="*/ 3491209 h 5539721"/>
              <a:gd name="connsiteX2767" fmla="*/ 5045701 w 6254524"/>
              <a:gd name="connsiteY2767" fmla="*/ 3468151 h 5539721"/>
              <a:gd name="connsiteX2768" fmla="*/ 4955774 w 6254524"/>
              <a:gd name="connsiteY2768" fmla="*/ 3514267 h 5539721"/>
              <a:gd name="connsiteX2769" fmla="*/ 4955774 w 6254524"/>
              <a:gd name="connsiteY2769" fmla="*/ 3514267 h 5539721"/>
              <a:gd name="connsiteX2770" fmla="*/ 5022066 w 6254524"/>
              <a:gd name="connsiteY2770" fmla="*/ 3537325 h 5539721"/>
              <a:gd name="connsiteX2771" fmla="*/ 5017455 w 6254524"/>
              <a:gd name="connsiteY2771" fmla="*/ 3555772 h 5539721"/>
              <a:gd name="connsiteX2772" fmla="*/ 5008231 w 6254524"/>
              <a:gd name="connsiteY2772" fmla="*/ 3532714 h 5539721"/>
              <a:gd name="connsiteX2773" fmla="*/ 5022066 w 6254524"/>
              <a:gd name="connsiteY2773" fmla="*/ 3537325 h 5539721"/>
              <a:gd name="connsiteX2774" fmla="*/ 5022066 w 6254524"/>
              <a:gd name="connsiteY2774" fmla="*/ 3537325 h 5539721"/>
              <a:gd name="connsiteX2775" fmla="*/ 5026678 w 6254524"/>
              <a:gd name="connsiteY2775" fmla="*/ 3845728 h 5539721"/>
              <a:gd name="connsiteX2776" fmla="*/ 5012267 w 6254524"/>
              <a:gd name="connsiteY2776" fmla="*/ 3841117 h 5539721"/>
              <a:gd name="connsiteX2777" fmla="*/ 5031289 w 6254524"/>
              <a:gd name="connsiteY2777" fmla="*/ 3827282 h 5539721"/>
              <a:gd name="connsiteX2778" fmla="*/ 5026678 w 6254524"/>
              <a:gd name="connsiteY2778" fmla="*/ 3845728 h 5539721"/>
              <a:gd name="connsiteX2779" fmla="*/ 5026678 w 6254524"/>
              <a:gd name="connsiteY2779" fmla="*/ 3845728 h 5539721"/>
              <a:gd name="connsiteX2780" fmla="*/ 5017455 w 6254524"/>
              <a:gd name="connsiteY2780" fmla="*/ 3593241 h 5539721"/>
              <a:gd name="connsiteX2781" fmla="*/ 5017455 w 6254524"/>
              <a:gd name="connsiteY2781" fmla="*/ 3574795 h 5539721"/>
              <a:gd name="connsiteX2782" fmla="*/ 5036478 w 6254524"/>
              <a:gd name="connsiteY2782" fmla="*/ 3588630 h 5539721"/>
              <a:gd name="connsiteX2783" fmla="*/ 5017455 w 6254524"/>
              <a:gd name="connsiteY2783" fmla="*/ 3593241 h 5539721"/>
              <a:gd name="connsiteX2784" fmla="*/ 5017455 w 6254524"/>
              <a:gd name="connsiteY2784" fmla="*/ 3593241 h 5539721"/>
              <a:gd name="connsiteX2785" fmla="*/ 5238813 w 6254524"/>
              <a:gd name="connsiteY2785" fmla="*/ 3799035 h 5539721"/>
              <a:gd name="connsiteX2786" fmla="*/ 5219790 w 6254524"/>
              <a:gd name="connsiteY2786" fmla="*/ 3827282 h 5539721"/>
              <a:gd name="connsiteX2787" fmla="*/ 5196156 w 6254524"/>
              <a:gd name="connsiteY2787" fmla="*/ 3818058 h 5539721"/>
              <a:gd name="connsiteX2788" fmla="*/ 5238813 w 6254524"/>
              <a:gd name="connsiteY2788" fmla="*/ 3799035 h 5539721"/>
              <a:gd name="connsiteX2789" fmla="*/ 5238813 w 6254524"/>
              <a:gd name="connsiteY2789" fmla="*/ 3799035 h 5539721"/>
              <a:gd name="connsiteX2790" fmla="*/ 5281471 w 6254524"/>
              <a:gd name="connsiteY2790" fmla="*/ 3639934 h 5539721"/>
              <a:gd name="connsiteX2791" fmla="*/ 5305105 w 6254524"/>
              <a:gd name="connsiteY2791" fmla="*/ 3626099 h 5539721"/>
              <a:gd name="connsiteX2792" fmla="*/ 5281471 w 6254524"/>
              <a:gd name="connsiteY2792" fmla="*/ 3639934 h 5539721"/>
              <a:gd name="connsiteX2793" fmla="*/ 5281471 w 6254524"/>
              <a:gd name="connsiteY2793" fmla="*/ 3639934 h 5539721"/>
              <a:gd name="connsiteX2794" fmla="*/ 5305105 w 6254524"/>
              <a:gd name="connsiteY2794" fmla="*/ 3518879 h 5539721"/>
              <a:gd name="connsiteX2795" fmla="*/ 5286083 w 6254524"/>
              <a:gd name="connsiteY2795" fmla="*/ 3547125 h 5539721"/>
              <a:gd name="connsiteX2796" fmla="*/ 5305105 w 6254524"/>
              <a:gd name="connsiteY2796" fmla="*/ 3518879 h 5539721"/>
              <a:gd name="connsiteX2797" fmla="*/ 5305105 w 6254524"/>
              <a:gd name="connsiteY2797" fmla="*/ 3518879 h 5539721"/>
              <a:gd name="connsiteX2798" fmla="*/ 5290694 w 6254524"/>
              <a:gd name="connsiteY2798" fmla="*/ 3574795 h 5539721"/>
              <a:gd name="connsiteX2799" fmla="*/ 5286083 w 6254524"/>
              <a:gd name="connsiteY2799" fmla="*/ 3556349 h 5539721"/>
              <a:gd name="connsiteX2800" fmla="*/ 5333351 w 6254524"/>
              <a:gd name="connsiteY2800" fmla="*/ 3565572 h 5539721"/>
              <a:gd name="connsiteX2801" fmla="*/ 5290694 w 6254524"/>
              <a:gd name="connsiteY2801" fmla="*/ 3574795 h 5539721"/>
              <a:gd name="connsiteX2802" fmla="*/ 5290694 w 6254524"/>
              <a:gd name="connsiteY2802" fmla="*/ 3574795 h 5539721"/>
              <a:gd name="connsiteX2803" fmla="*/ 5351798 w 6254524"/>
              <a:gd name="connsiteY2803" fmla="*/ 3737931 h 5539721"/>
              <a:gd name="connsiteX2804" fmla="*/ 5337387 w 6254524"/>
              <a:gd name="connsiteY2804" fmla="*/ 3747155 h 5539721"/>
              <a:gd name="connsiteX2805" fmla="*/ 5341998 w 6254524"/>
              <a:gd name="connsiteY2805" fmla="*/ 3760990 h 5539721"/>
              <a:gd name="connsiteX2806" fmla="*/ 5327587 w 6254524"/>
              <a:gd name="connsiteY2806" fmla="*/ 3760990 h 5539721"/>
              <a:gd name="connsiteX2807" fmla="*/ 5322976 w 6254524"/>
              <a:gd name="connsiteY2807" fmla="*/ 3747155 h 5539721"/>
              <a:gd name="connsiteX2808" fmla="*/ 5327587 w 6254524"/>
              <a:gd name="connsiteY2808" fmla="*/ 3747155 h 5539721"/>
              <a:gd name="connsiteX2809" fmla="*/ 5332199 w 6254524"/>
              <a:gd name="connsiteY2809" fmla="*/ 3737931 h 5539721"/>
              <a:gd name="connsiteX2810" fmla="*/ 5351798 w 6254524"/>
              <a:gd name="connsiteY2810" fmla="*/ 3737931 h 5539721"/>
              <a:gd name="connsiteX2811" fmla="*/ 5351798 w 6254524"/>
              <a:gd name="connsiteY2811" fmla="*/ 3737931 h 5539721"/>
              <a:gd name="connsiteX2812" fmla="*/ 5351798 w 6254524"/>
              <a:gd name="connsiteY2812" fmla="*/ 3737931 h 5539721"/>
              <a:gd name="connsiteX2813" fmla="*/ 5318940 w 6254524"/>
              <a:gd name="connsiteY2813" fmla="*/ 3467574 h 5539721"/>
              <a:gd name="connsiteX2814" fmla="*/ 5333351 w 6254524"/>
              <a:gd name="connsiteY2814" fmla="*/ 3467574 h 5539721"/>
              <a:gd name="connsiteX2815" fmla="*/ 5337963 w 6254524"/>
              <a:gd name="connsiteY2815" fmla="*/ 3481410 h 5539721"/>
              <a:gd name="connsiteX2816" fmla="*/ 5328740 w 6254524"/>
              <a:gd name="connsiteY2816" fmla="*/ 3486021 h 5539721"/>
              <a:gd name="connsiteX2817" fmla="*/ 5324128 w 6254524"/>
              <a:gd name="connsiteY2817" fmla="*/ 3476798 h 5539721"/>
              <a:gd name="connsiteX2818" fmla="*/ 5319516 w 6254524"/>
              <a:gd name="connsiteY2818" fmla="*/ 3481410 h 5539721"/>
              <a:gd name="connsiteX2819" fmla="*/ 5314905 w 6254524"/>
              <a:gd name="connsiteY2819" fmla="*/ 3472186 h 5539721"/>
              <a:gd name="connsiteX2820" fmla="*/ 5318940 w 6254524"/>
              <a:gd name="connsiteY2820" fmla="*/ 3467574 h 5539721"/>
              <a:gd name="connsiteX2821" fmla="*/ 5318940 w 6254524"/>
              <a:gd name="connsiteY2821" fmla="*/ 3467574 h 5539721"/>
              <a:gd name="connsiteX2822" fmla="*/ 5309717 w 6254524"/>
              <a:gd name="connsiteY2822" fmla="*/ 3495244 h 5539721"/>
              <a:gd name="connsiteX2823" fmla="*/ 5272247 w 6254524"/>
              <a:gd name="connsiteY2823" fmla="*/ 3523491 h 5539721"/>
              <a:gd name="connsiteX2824" fmla="*/ 5257836 w 6254524"/>
              <a:gd name="connsiteY2824" fmla="*/ 3490633 h 5539721"/>
              <a:gd name="connsiteX2825" fmla="*/ 5276859 w 6254524"/>
              <a:gd name="connsiteY2825" fmla="*/ 3486021 h 5539721"/>
              <a:gd name="connsiteX2826" fmla="*/ 5309717 w 6254524"/>
              <a:gd name="connsiteY2826" fmla="*/ 3495244 h 5539721"/>
              <a:gd name="connsiteX2827" fmla="*/ 5309717 w 6254524"/>
              <a:gd name="connsiteY2827" fmla="*/ 3495244 h 5539721"/>
              <a:gd name="connsiteX2828" fmla="*/ 5286083 w 6254524"/>
              <a:gd name="connsiteY2828" fmla="*/ 3378800 h 5539721"/>
              <a:gd name="connsiteX2829" fmla="*/ 5276859 w 6254524"/>
              <a:gd name="connsiteY2829" fmla="*/ 3397247 h 5539721"/>
              <a:gd name="connsiteX2830" fmla="*/ 5286083 w 6254524"/>
              <a:gd name="connsiteY2830" fmla="*/ 3378800 h 5539721"/>
              <a:gd name="connsiteX2831" fmla="*/ 5286083 w 6254524"/>
              <a:gd name="connsiteY2831" fmla="*/ 3378800 h 5539721"/>
              <a:gd name="connsiteX2832" fmla="*/ 5201343 w 6254524"/>
              <a:gd name="connsiteY2832" fmla="*/ 3196641 h 5539721"/>
              <a:gd name="connsiteX2833" fmla="*/ 5210567 w 6254524"/>
              <a:gd name="connsiteY2833" fmla="*/ 3205864 h 5539721"/>
              <a:gd name="connsiteX2834" fmla="*/ 5186932 w 6254524"/>
              <a:gd name="connsiteY2834" fmla="*/ 3234111 h 5539721"/>
              <a:gd name="connsiteX2835" fmla="*/ 5201343 w 6254524"/>
              <a:gd name="connsiteY2835" fmla="*/ 3196641 h 5539721"/>
              <a:gd name="connsiteX2836" fmla="*/ 5201343 w 6254524"/>
              <a:gd name="connsiteY2836" fmla="*/ 3196641 h 5539721"/>
              <a:gd name="connsiteX2837" fmla="*/ 5144275 w 6254524"/>
              <a:gd name="connsiteY2837" fmla="*/ 3476798 h 5539721"/>
              <a:gd name="connsiteX2838" fmla="*/ 5158686 w 6254524"/>
              <a:gd name="connsiteY2838" fmla="*/ 3481410 h 5539721"/>
              <a:gd name="connsiteX2839" fmla="*/ 5290694 w 6254524"/>
              <a:gd name="connsiteY2839" fmla="*/ 3401859 h 5539721"/>
              <a:gd name="connsiteX2840" fmla="*/ 5276282 w 6254524"/>
              <a:gd name="connsiteY2840" fmla="*/ 3434717 h 5539721"/>
              <a:gd name="connsiteX2841" fmla="*/ 5252648 w 6254524"/>
              <a:gd name="connsiteY2841" fmla="*/ 3434717 h 5539721"/>
              <a:gd name="connsiteX2842" fmla="*/ 5261871 w 6254524"/>
              <a:gd name="connsiteY2842" fmla="*/ 3448552 h 5539721"/>
              <a:gd name="connsiteX2843" fmla="*/ 5294729 w 6254524"/>
              <a:gd name="connsiteY2843" fmla="*/ 3434717 h 5539721"/>
              <a:gd name="connsiteX2844" fmla="*/ 5247460 w 6254524"/>
              <a:gd name="connsiteY2844" fmla="*/ 3486021 h 5539721"/>
              <a:gd name="connsiteX2845" fmla="*/ 5233048 w 6254524"/>
              <a:gd name="connsiteY2845" fmla="*/ 3499856 h 5539721"/>
              <a:gd name="connsiteX2846" fmla="*/ 5247460 w 6254524"/>
              <a:gd name="connsiteY2846" fmla="*/ 3499856 h 5539721"/>
              <a:gd name="connsiteX2847" fmla="*/ 5256684 w 6254524"/>
              <a:gd name="connsiteY2847" fmla="*/ 3541937 h 5539721"/>
              <a:gd name="connsiteX2848" fmla="*/ 5247460 w 6254524"/>
              <a:gd name="connsiteY2848" fmla="*/ 3570183 h 5539721"/>
              <a:gd name="connsiteX2849" fmla="*/ 5238237 w 6254524"/>
              <a:gd name="connsiteY2849" fmla="*/ 3537325 h 5539721"/>
              <a:gd name="connsiteX2850" fmla="*/ 5167333 w 6254524"/>
              <a:gd name="connsiteY2850" fmla="*/ 3574795 h 5539721"/>
              <a:gd name="connsiteX2851" fmla="*/ 5167333 w 6254524"/>
              <a:gd name="connsiteY2851" fmla="*/ 3565572 h 5539721"/>
              <a:gd name="connsiteX2852" fmla="*/ 5110840 w 6254524"/>
              <a:gd name="connsiteY2852" fmla="*/ 3598430 h 5539721"/>
              <a:gd name="connsiteX2853" fmla="*/ 5125252 w 6254524"/>
              <a:gd name="connsiteY2853" fmla="*/ 3575371 h 5539721"/>
              <a:gd name="connsiteX2854" fmla="*/ 5120640 w 6254524"/>
              <a:gd name="connsiteY2854" fmla="*/ 3510232 h 5539721"/>
              <a:gd name="connsiteX2855" fmla="*/ 5101617 w 6254524"/>
              <a:gd name="connsiteY2855" fmla="*/ 3496397 h 5539721"/>
              <a:gd name="connsiteX2856" fmla="*/ 5144275 w 6254524"/>
              <a:gd name="connsiteY2856" fmla="*/ 3476798 h 5539721"/>
              <a:gd name="connsiteX2857" fmla="*/ 5144275 w 6254524"/>
              <a:gd name="connsiteY2857" fmla="*/ 3476798 h 5539721"/>
              <a:gd name="connsiteX2858" fmla="*/ 5106805 w 6254524"/>
              <a:gd name="connsiteY2858" fmla="*/ 3458351 h 5539721"/>
              <a:gd name="connsiteX2859" fmla="*/ 5073947 w 6254524"/>
              <a:gd name="connsiteY2859" fmla="*/ 3462963 h 5539721"/>
              <a:gd name="connsiteX2860" fmla="*/ 5106805 w 6254524"/>
              <a:gd name="connsiteY2860" fmla="*/ 3458351 h 5539721"/>
              <a:gd name="connsiteX2861" fmla="*/ 5106805 w 6254524"/>
              <a:gd name="connsiteY2861" fmla="*/ 3458351 h 5539721"/>
              <a:gd name="connsiteX2862" fmla="*/ 5073947 w 6254524"/>
              <a:gd name="connsiteY2862" fmla="*/ 3733320 h 5539721"/>
              <a:gd name="connsiteX2863" fmla="*/ 5059536 w 6254524"/>
              <a:gd name="connsiteY2863" fmla="*/ 3691239 h 5539721"/>
              <a:gd name="connsiteX2864" fmla="*/ 5097005 w 6254524"/>
              <a:gd name="connsiteY2864" fmla="*/ 3686627 h 5539721"/>
              <a:gd name="connsiteX2865" fmla="*/ 5097005 w 6254524"/>
              <a:gd name="connsiteY2865" fmla="*/ 3668180 h 5539721"/>
              <a:gd name="connsiteX2866" fmla="*/ 5144275 w 6254524"/>
              <a:gd name="connsiteY2866" fmla="*/ 3649734 h 5539721"/>
              <a:gd name="connsiteX2867" fmla="*/ 5135051 w 6254524"/>
              <a:gd name="connsiteY2867" fmla="*/ 3631288 h 5539721"/>
              <a:gd name="connsiteX2868" fmla="*/ 5167909 w 6254524"/>
              <a:gd name="connsiteY2868" fmla="*/ 3617452 h 5539721"/>
              <a:gd name="connsiteX2869" fmla="*/ 5167909 w 6254524"/>
              <a:gd name="connsiteY2869" fmla="*/ 3579983 h 5539721"/>
              <a:gd name="connsiteX2870" fmla="*/ 5182321 w 6254524"/>
              <a:gd name="connsiteY2870" fmla="*/ 3579983 h 5539721"/>
              <a:gd name="connsiteX2871" fmla="*/ 5182321 w 6254524"/>
              <a:gd name="connsiteY2871" fmla="*/ 3612841 h 5539721"/>
              <a:gd name="connsiteX2872" fmla="*/ 5201343 w 6254524"/>
              <a:gd name="connsiteY2872" fmla="*/ 3579983 h 5539721"/>
              <a:gd name="connsiteX2873" fmla="*/ 5244001 w 6254524"/>
              <a:gd name="connsiteY2873" fmla="*/ 3579983 h 5539721"/>
              <a:gd name="connsiteX2874" fmla="*/ 5248613 w 6254524"/>
              <a:gd name="connsiteY2874" fmla="*/ 3617452 h 5539721"/>
              <a:gd name="connsiteX2875" fmla="*/ 5149463 w 6254524"/>
              <a:gd name="connsiteY2875" fmla="*/ 3701615 h 5539721"/>
              <a:gd name="connsiteX2876" fmla="*/ 5130440 w 6254524"/>
              <a:gd name="connsiteY2876" fmla="*/ 3687780 h 5539721"/>
              <a:gd name="connsiteX2877" fmla="*/ 5045701 w 6254524"/>
              <a:gd name="connsiteY2877" fmla="*/ 3776554 h 5539721"/>
              <a:gd name="connsiteX2878" fmla="*/ 5073947 w 6254524"/>
              <a:gd name="connsiteY2878" fmla="*/ 3733320 h 5539721"/>
              <a:gd name="connsiteX2879" fmla="*/ 5073947 w 6254524"/>
              <a:gd name="connsiteY2879" fmla="*/ 3733320 h 5539721"/>
              <a:gd name="connsiteX2880" fmla="*/ 5026678 w 6254524"/>
              <a:gd name="connsiteY2880" fmla="*/ 3290027 h 5539721"/>
              <a:gd name="connsiteX2881" fmla="*/ 5041090 w 6254524"/>
              <a:gd name="connsiteY2881" fmla="*/ 3322885 h 5539721"/>
              <a:gd name="connsiteX2882" fmla="*/ 4993820 w 6254524"/>
              <a:gd name="connsiteY2882" fmla="*/ 3345943 h 5539721"/>
              <a:gd name="connsiteX2883" fmla="*/ 4974797 w 6254524"/>
              <a:gd name="connsiteY2883" fmla="*/ 3322885 h 5539721"/>
              <a:gd name="connsiteX2884" fmla="*/ 5026678 w 6254524"/>
              <a:gd name="connsiteY2884" fmla="*/ 3290027 h 5539721"/>
              <a:gd name="connsiteX2885" fmla="*/ 5026678 w 6254524"/>
              <a:gd name="connsiteY2885" fmla="*/ 3290027 h 5539721"/>
              <a:gd name="connsiteX2886" fmla="*/ 4970186 w 6254524"/>
              <a:gd name="connsiteY2886" fmla="*/ 3401859 h 5539721"/>
              <a:gd name="connsiteX2887" fmla="*/ 4970186 w 6254524"/>
              <a:gd name="connsiteY2887" fmla="*/ 3420305 h 5539721"/>
              <a:gd name="connsiteX2888" fmla="*/ 4993820 w 6254524"/>
              <a:gd name="connsiteY2888" fmla="*/ 3420305 h 5539721"/>
              <a:gd name="connsiteX2889" fmla="*/ 4984597 w 6254524"/>
              <a:gd name="connsiteY2889" fmla="*/ 3392059 h 5539721"/>
              <a:gd name="connsiteX2890" fmla="*/ 5012843 w 6254524"/>
              <a:gd name="connsiteY2890" fmla="*/ 3354590 h 5539721"/>
              <a:gd name="connsiteX2891" fmla="*/ 5045701 w 6254524"/>
              <a:gd name="connsiteY2891" fmla="*/ 3354590 h 5539721"/>
              <a:gd name="connsiteX2892" fmla="*/ 5036478 w 6254524"/>
              <a:gd name="connsiteY2892" fmla="*/ 3392059 h 5539721"/>
              <a:gd name="connsiteX2893" fmla="*/ 5008231 w 6254524"/>
              <a:gd name="connsiteY2893" fmla="*/ 3387447 h 5539721"/>
              <a:gd name="connsiteX2894" fmla="*/ 5022643 w 6254524"/>
              <a:gd name="connsiteY2894" fmla="*/ 3405894 h 5539721"/>
              <a:gd name="connsiteX2895" fmla="*/ 5008231 w 6254524"/>
              <a:gd name="connsiteY2895" fmla="*/ 3428952 h 5539721"/>
              <a:gd name="connsiteX2896" fmla="*/ 5003620 w 6254524"/>
              <a:gd name="connsiteY2896" fmla="*/ 3415117 h 5539721"/>
              <a:gd name="connsiteX2897" fmla="*/ 4994397 w 6254524"/>
              <a:gd name="connsiteY2897" fmla="*/ 3443363 h 5539721"/>
              <a:gd name="connsiteX2898" fmla="*/ 4951739 w 6254524"/>
              <a:gd name="connsiteY2898" fmla="*/ 3466422 h 5539721"/>
              <a:gd name="connsiteX2899" fmla="*/ 4960962 w 6254524"/>
              <a:gd name="connsiteY2899" fmla="*/ 3447975 h 5539721"/>
              <a:gd name="connsiteX2900" fmla="*/ 4937328 w 6254524"/>
              <a:gd name="connsiteY2900" fmla="*/ 3452587 h 5539721"/>
              <a:gd name="connsiteX2901" fmla="*/ 4970186 w 6254524"/>
              <a:gd name="connsiteY2901" fmla="*/ 3401859 h 5539721"/>
              <a:gd name="connsiteX2902" fmla="*/ 4970186 w 6254524"/>
              <a:gd name="connsiteY2902" fmla="*/ 3401859 h 5539721"/>
              <a:gd name="connsiteX2903" fmla="*/ 4951163 w 6254524"/>
              <a:gd name="connsiteY2903" fmla="*/ 3252557 h 5539721"/>
              <a:gd name="connsiteX2904" fmla="*/ 4922917 w 6254524"/>
              <a:gd name="connsiteY2904" fmla="*/ 3252557 h 5539721"/>
              <a:gd name="connsiteX2905" fmla="*/ 4937328 w 6254524"/>
              <a:gd name="connsiteY2905" fmla="*/ 3224311 h 5539721"/>
              <a:gd name="connsiteX2906" fmla="*/ 4861813 w 6254524"/>
              <a:gd name="connsiteY2906" fmla="*/ 3308473 h 5539721"/>
              <a:gd name="connsiteX2907" fmla="*/ 4857201 w 6254524"/>
              <a:gd name="connsiteY2907" fmla="*/ 3280227 h 5539721"/>
              <a:gd name="connsiteX2908" fmla="*/ 4790908 w 6254524"/>
              <a:gd name="connsiteY2908" fmla="*/ 3331532 h 5539721"/>
              <a:gd name="connsiteX2909" fmla="*/ 4786297 w 6254524"/>
              <a:gd name="connsiteY2909" fmla="*/ 3313085 h 5539721"/>
              <a:gd name="connsiteX2910" fmla="*/ 4809932 w 6254524"/>
              <a:gd name="connsiteY2910" fmla="*/ 3280227 h 5539721"/>
              <a:gd name="connsiteX2911" fmla="*/ 4790908 w 6254524"/>
              <a:gd name="connsiteY2911" fmla="*/ 3280227 h 5539721"/>
              <a:gd name="connsiteX2912" fmla="*/ 4805320 w 6254524"/>
              <a:gd name="connsiteY2912" fmla="*/ 3219699 h 5539721"/>
              <a:gd name="connsiteX2913" fmla="*/ 4824343 w 6254524"/>
              <a:gd name="connsiteY2913" fmla="*/ 3215088 h 5539721"/>
              <a:gd name="connsiteX2914" fmla="*/ 4824343 w 6254524"/>
              <a:gd name="connsiteY2914" fmla="*/ 3238146 h 5539721"/>
              <a:gd name="connsiteX2915" fmla="*/ 4857201 w 6254524"/>
              <a:gd name="connsiteY2915" fmla="*/ 3233534 h 5539721"/>
              <a:gd name="connsiteX2916" fmla="*/ 4956350 w 6254524"/>
              <a:gd name="connsiteY2916" fmla="*/ 3196065 h 5539721"/>
              <a:gd name="connsiteX2917" fmla="*/ 4951163 w 6254524"/>
              <a:gd name="connsiteY2917" fmla="*/ 3252557 h 5539721"/>
              <a:gd name="connsiteX2918" fmla="*/ 4951163 w 6254524"/>
              <a:gd name="connsiteY2918" fmla="*/ 3252557 h 5539721"/>
              <a:gd name="connsiteX2919" fmla="*/ 5031289 w 6254524"/>
              <a:gd name="connsiteY2919" fmla="*/ 3131502 h 5539721"/>
              <a:gd name="connsiteX2920" fmla="*/ 5016878 w 6254524"/>
              <a:gd name="connsiteY2920" fmla="*/ 3131502 h 5539721"/>
              <a:gd name="connsiteX2921" fmla="*/ 5035901 w 6254524"/>
              <a:gd name="connsiteY2921" fmla="*/ 3117667 h 5539721"/>
              <a:gd name="connsiteX2922" fmla="*/ 5031289 w 6254524"/>
              <a:gd name="connsiteY2922" fmla="*/ 3131502 h 5539721"/>
              <a:gd name="connsiteX2923" fmla="*/ 5031289 w 6254524"/>
              <a:gd name="connsiteY2923" fmla="*/ 3131502 h 5539721"/>
              <a:gd name="connsiteX2924" fmla="*/ 5031289 w 6254524"/>
              <a:gd name="connsiteY2924" fmla="*/ 2394217 h 5539721"/>
              <a:gd name="connsiteX2925" fmla="*/ 5054925 w 6254524"/>
              <a:gd name="connsiteY2925" fmla="*/ 2380382 h 5539721"/>
              <a:gd name="connsiteX2926" fmla="*/ 5031289 w 6254524"/>
              <a:gd name="connsiteY2926" fmla="*/ 2394217 h 5539721"/>
              <a:gd name="connsiteX2927" fmla="*/ 5031289 w 6254524"/>
              <a:gd name="connsiteY2927" fmla="*/ 2394217 h 5539721"/>
              <a:gd name="connsiteX2928" fmla="*/ 5186932 w 6254524"/>
              <a:gd name="connsiteY2928" fmla="*/ 2646128 h 5539721"/>
              <a:gd name="connsiteX2929" fmla="*/ 5163298 w 6254524"/>
              <a:gd name="connsiteY2929" fmla="*/ 2664574 h 5539721"/>
              <a:gd name="connsiteX2930" fmla="*/ 5186932 w 6254524"/>
              <a:gd name="connsiteY2930" fmla="*/ 2646128 h 5539721"/>
              <a:gd name="connsiteX2931" fmla="*/ 5186932 w 6254524"/>
              <a:gd name="connsiteY2931" fmla="*/ 2646128 h 5539721"/>
              <a:gd name="connsiteX2932" fmla="*/ 5177709 w 6254524"/>
              <a:gd name="connsiteY2932" fmla="*/ 3042728 h 5539721"/>
              <a:gd name="connsiteX2933" fmla="*/ 5182321 w 6254524"/>
              <a:gd name="connsiteY2933" fmla="*/ 3009870 h 5539721"/>
              <a:gd name="connsiteX2934" fmla="*/ 5205955 w 6254524"/>
              <a:gd name="connsiteY2934" fmla="*/ 3014482 h 5539721"/>
              <a:gd name="connsiteX2935" fmla="*/ 5177709 w 6254524"/>
              <a:gd name="connsiteY2935" fmla="*/ 3042728 h 5539721"/>
              <a:gd name="connsiteX2936" fmla="*/ 5177709 w 6254524"/>
              <a:gd name="connsiteY2936" fmla="*/ 3042728 h 5539721"/>
              <a:gd name="connsiteX2937" fmla="*/ 5139663 w 6254524"/>
              <a:gd name="connsiteY2937" fmla="*/ 2753348 h 5539721"/>
              <a:gd name="connsiteX2938" fmla="*/ 5215178 w 6254524"/>
              <a:gd name="connsiteY2938" fmla="*/ 2697432 h 5539721"/>
              <a:gd name="connsiteX2939" fmla="*/ 5139663 w 6254524"/>
              <a:gd name="connsiteY2939" fmla="*/ 2753348 h 5539721"/>
              <a:gd name="connsiteX2940" fmla="*/ 5139663 w 6254524"/>
              <a:gd name="connsiteY2940" fmla="*/ 2753348 h 5539721"/>
              <a:gd name="connsiteX2941" fmla="*/ 5305105 w 6254524"/>
              <a:gd name="connsiteY2941" fmla="*/ 2328502 h 5539721"/>
              <a:gd name="connsiteX2942" fmla="*/ 5281471 w 6254524"/>
              <a:gd name="connsiteY2942" fmla="*/ 2361360 h 5539721"/>
              <a:gd name="connsiteX2943" fmla="*/ 5305105 w 6254524"/>
              <a:gd name="connsiteY2943" fmla="*/ 2328502 h 5539721"/>
              <a:gd name="connsiteX2944" fmla="*/ 5305105 w 6254524"/>
              <a:gd name="connsiteY2944" fmla="*/ 2328502 h 5539721"/>
              <a:gd name="connsiteX2945" fmla="*/ 5314329 w 6254524"/>
              <a:gd name="connsiteY2945" fmla="*/ 2426499 h 5539721"/>
              <a:gd name="connsiteX2946" fmla="*/ 5267059 w 6254524"/>
              <a:gd name="connsiteY2946" fmla="*/ 2477803 h 5539721"/>
              <a:gd name="connsiteX2947" fmla="*/ 5257836 w 6254524"/>
              <a:gd name="connsiteY2947" fmla="*/ 2444945 h 5539721"/>
              <a:gd name="connsiteX2948" fmla="*/ 5314329 w 6254524"/>
              <a:gd name="connsiteY2948" fmla="*/ 2426499 h 5539721"/>
              <a:gd name="connsiteX2949" fmla="*/ 5314329 w 6254524"/>
              <a:gd name="connsiteY2949" fmla="*/ 2426499 h 5539721"/>
              <a:gd name="connsiteX2950" fmla="*/ 5427314 w 6254524"/>
              <a:gd name="connsiteY2950" fmla="*/ 2702044 h 5539721"/>
              <a:gd name="connsiteX2951" fmla="*/ 5446336 w 6254524"/>
              <a:gd name="connsiteY2951" fmla="*/ 2673797 h 5539721"/>
              <a:gd name="connsiteX2952" fmla="*/ 5427314 w 6254524"/>
              <a:gd name="connsiteY2952" fmla="*/ 2702044 h 5539721"/>
              <a:gd name="connsiteX2953" fmla="*/ 5427314 w 6254524"/>
              <a:gd name="connsiteY2953" fmla="*/ 2702044 h 5539721"/>
              <a:gd name="connsiteX2954" fmla="*/ 5427314 w 6254524"/>
              <a:gd name="connsiteY2954" fmla="*/ 2585600 h 5539721"/>
              <a:gd name="connsiteX2955" fmla="*/ 5276282 w 6254524"/>
              <a:gd name="connsiteY2955" fmla="*/ 2697432 h 5539721"/>
              <a:gd name="connsiteX2956" fmla="*/ 5276282 w 6254524"/>
              <a:gd name="connsiteY2956" fmla="*/ 2664574 h 5539721"/>
              <a:gd name="connsiteX2957" fmla="*/ 5238813 w 6254524"/>
              <a:gd name="connsiteY2957" fmla="*/ 2673797 h 5539721"/>
              <a:gd name="connsiteX2958" fmla="*/ 5286083 w 6254524"/>
              <a:gd name="connsiteY2958" fmla="*/ 2613270 h 5539721"/>
              <a:gd name="connsiteX2959" fmla="*/ 5323552 w 6254524"/>
              <a:gd name="connsiteY2959" fmla="*/ 2590212 h 5539721"/>
              <a:gd name="connsiteX2960" fmla="*/ 5342575 w 6254524"/>
              <a:gd name="connsiteY2960" fmla="*/ 2604047 h 5539721"/>
              <a:gd name="connsiteX2961" fmla="*/ 5455560 w 6254524"/>
              <a:gd name="connsiteY2961" fmla="*/ 2561965 h 5539721"/>
              <a:gd name="connsiteX2962" fmla="*/ 5427314 w 6254524"/>
              <a:gd name="connsiteY2962" fmla="*/ 2585600 h 5539721"/>
              <a:gd name="connsiteX2963" fmla="*/ 5427314 w 6254524"/>
              <a:gd name="connsiteY2963" fmla="*/ 2585600 h 5539721"/>
              <a:gd name="connsiteX2964" fmla="*/ 5460171 w 6254524"/>
              <a:gd name="connsiteY2964" fmla="*/ 2561965 h 5539721"/>
              <a:gd name="connsiteX2965" fmla="*/ 5474583 w 6254524"/>
              <a:gd name="connsiteY2965" fmla="*/ 2519884 h 5539721"/>
              <a:gd name="connsiteX2966" fmla="*/ 5493606 w 6254524"/>
              <a:gd name="connsiteY2966" fmla="*/ 2519884 h 5539721"/>
              <a:gd name="connsiteX2967" fmla="*/ 5460171 w 6254524"/>
              <a:gd name="connsiteY2967" fmla="*/ 2561965 h 5539721"/>
              <a:gd name="connsiteX2968" fmla="*/ 5460171 w 6254524"/>
              <a:gd name="connsiteY2968" fmla="*/ 2561965 h 5539721"/>
              <a:gd name="connsiteX2969" fmla="*/ 5559322 w 6254524"/>
              <a:gd name="connsiteY2969" fmla="*/ 2524496 h 5539721"/>
              <a:gd name="connsiteX2970" fmla="*/ 5540299 w 6254524"/>
              <a:gd name="connsiteY2970" fmla="*/ 2542943 h 5539721"/>
              <a:gd name="connsiteX2971" fmla="*/ 5559322 w 6254524"/>
              <a:gd name="connsiteY2971" fmla="*/ 2524496 h 5539721"/>
              <a:gd name="connsiteX2972" fmla="*/ 5559322 w 6254524"/>
              <a:gd name="connsiteY2972" fmla="*/ 2524496 h 5539721"/>
              <a:gd name="connsiteX2973" fmla="*/ 5550098 w 6254524"/>
              <a:gd name="connsiteY2973" fmla="*/ 2365971 h 5539721"/>
              <a:gd name="connsiteX2974" fmla="*/ 5554710 w 6254524"/>
              <a:gd name="connsiteY2974" fmla="*/ 2342913 h 5539721"/>
              <a:gd name="connsiteX2975" fmla="*/ 5573733 w 6254524"/>
              <a:gd name="connsiteY2975" fmla="*/ 2347525 h 5539721"/>
              <a:gd name="connsiteX2976" fmla="*/ 5550098 w 6254524"/>
              <a:gd name="connsiteY2976" fmla="*/ 2365971 h 5539721"/>
              <a:gd name="connsiteX2977" fmla="*/ 5550098 w 6254524"/>
              <a:gd name="connsiteY2977" fmla="*/ 2365971 h 5539721"/>
              <a:gd name="connsiteX2978" fmla="*/ 5243425 w 6254524"/>
              <a:gd name="connsiteY2978" fmla="*/ 3453739 h 5539721"/>
              <a:gd name="connsiteX2979" fmla="*/ 5248037 w 6254524"/>
              <a:gd name="connsiteY2979" fmla="*/ 3486597 h 5539721"/>
              <a:gd name="connsiteX2980" fmla="*/ 5252648 w 6254524"/>
              <a:gd name="connsiteY2980" fmla="*/ 3468151 h 5539721"/>
              <a:gd name="connsiteX2981" fmla="*/ 5243425 w 6254524"/>
              <a:gd name="connsiteY2981" fmla="*/ 3453739 h 5539721"/>
              <a:gd name="connsiteX2982" fmla="*/ 5243425 w 6254524"/>
              <a:gd name="connsiteY2982" fmla="*/ 3453739 h 5539721"/>
              <a:gd name="connsiteX2983" fmla="*/ 3300775 w 6254524"/>
              <a:gd name="connsiteY2983" fmla="*/ 5017083 h 5539721"/>
              <a:gd name="connsiteX2984" fmla="*/ 3309998 w 6254524"/>
              <a:gd name="connsiteY2984" fmla="*/ 5030918 h 5539721"/>
              <a:gd name="connsiteX2985" fmla="*/ 3371102 w 6254524"/>
              <a:gd name="connsiteY2985" fmla="*/ 5012471 h 5539721"/>
              <a:gd name="connsiteX2986" fmla="*/ 3300775 w 6254524"/>
              <a:gd name="connsiteY2986" fmla="*/ 5017083 h 5539721"/>
              <a:gd name="connsiteX2987" fmla="*/ 3300775 w 6254524"/>
              <a:gd name="connsiteY2987" fmla="*/ 5017083 h 5539721"/>
              <a:gd name="connsiteX2988" fmla="*/ 4371250 w 6254524"/>
              <a:gd name="connsiteY2988" fmla="*/ 410640 h 5539721"/>
              <a:gd name="connsiteX2989" fmla="*/ 4371250 w 6254524"/>
              <a:gd name="connsiteY2989" fmla="*/ 410640 h 5539721"/>
              <a:gd name="connsiteX2990" fmla="*/ 4371250 w 6254524"/>
              <a:gd name="connsiteY2990" fmla="*/ 410640 h 5539721"/>
              <a:gd name="connsiteX2991" fmla="*/ 5408290 w 6254524"/>
              <a:gd name="connsiteY2991" fmla="*/ 741524 h 5539721"/>
              <a:gd name="connsiteX2992" fmla="*/ 5380044 w 6254524"/>
              <a:gd name="connsiteY2992" fmla="*/ 778994 h 5539721"/>
              <a:gd name="connsiteX2993" fmla="*/ 5408290 w 6254524"/>
              <a:gd name="connsiteY2993" fmla="*/ 746136 h 5539721"/>
              <a:gd name="connsiteX2994" fmla="*/ 5408290 w 6254524"/>
              <a:gd name="connsiteY2994" fmla="*/ 741524 h 5539721"/>
              <a:gd name="connsiteX2995" fmla="*/ 5408290 w 6254524"/>
              <a:gd name="connsiteY2995" fmla="*/ 741524 h 5539721"/>
              <a:gd name="connsiteX2996" fmla="*/ 4522281 w 6254524"/>
              <a:gd name="connsiteY2996" fmla="*/ 844709 h 5539721"/>
              <a:gd name="connsiteX2997" fmla="*/ 4602408 w 6254524"/>
              <a:gd name="connsiteY2997" fmla="*/ 811852 h 5539721"/>
              <a:gd name="connsiteX2998" fmla="*/ 4687147 w 6254524"/>
              <a:gd name="connsiteY2998" fmla="*/ 746712 h 5539721"/>
              <a:gd name="connsiteX2999" fmla="*/ 4512481 w 6254524"/>
              <a:gd name="connsiteY2999" fmla="*/ 821651 h 5539721"/>
              <a:gd name="connsiteX3000" fmla="*/ 4522281 w 6254524"/>
              <a:gd name="connsiteY3000" fmla="*/ 844709 h 5539721"/>
              <a:gd name="connsiteX3001" fmla="*/ 4522281 w 6254524"/>
              <a:gd name="connsiteY3001" fmla="*/ 844709 h 5539721"/>
              <a:gd name="connsiteX3002" fmla="*/ 5431925 w 6254524"/>
              <a:gd name="connsiteY3002" fmla="*/ 1175594 h 5539721"/>
              <a:gd name="connsiteX3003" fmla="*/ 5455560 w 6254524"/>
              <a:gd name="connsiteY3003" fmla="*/ 1147348 h 5539721"/>
              <a:gd name="connsiteX3004" fmla="*/ 5408290 w 6254524"/>
              <a:gd name="connsiteY3004" fmla="*/ 1128901 h 5539721"/>
              <a:gd name="connsiteX3005" fmla="*/ 5436537 w 6254524"/>
              <a:gd name="connsiteY3005" fmla="*/ 1157147 h 5539721"/>
              <a:gd name="connsiteX3006" fmla="*/ 5431925 w 6254524"/>
              <a:gd name="connsiteY3006" fmla="*/ 1175594 h 5539721"/>
              <a:gd name="connsiteX3007" fmla="*/ 5431925 w 6254524"/>
              <a:gd name="connsiteY3007" fmla="*/ 1175594 h 5539721"/>
              <a:gd name="connsiteX3008" fmla="*/ 5621002 w 6254524"/>
              <a:gd name="connsiteY3008" fmla="*/ 1544524 h 5539721"/>
              <a:gd name="connsiteX3009" fmla="*/ 5672883 w 6254524"/>
              <a:gd name="connsiteY3009" fmla="*/ 1511667 h 5539721"/>
              <a:gd name="connsiteX3010" fmla="*/ 5621002 w 6254524"/>
              <a:gd name="connsiteY3010" fmla="*/ 1544524 h 5539721"/>
              <a:gd name="connsiteX3011" fmla="*/ 5621002 w 6254524"/>
              <a:gd name="connsiteY3011" fmla="*/ 1544524 h 5539721"/>
              <a:gd name="connsiteX3012" fmla="*/ 5747822 w 6254524"/>
              <a:gd name="connsiteY3012" fmla="*/ 1749742 h 5539721"/>
              <a:gd name="connsiteX3013" fmla="*/ 5804315 w 6254524"/>
              <a:gd name="connsiteY3013" fmla="*/ 1731295 h 5539721"/>
              <a:gd name="connsiteX3014" fmla="*/ 5776068 w 6254524"/>
              <a:gd name="connsiteY3014" fmla="*/ 1731295 h 5539721"/>
              <a:gd name="connsiteX3015" fmla="*/ 5808926 w 6254524"/>
              <a:gd name="connsiteY3015" fmla="*/ 1712849 h 5539721"/>
              <a:gd name="connsiteX3016" fmla="*/ 5766268 w 6254524"/>
              <a:gd name="connsiteY3016" fmla="*/ 1708237 h 5539721"/>
              <a:gd name="connsiteX3017" fmla="*/ 5747822 w 6254524"/>
              <a:gd name="connsiteY3017" fmla="*/ 1749742 h 5539721"/>
              <a:gd name="connsiteX3018" fmla="*/ 5747822 w 6254524"/>
              <a:gd name="connsiteY3018" fmla="*/ 1749742 h 5539721"/>
              <a:gd name="connsiteX3019" fmla="*/ 5479195 w 6254524"/>
              <a:gd name="connsiteY3019" fmla="*/ 1764153 h 5539721"/>
              <a:gd name="connsiteX3020" fmla="*/ 5559322 w 6254524"/>
              <a:gd name="connsiteY3020" fmla="*/ 1731295 h 5539721"/>
              <a:gd name="connsiteX3021" fmla="*/ 5479195 w 6254524"/>
              <a:gd name="connsiteY3021" fmla="*/ 1764153 h 5539721"/>
              <a:gd name="connsiteX3022" fmla="*/ 5479195 w 6254524"/>
              <a:gd name="connsiteY3022" fmla="*/ 1764153 h 5539721"/>
              <a:gd name="connsiteX3023" fmla="*/ 5729376 w 6254524"/>
              <a:gd name="connsiteY3023" fmla="*/ 1745130 h 5539721"/>
              <a:gd name="connsiteX3024" fmla="*/ 5663084 w 6254524"/>
              <a:gd name="connsiteY3024" fmla="*/ 1773377 h 5539721"/>
              <a:gd name="connsiteX3025" fmla="*/ 5695941 w 6254524"/>
              <a:gd name="connsiteY3025" fmla="*/ 1787211 h 5539721"/>
              <a:gd name="connsiteX3026" fmla="*/ 5653283 w 6254524"/>
              <a:gd name="connsiteY3026" fmla="*/ 1805658 h 5539721"/>
              <a:gd name="connsiteX3027" fmla="*/ 5695941 w 6254524"/>
              <a:gd name="connsiteY3027" fmla="*/ 1787211 h 5539721"/>
              <a:gd name="connsiteX3028" fmla="*/ 5719576 w 6254524"/>
              <a:gd name="connsiteY3028" fmla="*/ 1777988 h 5539721"/>
              <a:gd name="connsiteX3029" fmla="*/ 5700553 w 6254524"/>
              <a:gd name="connsiteY3029" fmla="*/ 1773377 h 5539721"/>
              <a:gd name="connsiteX3030" fmla="*/ 5729376 w 6254524"/>
              <a:gd name="connsiteY3030" fmla="*/ 1745130 h 5539721"/>
              <a:gd name="connsiteX3031" fmla="*/ 5729376 w 6254524"/>
              <a:gd name="connsiteY3031" fmla="*/ 1745130 h 5539721"/>
              <a:gd name="connsiteX3032" fmla="*/ 5974369 w 6254524"/>
              <a:gd name="connsiteY3032" fmla="*/ 1875985 h 5539721"/>
              <a:gd name="connsiteX3033" fmla="*/ 6045273 w 6254524"/>
              <a:gd name="connsiteY3033" fmla="*/ 1824681 h 5539721"/>
              <a:gd name="connsiteX3034" fmla="*/ 6068906 w 6254524"/>
              <a:gd name="connsiteY3034" fmla="*/ 1801623 h 5539721"/>
              <a:gd name="connsiteX3035" fmla="*/ 5917876 w 6254524"/>
              <a:gd name="connsiteY3035" fmla="*/ 1852927 h 5539721"/>
              <a:gd name="connsiteX3036" fmla="*/ 5927100 w 6254524"/>
              <a:gd name="connsiteY3036" fmla="*/ 1866762 h 5539721"/>
              <a:gd name="connsiteX3037" fmla="*/ 5898853 w 6254524"/>
              <a:gd name="connsiteY3037" fmla="*/ 1889820 h 5539721"/>
              <a:gd name="connsiteX3038" fmla="*/ 5974369 w 6254524"/>
              <a:gd name="connsiteY3038" fmla="*/ 1875985 h 5539721"/>
              <a:gd name="connsiteX3039" fmla="*/ 5974369 w 6254524"/>
              <a:gd name="connsiteY3039" fmla="*/ 1875985 h 5539721"/>
              <a:gd name="connsiteX3040" fmla="*/ 5799703 w 6254524"/>
              <a:gd name="connsiteY3040" fmla="*/ 1866762 h 5539721"/>
              <a:gd name="connsiteX3041" fmla="*/ 5780680 w 6254524"/>
              <a:gd name="connsiteY3041" fmla="*/ 1862150 h 5539721"/>
              <a:gd name="connsiteX3042" fmla="*/ 5799703 w 6254524"/>
              <a:gd name="connsiteY3042" fmla="*/ 1848316 h 5539721"/>
              <a:gd name="connsiteX3043" fmla="*/ 5795091 w 6254524"/>
              <a:gd name="connsiteY3043" fmla="*/ 1834481 h 5539721"/>
              <a:gd name="connsiteX3044" fmla="*/ 5766845 w 6254524"/>
              <a:gd name="connsiteY3044" fmla="*/ 1829869 h 5539721"/>
              <a:gd name="connsiteX3045" fmla="*/ 5743210 w 6254524"/>
              <a:gd name="connsiteY3045" fmla="*/ 1852927 h 5539721"/>
              <a:gd name="connsiteX3046" fmla="*/ 5724187 w 6254524"/>
              <a:gd name="connsiteY3046" fmla="*/ 1871374 h 5539721"/>
              <a:gd name="connsiteX3047" fmla="*/ 5738599 w 6254524"/>
              <a:gd name="connsiteY3047" fmla="*/ 1871374 h 5539721"/>
              <a:gd name="connsiteX3048" fmla="*/ 5724187 w 6254524"/>
              <a:gd name="connsiteY3048" fmla="*/ 1904232 h 5539721"/>
              <a:gd name="connsiteX3049" fmla="*/ 5799703 w 6254524"/>
              <a:gd name="connsiteY3049" fmla="*/ 1866762 h 5539721"/>
              <a:gd name="connsiteX3050" fmla="*/ 5799703 w 6254524"/>
              <a:gd name="connsiteY3050" fmla="*/ 1866762 h 5539721"/>
              <a:gd name="connsiteX3051" fmla="*/ 5799703 w 6254524"/>
              <a:gd name="connsiteY3051" fmla="*/ 1862150 h 5539721"/>
              <a:gd name="connsiteX3052" fmla="*/ 5799703 w 6254524"/>
              <a:gd name="connsiteY3052" fmla="*/ 1866762 h 5539721"/>
              <a:gd name="connsiteX3053" fmla="*/ 5799703 w 6254524"/>
              <a:gd name="connsiteY3053" fmla="*/ 1862150 h 5539721"/>
              <a:gd name="connsiteX3054" fmla="*/ 5799703 w 6254524"/>
              <a:gd name="connsiteY3054" fmla="*/ 1862150 h 5539721"/>
              <a:gd name="connsiteX3055" fmla="*/ 5870607 w 6254524"/>
              <a:gd name="connsiteY3055" fmla="*/ 1918067 h 5539721"/>
              <a:gd name="connsiteX3056" fmla="*/ 5875219 w 6254524"/>
              <a:gd name="connsiteY3056" fmla="*/ 1899620 h 5539721"/>
              <a:gd name="connsiteX3057" fmla="*/ 5884441 w 6254524"/>
              <a:gd name="connsiteY3057" fmla="*/ 1895008 h 5539721"/>
              <a:gd name="connsiteX3058" fmla="*/ 5818149 w 6254524"/>
              <a:gd name="connsiteY3058" fmla="*/ 1923255 h 5539721"/>
              <a:gd name="connsiteX3059" fmla="*/ 5870607 w 6254524"/>
              <a:gd name="connsiteY3059" fmla="*/ 1918067 h 5539721"/>
              <a:gd name="connsiteX3060" fmla="*/ 5870607 w 6254524"/>
              <a:gd name="connsiteY3060" fmla="*/ 1918067 h 5539721"/>
              <a:gd name="connsiteX3061" fmla="*/ 5502829 w 6254524"/>
              <a:gd name="connsiteY3061" fmla="*/ 1950348 h 5539721"/>
              <a:gd name="connsiteX3062" fmla="*/ 5554710 w 6254524"/>
              <a:gd name="connsiteY3062" fmla="*/ 1917490 h 5539721"/>
              <a:gd name="connsiteX3063" fmla="*/ 5502829 w 6254524"/>
              <a:gd name="connsiteY3063" fmla="*/ 1950348 h 5539721"/>
              <a:gd name="connsiteX3064" fmla="*/ 5502829 w 6254524"/>
              <a:gd name="connsiteY3064" fmla="*/ 1950348 h 5539721"/>
              <a:gd name="connsiteX3065" fmla="*/ 5356410 w 6254524"/>
              <a:gd name="connsiteY3065" fmla="*/ 1969371 h 5539721"/>
              <a:gd name="connsiteX3066" fmla="*/ 5295306 w 6254524"/>
              <a:gd name="connsiteY3066" fmla="*/ 1983206 h 5539721"/>
              <a:gd name="connsiteX3067" fmla="*/ 5318940 w 6254524"/>
              <a:gd name="connsiteY3067" fmla="*/ 1960148 h 5539721"/>
              <a:gd name="connsiteX3068" fmla="*/ 5224402 w 6254524"/>
              <a:gd name="connsiteY3068" fmla="*/ 1993006 h 5539721"/>
              <a:gd name="connsiteX3069" fmla="*/ 5252648 w 6254524"/>
              <a:gd name="connsiteY3069" fmla="*/ 2025863 h 5539721"/>
              <a:gd name="connsiteX3070" fmla="*/ 5285506 w 6254524"/>
              <a:gd name="connsiteY3070" fmla="*/ 2021252 h 5539721"/>
              <a:gd name="connsiteX3071" fmla="*/ 5271095 w 6254524"/>
              <a:gd name="connsiteY3071" fmla="*/ 2035087 h 5539721"/>
              <a:gd name="connsiteX3072" fmla="*/ 5204803 w 6254524"/>
              <a:gd name="connsiteY3072" fmla="*/ 2077168 h 5539721"/>
              <a:gd name="connsiteX3073" fmla="*/ 5228437 w 6254524"/>
              <a:gd name="connsiteY3073" fmla="*/ 2091003 h 5539721"/>
              <a:gd name="connsiteX3074" fmla="*/ 5200191 w 6254524"/>
              <a:gd name="connsiteY3074" fmla="*/ 2091003 h 5539721"/>
              <a:gd name="connsiteX3075" fmla="*/ 5209414 w 6254524"/>
              <a:gd name="connsiteY3075" fmla="*/ 2123861 h 5539721"/>
              <a:gd name="connsiteX3076" fmla="*/ 5280318 w 6254524"/>
              <a:gd name="connsiteY3076" fmla="*/ 2067945 h 5539721"/>
              <a:gd name="connsiteX3077" fmla="*/ 5299341 w 6254524"/>
              <a:gd name="connsiteY3077" fmla="*/ 2044886 h 5539721"/>
              <a:gd name="connsiteX3078" fmla="*/ 5266483 w 6254524"/>
              <a:gd name="connsiteY3078" fmla="*/ 2067945 h 5539721"/>
              <a:gd name="connsiteX3079" fmla="*/ 5261871 w 6254524"/>
              <a:gd name="connsiteY3079" fmla="*/ 2058721 h 5539721"/>
              <a:gd name="connsiteX3080" fmla="*/ 5271095 w 6254524"/>
              <a:gd name="connsiteY3080" fmla="*/ 2044886 h 5539721"/>
              <a:gd name="connsiteX3081" fmla="*/ 5299341 w 6254524"/>
              <a:gd name="connsiteY3081" fmla="*/ 2044886 h 5539721"/>
              <a:gd name="connsiteX3082" fmla="*/ 5308564 w 6254524"/>
              <a:gd name="connsiteY3082" fmla="*/ 2016640 h 5539721"/>
              <a:gd name="connsiteX3083" fmla="*/ 5289541 w 6254524"/>
              <a:gd name="connsiteY3083" fmla="*/ 2012028 h 5539721"/>
              <a:gd name="connsiteX3084" fmla="*/ 5356410 w 6254524"/>
              <a:gd name="connsiteY3084" fmla="*/ 1969371 h 5539721"/>
              <a:gd name="connsiteX3085" fmla="*/ 5356410 w 6254524"/>
              <a:gd name="connsiteY3085" fmla="*/ 1969371 h 5539721"/>
              <a:gd name="connsiteX3086" fmla="*/ 5158686 w 6254524"/>
              <a:gd name="connsiteY3086" fmla="*/ 2029899 h 5539721"/>
              <a:gd name="connsiteX3087" fmla="*/ 5092394 w 6254524"/>
              <a:gd name="connsiteY3087" fmla="*/ 2058145 h 5539721"/>
              <a:gd name="connsiteX3088" fmla="*/ 5158686 w 6254524"/>
              <a:gd name="connsiteY3088" fmla="*/ 2029899 h 5539721"/>
              <a:gd name="connsiteX3089" fmla="*/ 5158686 w 6254524"/>
              <a:gd name="connsiteY3089" fmla="*/ 2029899 h 5539721"/>
              <a:gd name="connsiteX3090" fmla="*/ 4724616 w 6254524"/>
              <a:gd name="connsiteY3090" fmla="*/ 2090426 h 5539721"/>
              <a:gd name="connsiteX3091" fmla="*/ 4691759 w 6254524"/>
              <a:gd name="connsiteY3091" fmla="*/ 2113484 h 5539721"/>
              <a:gd name="connsiteX3092" fmla="*/ 4724616 w 6254524"/>
              <a:gd name="connsiteY3092" fmla="*/ 2090426 h 5539721"/>
              <a:gd name="connsiteX3093" fmla="*/ 4724616 w 6254524"/>
              <a:gd name="connsiteY3093" fmla="*/ 2090426 h 5539721"/>
              <a:gd name="connsiteX3094" fmla="*/ 5309717 w 6254524"/>
              <a:gd name="connsiteY3094" fmla="*/ 2132507 h 5539721"/>
              <a:gd name="connsiteX3095" fmla="*/ 5333351 w 6254524"/>
              <a:gd name="connsiteY3095" fmla="*/ 2123284 h 5539721"/>
              <a:gd name="connsiteX3096" fmla="*/ 5305105 w 6254524"/>
              <a:gd name="connsiteY3096" fmla="*/ 2123284 h 5539721"/>
              <a:gd name="connsiteX3097" fmla="*/ 5309717 w 6254524"/>
              <a:gd name="connsiteY3097" fmla="*/ 2132507 h 5539721"/>
              <a:gd name="connsiteX3098" fmla="*/ 5309717 w 6254524"/>
              <a:gd name="connsiteY3098" fmla="*/ 2132507 h 5539721"/>
              <a:gd name="connsiteX3099" fmla="*/ 5818726 w 6254524"/>
              <a:gd name="connsiteY3099" fmla="*/ 2398829 h 5539721"/>
              <a:gd name="connsiteX3100" fmla="*/ 5743210 w 6254524"/>
              <a:gd name="connsiteY3100" fmla="*/ 2445522 h 5539721"/>
              <a:gd name="connsiteX3101" fmla="*/ 5620426 w 6254524"/>
              <a:gd name="connsiteY3101" fmla="*/ 2515273 h 5539721"/>
              <a:gd name="connsiteX3102" fmla="*/ 5714964 w 6254524"/>
              <a:gd name="connsiteY3102" fmla="*/ 2468580 h 5539721"/>
              <a:gd name="connsiteX3103" fmla="*/ 5818726 w 6254524"/>
              <a:gd name="connsiteY3103" fmla="*/ 2398829 h 5539721"/>
              <a:gd name="connsiteX3104" fmla="*/ 5818726 w 6254524"/>
              <a:gd name="connsiteY3104" fmla="*/ 2398829 h 5539721"/>
              <a:gd name="connsiteX3105" fmla="*/ 764378 w 6254524"/>
              <a:gd name="connsiteY3105" fmla="*/ 2730290 h 5539721"/>
              <a:gd name="connsiteX3106" fmla="*/ 665228 w 6254524"/>
              <a:gd name="connsiteY3106" fmla="*/ 2790818 h 5539721"/>
              <a:gd name="connsiteX3107" fmla="*/ 693474 w 6254524"/>
              <a:gd name="connsiteY3107" fmla="*/ 2800041 h 5539721"/>
              <a:gd name="connsiteX3108" fmla="*/ 684251 w 6254524"/>
              <a:gd name="connsiteY3108" fmla="*/ 2823099 h 5539721"/>
              <a:gd name="connsiteX3109" fmla="*/ 717109 w 6254524"/>
              <a:gd name="connsiteY3109" fmla="*/ 2804653 h 5539721"/>
              <a:gd name="connsiteX3110" fmla="*/ 712497 w 6254524"/>
              <a:gd name="connsiteY3110" fmla="*/ 2762572 h 5539721"/>
              <a:gd name="connsiteX3111" fmla="*/ 721720 w 6254524"/>
              <a:gd name="connsiteY3111" fmla="*/ 2757960 h 5539721"/>
              <a:gd name="connsiteX3112" fmla="*/ 764378 w 6254524"/>
              <a:gd name="connsiteY3112" fmla="*/ 2730290 h 5539721"/>
              <a:gd name="connsiteX3113" fmla="*/ 764378 w 6254524"/>
              <a:gd name="connsiteY3113" fmla="*/ 2730290 h 5539721"/>
              <a:gd name="connsiteX3114" fmla="*/ 952878 w 6254524"/>
              <a:gd name="connsiteY3114" fmla="*/ 3047339 h 5539721"/>
              <a:gd name="connsiteX3115" fmla="*/ 929243 w 6254524"/>
              <a:gd name="connsiteY3115" fmla="*/ 3038116 h 5539721"/>
              <a:gd name="connsiteX3116" fmla="*/ 924632 w 6254524"/>
              <a:gd name="connsiteY3116" fmla="*/ 3061175 h 5539721"/>
              <a:gd name="connsiteX3117" fmla="*/ 952878 w 6254524"/>
              <a:gd name="connsiteY3117" fmla="*/ 3047339 h 5539721"/>
              <a:gd name="connsiteX3118" fmla="*/ 952878 w 6254524"/>
              <a:gd name="connsiteY3118" fmla="*/ 3047339 h 5539721"/>
              <a:gd name="connsiteX3119" fmla="*/ 5592179 w 6254524"/>
              <a:gd name="connsiteY3119" fmla="*/ 3103256 h 5539721"/>
              <a:gd name="connsiteX3120" fmla="*/ 5554710 w 6254524"/>
              <a:gd name="connsiteY3120" fmla="*/ 3126314 h 5539721"/>
              <a:gd name="connsiteX3121" fmla="*/ 5550098 w 6254524"/>
              <a:gd name="connsiteY3121" fmla="*/ 3117091 h 5539721"/>
              <a:gd name="connsiteX3122" fmla="*/ 5554710 w 6254524"/>
              <a:gd name="connsiteY3122" fmla="*/ 3075010 h 5539721"/>
              <a:gd name="connsiteX3123" fmla="*/ 5488418 w 6254524"/>
              <a:gd name="connsiteY3123" fmla="*/ 3121702 h 5539721"/>
              <a:gd name="connsiteX3124" fmla="*/ 5531075 w 6254524"/>
              <a:gd name="connsiteY3124" fmla="*/ 3130925 h 5539721"/>
              <a:gd name="connsiteX3125" fmla="*/ 5531075 w 6254524"/>
              <a:gd name="connsiteY3125" fmla="*/ 3153983 h 5539721"/>
              <a:gd name="connsiteX3126" fmla="*/ 5592179 w 6254524"/>
              <a:gd name="connsiteY3126" fmla="*/ 3103256 h 5539721"/>
              <a:gd name="connsiteX3127" fmla="*/ 5592179 w 6254524"/>
              <a:gd name="connsiteY3127" fmla="*/ 3103256 h 5539721"/>
              <a:gd name="connsiteX3128" fmla="*/ 5512052 w 6254524"/>
              <a:gd name="connsiteY3128" fmla="*/ 3117667 h 5539721"/>
              <a:gd name="connsiteX3129" fmla="*/ 5544910 w 6254524"/>
              <a:gd name="connsiteY3129" fmla="*/ 3094609 h 5539721"/>
              <a:gd name="connsiteX3130" fmla="*/ 5540299 w 6254524"/>
              <a:gd name="connsiteY3130" fmla="*/ 3122855 h 5539721"/>
              <a:gd name="connsiteX3131" fmla="*/ 5512052 w 6254524"/>
              <a:gd name="connsiteY3131" fmla="*/ 3117667 h 5539721"/>
              <a:gd name="connsiteX3132" fmla="*/ 5512052 w 6254524"/>
              <a:gd name="connsiteY3132" fmla="*/ 3117667 h 5539721"/>
              <a:gd name="connsiteX3133" fmla="*/ 4927528 w 6254524"/>
              <a:gd name="connsiteY3133" fmla="*/ 3621488 h 5539721"/>
              <a:gd name="connsiteX3134" fmla="*/ 4894670 w 6254524"/>
              <a:gd name="connsiteY3134" fmla="*/ 3639934 h 5539721"/>
              <a:gd name="connsiteX3135" fmla="*/ 4875647 w 6254524"/>
              <a:gd name="connsiteY3135" fmla="*/ 3662992 h 5539721"/>
              <a:gd name="connsiteX3136" fmla="*/ 4890058 w 6254524"/>
              <a:gd name="connsiteY3136" fmla="*/ 3676827 h 5539721"/>
              <a:gd name="connsiteX3137" fmla="*/ 4913693 w 6254524"/>
              <a:gd name="connsiteY3137" fmla="*/ 3667604 h 5539721"/>
              <a:gd name="connsiteX3138" fmla="*/ 4941939 w 6254524"/>
              <a:gd name="connsiteY3138" fmla="*/ 3634746 h 5539721"/>
              <a:gd name="connsiteX3139" fmla="*/ 4946551 w 6254524"/>
              <a:gd name="connsiteY3139" fmla="*/ 3620911 h 5539721"/>
              <a:gd name="connsiteX3140" fmla="*/ 4927528 w 6254524"/>
              <a:gd name="connsiteY3140" fmla="*/ 3621488 h 5539721"/>
              <a:gd name="connsiteX3141" fmla="*/ 4927528 w 6254524"/>
              <a:gd name="connsiteY3141" fmla="*/ 3621488 h 5539721"/>
              <a:gd name="connsiteX3142" fmla="*/ 5621002 w 6254524"/>
              <a:gd name="connsiteY3142" fmla="*/ 3705650 h 5539721"/>
              <a:gd name="connsiteX3143" fmla="*/ 5640025 w 6254524"/>
              <a:gd name="connsiteY3143" fmla="*/ 3672792 h 5539721"/>
              <a:gd name="connsiteX3144" fmla="*/ 5611779 w 6254524"/>
              <a:gd name="connsiteY3144" fmla="*/ 3682015 h 5539721"/>
              <a:gd name="connsiteX3145" fmla="*/ 5611779 w 6254524"/>
              <a:gd name="connsiteY3145" fmla="*/ 3695850 h 5539721"/>
              <a:gd name="connsiteX3146" fmla="*/ 5621002 w 6254524"/>
              <a:gd name="connsiteY3146" fmla="*/ 3705650 h 5539721"/>
              <a:gd name="connsiteX3147" fmla="*/ 5621002 w 6254524"/>
              <a:gd name="connsiteY3147" fmla="*/ 3705650 h 5539721"/>
              <a:gd name="connsiteX3148" fmla="*/ 5615814 w 6254524"/>
              <a:gd name="connsiteY3148" fmla="*/ 3710261 h 5539721"/>
              <a:gd name="connsiteX3149" fmla="*/ 5620426 w 6254524"/>
              <a:gd name="connsiteY3149" fmla="*/ 3705650 h 5539721"/>
              <a:gd name="connsiteX3150" fmla="*/ 5615814 w 6254524"/>
              <a:gd name="connsiteY3150" fmla="*/ 3710261 h 5539721"/>
              <a:gd name="connsiteX3151" fmla="*/ 5615814 w 6254524"/>
              <a:gd name="connsiteY3151" fmla="*/ 3710261 h 5539721"/>
              <a:gd name="connsiteX3152" fmla="*/ 5621002 w 6254524"/>
              <a:gd name="connsiteY3152" fmla="*/ 3705650 h 5539721"/>
              <a:gd name="connsiteX3153" fmla="*/ 5621002 w 6254524"/>
              <a:gd name="connsiteY3153" fmla="*/ 3705650 h 5539721"/>
              <a:gd name="connsiteX3154" fmla="*/ 5621002 w 6254524"/>
              <a:gd name="connsiteY3154" fmla="*/ 3705650 h 5539721"/>
              <a:gd name="connsiteX3155" fmla="*/ 5621002 w 6254524"/>
              <a:gd name="connsiteY3155" fmla="*/ 3705650 h 5539721"/>
              <a:gd name="connsiteX3156" fmla="*/ 5621002 w 6254524"/>
              <a:gd name="connsiteY3156" fmla="*/ 3705650 h 5539721"/>
              <a:gd name="connsiteX3157" fmla="*/ 5267059 w 6254524"/>
              <a:gd name="connsiteY3157" fmla="*/ 3924702 h 5539721"/>
              <a:gd name="connsiteX3158" fmla="*/ 5271671 w 6254524"/>
              <a:gd name="connsiteY3158" fmla="*/ 3915479 h 5539721"/>
              <a:gd name="connsiteX3159" fmla="*/ 5267059 w 6254524"/>
              <a:gd name="connsiteY3159" fmla="*/ 3915479 h 5539721"/>
              <a:gd name="connsiteX3160" fmla="*/ 5267059 w 6254524"/>
              <a:gd name="connsiteY3160" fmla="*/ 3924702 h 5539721"/>
              <a:gd name="connsiteX3161" fmla="*/ 5267059 w 6254524"/>
              <a:gd name="connsiteY3161" fmla="*/ 3924702 h 5539721"/>
              <a:gd name="connsiteX3162" fmla="*/ 5267059 w 6254524"/>
              <a:gd name="connsiteY3162" fmla="*/ 3924702 h 5539721"/>
              <a:gd name="connsiteX3163" fmla="*/ 5366210 w 6254524"/>
              <a:gd name="connsiteY3163" fmla="*/ 3854952 h 5539721"/>
              <a:gd name="connsiteX3164" fmla="*/ 5356986 w 6254524"/>
              <a:gd name="connsiteY3164" fmla="*/ 3845728 h 5539721"/>
              <a:gd name="connsiteX3165" fmla="*/ 5272247 w 6254524"/>
              <a:gd name="connsiteY3165" fmla="*/ 3915479 h 5539721"/>
              <a:gd name="connsiteX3166" fmla="*/ 5300494 w 6254524"/>
              <a:gd name="connsiteY3166" fmla="*/ 3915479 h 5539721"/>
              <a:gd name="connsiteX3167" fmla="*/ 5356986 w 6254524"/>
              <a:gd name="connsiteY3167" fmla="*/ 3878010 h 5539721"/>
              <a:gd name="connsiteX3168" fmla="*/ 5366210 w 6254524"/>
              <a:gd name="connsiteY3168" fmla="*/ 3854952 h 5539721"/>
              <a:gd name="connsiteX3169" fmla="*/ 5366210 w 6254524"/>
              <a:gd name="connsiteY3169" fmla="*/ 3854952 h 5539721"/>
              <a:gd name="connsiteX3170" fmla="*/ 552242 w 6254524"/>
              <a:gd name="connsiteY3170" fmla="*/ 3920091 h 5539721"/>
              <a:gd name="connsiteX3171" fmla="*/ 509585 w 6254524"/>
              <a:gd name="connsiteY3171" fmla="*/ 3938537 h 5539721"/>
              <a:gd name="connsiteX3172" fmla="*/ 570689 w 6254524"/>
              <a:gd name="connsiteY3172" fmla="*/ 3915479 h 5539721"/>
              <a:gd name="connsiteX3173" fmla="*/ 631793 w 6254524"/>
              <a:gd name="connsiteY3173" fmla="*/ 3868786 h 5539721"/>
              <a:gd name="connsiteX3174" fmla="*/ 641016 w 6254524"/>
              <a:gd name="connsiteY3174" fmla="*/ 3864175 h 5539721"/>
              <a:gd name="connsiteX3175" fmla="*/ 617382 w 6254524"/>
              <a:gd name="connsiteY3175" fmla="*/ 3859563 h 5539721"/>
              <a:gd name="connsiteX3176" fmla="*/ 552242 w 6254524"/>
              <a:gd name="connsiteY3176" fmla="*/ 3920091 h 5539721"/>
              <a:gd name="connsiteX3177" fmla="*/ 552242 w 6254524"/>
              <a:gd name="connsiteY3177" fmla="*/ 3920091 h 5539721"/>
              <a:gd name="connsiteX3178" fmla="*/ 788012 w 6254524"/>
              <a:gd name="connsiteY3178" fmla="*/ 3887809 h 5539721"/>
              <a:gd name="connsiteX3179" fmla="*/ 755155 w 6254524"/>
              <a:gd name="connsiteY3179" fmla="*/ 3910868 h 5539721"/>
              <a:gd name="connsiteX3180" fmla="*/ 778789 w 6254524"/>
              <a:gd name="connsiteY3180" fmla="*/ 3910868 h 5539721"/>
              <a:gd name="connsiteX3181" fmla="*/ 788012 w 6254524"/>
              <a:gd name="connsiteY3181" fmla="*/ 3887809 h 5539721"/>
              <a:gd name="connsiteX3182" fmla="*/ 788012 w 6254524"/>
              <a:gd name="connsiteY3182" fmla="*/ 3887809 h 5539721"/>
              <a:gd name="connsiteX3183" fmla="*/ 702697 w 6254524"/>
              <a:gd name="connsiteY3183" fmla="*/ 3910868 h 5539721"/>
              <a:gd name="connsiteX3184" fmla="*/ 608159 w 6254524"/>
              <a:gd name="connsiteY3184" fmla="*/ 3971395 h 5539721"/>
              <a:gd name="connsiteX3185" fmla="*/ 579913 w 6254524"/>
              <a:gd name="connsiteY3185" fmla="*/ 3966783 h 5539721"/>
              <a:gd name="connsiteX3186" fmla="*/ 438681 w 6254524"/>
              <a:gd name="connsiteY3186" fmla="*/ 4083227 h 5539721"/>
              <a:gd name="connsiteX3187" fmla="*/ 627181 w 6254524"/>
              <a:gd name="connsiteY3187" fmla="*/ 3980618 h 5539721"/>
              <a:gd name="connsiteX3188" fmla="*/ 612770 w 6254524"/>
              <a:gd name="connsiteY3188" fmla="*/ 3971395 h 5539721"/>
              <a:gd name="connsiteX3189" fmla="*/ 702697 w 6254524"/>
              <a:gd name="connsiteY3189" fmla="*/ 3910868 h 5539721"/>
              <a:gd name="connsiteX3190" fmla="*/ 702697 w 6254524"/>
              <a:gd name="connsiteY3190" fmla="*/ 3910868 h 5539721"/>
              <a:gd name="connsiteX3191" fmla="*/ 4955774 w 6254524"/>
              <a:gd name="connsiteY3191" fmla="*/ 4349549 h 5539721"/>
              <a:gd name="connsiteX3192" fmla="*/ 4988632 w 6254524"/>
              <a:gd name="connsiteY3192" fmla="*/ 4326491 h 5539721"/>
              <a:gd name="connsiteX3193" fmla="*/ 5007655 w 6254524"/>
              <a:gd name="connsiteY3193" fmla="*/ 4349549 h 5539721"/>
              <a:gd name="connsiteX3194" fmla="*/ 5035901 w 6254524"/>
              <a:gd name="connsiteY3194" fmla="*/ 4349549 h 5539721"/>
              <a:gd name="connsiteX3195" fmla="*/ 5045125 w 6254524"/>
              <a:gd name="connsiteY3195" fmla="*/ 4316691 h 5539721"/>
              <a:gd name="connsiteX3196" fmla="*/ 5101617 w 6254524"/>
              <a:gd name="connsiteY3196" fmla="*/ 4241752 h 5539721"/>
              <a:gd name="connsiteX3197" fmla="*/ 5073371 w 6254524"/>
              <a:gd name="connsiteY3197" fmla="*/ 4306891 h 5539721"/>
              <a:gd name="connsiteX3198" fmla="*/ 5172521 w 6254524"/>
              <a:gd name="connsiteY3198" fmla="*/ 4227341 h 5539721"/>
              <a:gd name="connsiteX3199" fmla="*/ 5158109 w 6254524"/>
              <a:gd name="connsiteY3199" fmla="*/ 4213506 h 5539721"/>
              <a:gd name="connsiteX3200" fmla="*/ 5172521 w 6254524"/>
              <a:gd name="connsiteY3200" fmla="*/ 4190448 h 5539721"/>
              <a:gd name="connsiteX3201" fmla="*/ 5167909 w 6254524"/>
              <a:gd name="connsiteY3201" fmla="*/ 4167390 h 5539721"/>
              <a:gd name="connsiteX3202" fmla="*/ 5148886 w 6254524"/>
              <a:gd name="connsiteY3202" fmla="*/ 4153555 h 5539721"/>
              <a:gd name="connsiteX3203" fmla="*/ 5111417 w 6254524"/>
              <a:gd name="connsiteY3203" fmla="*/ 4214082 h 5539721"/>
              <a:gd name="connsiteX3204" fmla="*/ 5083170 w 6254524"/>
              <a:gd name="connsiteY3204" fmla="*/ 4223305 h 5539721"/>
              <a:gd name="connsiteX3205" fmla="*/ 5078559 w 6254524"/>
              <a:gd name="connsiteY3205" fmla="*/ 4200247 h 5539721"/>
              <a:gd name="connsiteX3206" fmla="*/ 5351798 w 6254524"/>
              <a:gd name="connsiteY3206" fmla="*/ 4027311 h 5539721"/>
              <a:gd name="connsiteX3207" fmla="*/ 5351798 w 6254524"/>
              <a:gd name="connsiteY3207" fmla="*/ 4004253 h 5539721"/>
              <a:gd name="connsiteX3208" fmla="*/ 5337387 w 6254524"/>
              <a:gd name="connsiteY3208" fmla="*/ 3999641 h 5539721"/>
              <a:gd name="connsiteX3209" fmla="*/ 5285506 w 6254524"/>
              <a:gd name="connsiteY3209" fmla="*/ 4013476 h 5539721"/>
              <a:gd name="connsiteX3210" fmla="*/ 5294729 w 6254524"/>
              <a:gd name="connsiteY3210" fmla="*/ 3995030 h 5539721"/>
              <a:gd name="connsiteX3211" fmla="*/ 5252072 w 6254524"/>
              <a:gd name="connsiteY3211" fmla="*/ 3985807 h 5539721"/>
              <a:gd name="connsiteX3212" fmla="*/ 5271095 w 6254524"/>
              <a:gd name="connsiteY3212" fmla="*/ 3995030 h 5539721"/>
              <a:gd name="connsiteX3213" fmla="*/ 5266483 w 6254524"/>
              <a:gd name="connsiteY3213" fmla="*/ 3981195 h 5539721"/>
              <a:gd name="connsiteX3214" fmla="*/ 5242848 w 6254524"/>
              <a:gd name="connsiteY3214" fmla="*/ 3981195 h 5539721"/>
              <a:gd name="connsiteX3215" fmla="*/ 5228437 w 6254524"/>
              <a:gd name="connsiteY3215" fmla="*/ 3958137 h 5539721"/>
              <a:gd name="connsiteX3216" fmla="*/ 5252072 w 6254524"/>
              <a:gd name="connsiteY3216" fmla="*/ 3925279 h 5539721"/>
              <a:gd name="connsiteX3217" fmla="*/ 5167333 w 6254524"/>
              <a:gd name="connsiteY3217" fmla="*/ 3939114 h 5539721"/>
              <a:gd name="connsiteX3218" fmla="*/ 5171944 w 6254524"/>
              <a:gd name="connsiteY3218" fmla="*/ 3967360 h 5539721"/>
              <a:gd name="connsiteX3219" fmla="*/ 5110840 w 6254524"/>
              <a:gd name="connsiteY3219" fmla="*/ 4009441 h 5539721"/>
              <a:gd name="connsiteX3220" fmla="*/ 5125252 w 6254524"/>
              <a:gd name="connsiteY3220" fmla="*/ 4037687 h 5539721"/>
              <a:gd name="connsiteX3221" fmla="*/ 5148886 w 6254524"/>
              <a:gd name="connsiteY3221" fmla="*/ 4046911 h 5539721"/>
              <a:gd name="connsiteX3222" fmla="*/ 5163298 w 6254524"/>
              <a:gd name="connsiteY3222" fmla="*/ 4056134 h 5539721"/>
              <a:gd name="connsiteX3223" fmla="*/ 5111417 w 6254524"/>
              <a:gd name="connsiteY3223" fmla="*/ 4088992 h 5539721"/>
              <a:gd name="connsiteX3224" fmla="*/ 5097005 w 6254524"/>
              <a:gd name="connsiteY3224" fmla="*/ 4046911 h 5539721"/>
              <a:gd name="connsiteX3225" fmla="*/ 5087782 w 6254524"/>
              <a:gd name="connsiteY3225" fmla="*/ 4056134 h 5539721"/>
              <a:gd name="connsiteX3226" fmla="*/ 5031289 w 6254524"/>
              <a:gd name="connsiteY3226" fmla="*/ 4140296 h 5539721"/>
              <a:gd name="connsiteX3227" fmla="*/ 5022066 w 6254524"/>
              <a:gd name="connsiteY3227" fmla="*/ 4107438 h 5539721"/>
              <a:gd name="connsiteX3228" fmla="*/ 5026678 w 6254524"/>
              <a:gd name="connsiteY3228" fmla="*/ 4149519 h 5539721"/>
              <a:gd name="connsiteX3229" fmla="*/ 4989209 w 6254524"/>
              <a:gd name="connsiteY3229" fmla="*/ 4177766 h 5539721"/>
              <a:gd name="connsiteX3230" fmla="*/ 5003620 w 6254524"/>
              <a:gd name="connsiteY3230" fmla="*/ 4186989 h 5539721"/>
              <a:gd name="connsiteX3231" fmla="*/ 4979986 w 6254524"/>
              <a:gd name="connsiteY3231" fmla="*/ 4229070 h 5539721"/>
              <a:gd name="connsiteX3232" fmla="*/ 5017455 w 6254524"/>
              <a:gd name="connsiteY3232" fmla="*/ 4266540 h 5539721"/>
              <a:gd name="connsiteX3233" fmla="*/ 4955774 w 6254524"/>
              <a:gd name="connsiteY3233" fmla="*/ 4349549 h 5539721"/>
              <a:gd name="connsiteX3234" fmla="*/ 4955774 w 6254524"/>
              <a:gd name="connsiteY3234" fmla="*/ 4349549 h 5539721"/>
              <a:gd name="connsiteX3235" fmla="*/ 5201343 w 6254524"/>
              <a:gd name="connsiteY3235" fmla="*/ 4074004 h 5539721"/>
              <a:gd name="connsiteX3236" fmla="*/ 5224979 w 6254524"/>
              <a:gd name="connsiteY3236" fmla="*/ 4045758 h 5539721"/>
              <a:gd name="connsiteX3237" fmla="*/ 5201343 w 6254524"/>
              <a:gd name="connsiteY3237" fmla="*/ 4074004 h 5539721"/>
              <a:gd name="connsiteX3238" fmla="*/ 5201343 w 6254524"/>
              <a:gd name="connsiteY3238" fmla="*/ 4074004 h 5539721"/>
              <a:gd name="connsiteX3239" fmla="*/ 5149463 w 6254524"/>
              <a:gd name="connsiteY3239" fmla="*/ 4018088 h 5539721"/>
              <a:gd name="connsiteX3240" fmla="*/ 5144851 w 6254524"/>
              <a:gd name="connsiteY3240" fmla="*/ 3995030 h 5539721"/>
              <a:gd name="connsiteX3241" fmla="*/ 5168486 w 6254524"/>
              <a:gd name="connsiteY3241" fmla="*/ 4004253 h 5539721"/>
              <a:gd name="connsiteX3242" fmla="*/ 5192120 w 6254524"/>
              <a:gd name="connsiteY3242" fmla="*/ 3981195 h 5539721"/>
              <a:gd name="connsiteX3243" fmla="*/ 5177709 w 6254524"/>
              <a:gd name="connsiteY3243" fmla="*/ 3995030 h 5539721"/>
              <a:gd name="connsiteX3244" fmla="*/ 5196732 w 6254524"/>
              <a:gd name="connsiteY3244" fmla="*/ 3981195 h 5539721"/>
              <a:gd name="connsiteX3245" fmla="*/ 5220367 w 6254524"/>
              <a:gd name="connsiteY3245" fmla="*/ 3952949 h 5539721"/>
              <a:gd name="connsiteX3246" fmla="*/ 5201343 w 6254524"/>
              <a:gd name="connsiteY3246" fmla="*/ 3981195 h 5539721"/>
              <a:gd name="connsiteX3247" fmla="*/ 5238813 w 6254524"/>
              <a:gd name="connsiteY3247" fmla="*/ 3981195 h 5539721"/>
              <a:gd name="connsiteX3248" fmla="*/ 5243425 w 6254524"/>
              <a:gd name="connsiteY3248" fmla="*/ 4014053 h 5539721"/>
              <a:gd name="connsiteX3249" fmla="*/ 5177133 w 6254524"/>
              <a:gd name="connsiteY3249" fmla="*/ 4046911 h 5539721"/>
              <a:gd name="connsiteX3250" fmla="*/ 5149463 w 6254524"/>
              <a:gd name="connsiteY3250" fmla="*/ 4018088 h 5539721"/>
              <a:gd name="connsiteX3251" fmla="*/ 5149463 w 6254524"/>
              <a:gd name="connsiteY3251" fmla="*/ 4018088 h 5539721"/>
              <a:gd name="connsiteX3252" fmla="*/ 5196156 w 6254524"/>
              <a:gd name="connsiteY3252" fmla="*/ 4064781 h 5539721"/>
              <a:gd name="connsiteX3253" fmla="*/ 5181745 w 6254524"/>
              <a:gd name="connsiteY3253" fmla="*/ 4093027 h 5539721"/>
              <a:gd name="connsiteX3254" fmla="*/ 5148886 w 6254524"/>
              <a:gd name="connsiteY3254" fmla="*/ 4093027 h 5539721"/>
              <a:gd name="connsiteX3255" fmla="*/ 5106228 w 6254524"/>
              <a:gd name="connsiteY3255" fmla="*/ 4135108 h 5539721"/>
              <a:gd name="connsiteX3256" fmla="*/ 5196156 w 6254524"/>
              <a:gd name="connsiteY3256" fmla="*/ 4064781 h 5539721"/>
              <a:gd name="connsiteX3257" fmla="*/ 5196156 w 6254524"/>
              <a:gd name="connsiteY3257" fmla="*/ 4064781 h 5539721"/>
              <a:gd name="connsiteX3258" fmla="*/ 5045701 w 6254524"/>
              <a:gd name="connsiteY3258" fmla="*/ 4153555 h 5539721"/>
              <a:gd name="connsiteX3259" fmla="*/ 5026678 w 6254524"/>
              <a:gd name="connsiteY3259" fmla="*/ 4176613 h 5539721"/>
              <a:gd name="connsiteX3260" fmla="*/ 5045701 w 6254524"/>
              <a:gd name="connsiteY3260" fmla="*/ 4153555 h 5539721"/>
              <a:gd name="connsiteX3261" fmla="*/ 5045701 w 6254524"/>
              <a:gd name="connsiteY3261" fmla="*/ 4153555 h 5539721"/>
              <a:gd name="connsiteX3262" fmla="*/ 839893 w 6254524"/>
              <a:gd name="connsiteY3262" fmla="*/ 4004253 h 5539721"/>
              <a:gd name="connsiteX3263" fmla="*/ 896386 w 6254524"/>
              <a:gd name="connsiteY3263" fmla="*/ 3990418 h 5539721"/>
              <a:gd name="connsiteX3264" fmla="*/ 844505 w 6254524"/>
              <a:gd name="connsiteY3264" fmla="*/ 3971972 h 5539721"/>
              <a:gd name="connsiteX3265" fmla="*/ 839893 w 6254524"/>
              <a:gd name="connsiteY3265" fmla="*/ 4004253 h 5539721"/>
              <a:gd name="connsiteX3266" fmla="*/ 839893 w 6254524"/>
              <a:gd name="connsiteY3266" fmla="*/ 4004253 h 5539721"/>
              <a:gd name="connsiteX3267" fmla="*/ 5253224 w 6254524"/>
              <a:gd name="connsiteY3267" fmla="*/ 4410077 h 5539721"/>
              <a:gd name="connsiteX3268" fmla="*/ 5272247 w 6254524"/>
              <a:gd name="connsiteY3268" fmla="*/ 4358772 h 5539721"/>
              <a:gd name="connsiteX3269" fmla="*/ 5291271 w 6254524"/>
              <a:gd name="connsiteY3269" fmla="*/ 4349549 h 5539721"/>
              <a:gd name="connsiteX3270" fmla="*/ 5343152 w 6254524"/>
              <a:gd name="connsiteY3270" fmla="*/ 4326491 h 5539721"/>
              <a:gd name="connsiteX3271" fmla="*/ 5385809 w 6254524"/>
              <a:gd name="connsiteY3271" fmla="*/ 4265963 h 5539721"/>
              <a:gd name="connsiteX3272" fmla="*/ 5324705 w 6254524"/>
              <a:gd name="connsiteY3272" fmla="*/ 4289021 h 5539721"/>
              <a:gd name="connsiteX3273" fmla="*/ 5258412 w 6254524"/>
              <a:gd name="connsiteY3273" fmla="*/ 4344937 h 5539721"/>
              <a:gd name="connsiteX3274" fmla="*/ 5253801 w 6254524"/>
              <a:gd name="connsiteY3274" fmla="*/ 4335714 h 5539721"/>
              <a:gd name="connsiteX3275" fmla="*/ 5258412 w 6254524"/>
              <a:gd name="connsiteY3275" fmla="*/ 4284410 h 5539721"/>
              <a:gd name="connsiteX3276" fmla="*/ 5239390 w 6254524"/>
              <a:gd name="connsiteY3276" fmla="*/ 4279798 h 5539721"/>
              <a:gd name="connsiteX3277" fmla="*/ 5224979 w 6254524"/>
              <a:gd name="connsiteY3277" fmla="*/ 4242329 h 5539721"/>
              <a:gd name="connsiteX3278" fmla="*/ 5253224 w 6254524"/>
              <a:gd name="connsiteY3278" fmla="*/ 4228494 h 5539721"/>
              <a:gd name="connsiteX3279" fmla="*/ 5205955 w 6254524"/>
              <a:gd name="connsiteY3279" fmla="*/ 4270575 h 5539721"/>
              <a:gd name="connsiteX3280" fmla="*/ 5234202 w 6254524"/>
              <a:gd name="connsiteY3280" fmla="*/ 4289021 h 5539721"/>
              <a:gd name="connsiteX3281" fmla="*/ 5210567 w 6254524"/>
              <a:gd name="connsiteY3281" fmla="*/ 4349549 h 5539721"/>
              <a:gd name="connsiteX3282" fmla="*/ 5224979 w 6254524"/>
              <a:gd name="connsiteY3282" fmla="*/ 4349549 h 5539721"/>
              <a:gd name="connsiteX3283" fmla="*/ 5239390 w 6254524"/>
              <a:gd name="connsiteY3283" fmla="*/ 4400854 h 5539721"/>
              <a:gd name="connsiteX3284" fmla="*/ 5239390 w 6254524"/>
              <a:gd name="connsiteY3284" fmla="*/ 4410077 h 5539721"/>
              <a:gd name="connsiteX3285" fmla="*/ 5201920 w 6254524"/>
              <a:gd name="connsiteY3285" fmla="*/ 4423912 h 5539721"/>
              <a:gd name="connsiteX3286" fmla="*/ 5197308 w 6254524"/>
              <a:gd name="connsiteY3286" fmla="*/ 4400854 h 5539721"/>
              <a:gd name="connsiteX3287" fmla="*/ 5164451 w 6254524"/>
              <a:gd name="connsiteY3287" fmla="*/ 4429100 h 5539721"/>
              <a:gd name="connsiteX3288" fmla="*/ 5201920 w 6254524"/>
              <a:gd name="connsiteY3288" fmla="*/ 4415265 h 5539721"/>
              <a:gd name="connsiteX3289" fmla="*/ 5197308 w 6254524"/>
              <a:gd name="connsiteY3289" fmla="*/ 4438323 h 5539721"/>
              <a:gd name="connsiteX3290" fmla="*/ 5216332 w 6254524"/>
              <a:gd name="connsiteY3290" fmla="*/ 4438323 h 5539721"/>
              <a:gd name="connsiteX3291" fmla="*/ 5253224 w 6254524"/>
              <a:gd name="connsiteY3291" fmla="*/ 4410077 h 5539721"/>
              <a:gd name="connsiteX3292" fmla="*/ 5253224 w 6254524"/>
              <a:gd name="connsiteY3292" fmla="*/ 4410077 h 5539721"/>
              <a:gd name="connsiteX3293" fmla="*/ 4804744 w 6254524"/>
              <a:gd name="connsiteY3293" fmla="*/ 4293633 h 5539721"/>
              <a:gd name="connsiteX3294" fmla="*/ 4861236 w 6254524"/>
              <a:gd name="connsiteY3294" fmla="*/ 4265387 h 5539721"/>
              <a:gd name="connsiteX3295" fmla="*/ 4852012 w 6254524"/>
              <a:gd name="connsiteY3295" fmla="*/ 4242329 h 5539721"/>
              <a:gd name="connsiteX3296" fmla="*/ 4804744 w 6254524"/>
              <a:gd name="connsiteY3296" fmla="*/ 4293633 h 5539721"/>
              <a:gd name="connsiteX3297" fmla="*/ 4804744 w 6254524"/>
              <a:gd name="connsiteY3297" fmla="*/ 4293633 h 5539721"/>
              <a:gd name="connsiteX3298" fmla="*/ 740743 w 6254524"/>
              <a:gd name="connsiteY3298" fmla="*/ 4256163 h 5539721"/>
              <a:gd name="connsiteX3299" fmla="*/ 674451 w 6254524"/>
              <a:gd name="connsiteY3299" fmla="*/ 4298244 h 5539721"/>
              <a:gd name="connsiteX3300" fmla="*/ 740743 w 6254524"/>
              <a:gd name="connsiteY3300" fmla="*/ 4256163 h 5539721"/>
              <a:gd name="connsiteX3301" fmla="*/ 740743 w 6254524"/>
              <a:gd name="connsiteY3301" fmla="*/ 4256163 h 5539721"/>
              <a:gd name="connsiteX3302" fmla="*/ 4649677 w 6254524"/>
              <a:gd name="connsiteY3302" fmla="*/ 4265387 h 5539721"/>
              <a:gd name="connsiteX3303" fmla="*/ 4630654 w 6254524"/>
              <a:gd name="connsiteY3303" fmla="*/ 4274610 h 5539721"/>
              <a:gd name="connsiteX3304" fmla="*/ 4649677 w 6254524"/>
              <a:gd name="connsiteY3304" fmla="*/ 4279222 h 5539721"/>
              <a:gd name="connsiteX3305" fmla="*/ 4649677 w 6254524"/>
              <a:gd name="connsiteY3305" fmla="*/ 4265387 h 5539721"/>
              <a:gd name="connsiteX3306" fmla="*/ 4649677 w 6254524"/>
              <a:gd name="connsiteY3306" fmla="*/ 4265387 h 5539721"/>
              <a:gd name="connsiteX3307" fmla="*/ 3706599 w 6254524"/>
              <a:gd name="connsiteY3307" fmla="*/ 5194630 h 5539721"/>
              <a:gd name="connsiteX3308" fmla="*/ 3706599 w 6254524"/>
              <a:gd name="connsiteY3308" fmla="*/ 5180796 h 5539721"/>
              <a:gd name="connsiteX3309" fmla="*/ 3853018 w 6254524"/>
              <a:gd name="connsiteY3309" fmla="*/ 5143326 h 5539721"/>
              <a:gd name="connsiteX3310" fmla="*/ 3933145 w 6254524"/>
              <a:gd name="connsiteY3310" fmla="*/ 5092022 h 5539721"/>
              <a:gd name="connsiteX3311" fmla="*/ 3928533 w 6254524"/>
              <a:gd name="connsiteY3311" fmla="*/ 5054552 h 5539721"/>
              <a:gd name="connsiteX3312" fmla="*/ 4023072 w 6254524"/>
              <a:gd name="connsiteY3312" fmla="*/ 5021694 h 5539721"/>
              <a:gd name="connsiteX3313" fmla="*/ 4018460 w 6254524"/>
              <a:gd name="connsiteY3313" fmla="*/ 5049940 h 5539721"/>
              <a:gd name="connsiteX3314" fmla="*/ 4051318 w 6254524"/>
              <a:gd name="connsiteY3314" fmla="*/ 5063775 h 5539721"/>
              <a:gd name="connsiteX3315" fmla="*/ 3971191 w 6254524"/>
              <a:gd name="connsiteY3315" fmla="*/ 5119691 h 5539721"/>
              <a:gd name="connsiteX3316" fmla="*/ 3876653 w 6254524"/>
              <a:gd name="connsiteY3316" fmla="*/ 5166384 h 5539721"/>
              <a:gd name="connsiteX3317" fmla="*/ 4046130 w 6254524"/>
              <a:gd name="connsiteY3317" fmla="*/ 5110468 h 5539721"/>
              <a:gd name="connsiteX3318" fmla="*/ 4088787 w 6254524"/>
              <a:gd name="connsiteY3318" fmla="*/ 5026306 h 5539721"/>
              <a:gd name="connsiteX3319" fmla="*/ 4060542 w 6254524"/>
              <a:gd name="connsiteY3319" fmla="*/ 5026306 h 5539721"/>
              <a:gd name="connsiteX3320" fmla="*/ 4244430 w 6254524"/>
              <a:gd name="connsiteY3320" fmla="*/ 4928309 h 5539721"/>
              <a:gd name="connsiteX3321" fmla="*/ 4201773 w 6254524"/>
              <a:gd name="connsiteY3321" fmla="*/ 4919085 h 5539721"/>
              <a:gd name="connsiteX3322" fmla="*/ 4324557 w 6254524"/>
              <a:gd name="connsiteY3322" fmla="*/ 4849335 h 5539721"/>
              <a:gd name="connsiteX3323" fmla="*/ 4324557 w 6254524"/>
              <a:gd name="connsiteY3323" fmla="*/ 4821088 h 5539721"/>
              <a:gd name="connsiteX3324" fmla="*/ 4258265 w 6254524"/>
              <a:gd name="connsiteY3324" fmla="*/ 4844146 h 5539721"/>
              <a:gd name="connsiteX3325" fmla="*/ 4347615 w 6254524"/>
              <a:gd name="connsiteY3325" fmla="*/ 4783619 h 5539721"/>
              <a:gd name="connsiteX3326" fmla="*/ 4347615 w 6254524"/>
              <a:gd name="connsiteY3326" fmla="*/ 4765172 h 5539721"/>
              <a:gd name="connsiteX3327" fmla="*/ 4295734 w 6254524"/>
              <a:gd name="connsiteY3327" fmla="*/ 4802642 h 5539721"/>
              <a:gd name="connsiteX3328" fmla="*/ 4295734 w 6254524"/>
              <a:gd name="connsiteY3328" fmla="*/ 4784195 h 5539721"/>
              <a:gd name="connsiteX3329" fmla="*/ 4220219 w 6254524"/>
              <a:gd name="connsiteY3329" fmla="*/ 4840111 h 5539721"/>
              <a:gd name="connsiteX3330" fmla="*/ 4220219 w 6254524"/>
              <a:gd name="connsiteY3330" fmla="*/ 4811865 h 5539721"/>
              <a:gd name="connsiteX3331" fmla="*/ 4172950 w 6254524"/>
              <a:gd name="connsiteY3331" fmla="*/ 4844723 h 5539721"/>
              <a:gd name="connsiteX3332" fmla="*/ 4125680 w 6254524"/>
              <a:gd name="connsiteY3332" fmla="*/ 4840111 h 5539721"/>
              <a:gd name="connsiteX3333" fmla="*/ 4356838 w 6254524"/>
              <a:gd name="connsiteY3333" fmla="*/ 4704644 h 5539721"/>
              <a:gd name="connsiteX3334" fmla="*/ 4243854 w 6254524"/>
              <a:gd name="connsiteY3334" fmla="*/ 4765172 h 5539721"/>
              <a:gd name="connsiteX3335" fmla="*/ 4229442 w 6254524"/>
              <a:gd name="connsiteY3335" fmla="*/ 4751337 h 5539721"/>
              <a:gd name="connsiteX3336" fmla="*/ 4517093 w 6254524"/>
              <a:gd name="connsiteY3336" fmla="*/ 4588201 h 5539721"/>
              <a:gd name="connsiteX3337" fmla="*/ 4498070 w 6254524"/>
              <a:gd name="connsiteY3337" fmla="*/ 4583589 h 5539721"/>
              <a:gd name="connsiteX3338" fmla="*/ 4540727 w 6254524"/>
              <a:gd name="connsiteY3338" fmla="*/ 4536897 h 5539721"/>
              <a:gd name="connsiteX3339" fmla="*/ 4540727 w 6254524"/>
              <a:gd name="connsiteY3339" fmla="*/ 4555343 h 5539721"/>
              <a:gd name="connsiteX3340" fmla="*/ 4691759 w 6254524"/>
              <a:gd name="connsiteY3340" fmla="*/ 4490204 h 5539721"/>
              <a:gd name="connsiteX3341" fmla="*/ 4795520 w 6254524"/>
              <a:gd name="connsiteY3341" fmla="*/ 4448122 h 5539721"/>
              <a:gd name="connsiteX3342" fmla="*/ 4809932 w 6254524"/>
              <a:gd name="connsiteY3342" fmla="*/ 4466569 h 5539721"/>
              <a:gd name="connsiteX3343" fmla="*/ 4819155 w 6254524"/>
              <a:gd name="connsiteY3343" fmla="*/ 4452734 h 5539721"/>
              <a:gd name="connsiteX3344" fmla="*/ 4918305 w 6254524"/>
              <a:gd name="connsiteY3344" fmla="*/ 4382983 h 5539721"/>
              <a:gd name="connsiteX3345" fmla="*/ 4903893 w 6254524"/>
              <a:gd name="connsiteY3345" fmla="*/ 4369149 h 5539721"/>
              <a:gd name="connsiteX3346" fmla="*/ 4941363 w 6254524"/>
              <a:gd name="connsiteY3346" fmla="*/ 4364537 h 5539721"/>
              <a:gd name="connsiteX3347" fmla="*/ 4936752 w 6254524"/>
              <a:gd name="connsiteY3347" fmla="*/ 4346090 h 5539721"/>
              <a:gd name="connsiteX3348" fmla="*/ 4913116 w 6254524"/>
              <a:gd name="connsiteY3348" fmla="*/ 4350702 h 5539721"/>
              <a:gd name="connsiteX3349" fmla="*/ 4936752 w 6254524"/>
              <a:gd name="connsiteY3349" fmla="*/ 4332255 h 5539721"/>
              <a:gd name="connsiteX3350" fmla="*/ 4847401 w 6254524"/>
              <a:gd name="connsiteY3350" fmla="*/ 4374336 h 5539721"/>
              <a:gd name="connsiteX3351" fmla="*/ 4903893 w 6254524"/>
              <a:gd name="connsiteY3351" fmla="*/ 4276339 h 5539721"/>
              <a:gd name="connsiteX3352" fmla="*/ 4814543 w 6254524"/>
              <a:gd name="connsiteY3352" fmla="*/ 4355890 h 5539721"/>
              <a:gd name="connsiteX3353" fmla="*/ 4753439 w 6254524"/>
              <a:gd name="connsiteY3353" fmla="*/ 4393359 h 5539721"/>
              <a:gd name="connsiteX3354" fmla="*/ 4739028 w 6254524"/>
              <a:gd name="connsiteY3354" fmla="*/ 4370301 h 5539721"/>
              <a:gd name="connsiteX3355" fmla="*/ 4710781 w 6254524"/>
              <a:gd name="connsiteY3355" fmla="*/ 4412383 h 5539721"/>
              <a:gd name="connsiteX3356" fmla="*/ 4720004 w 6254524"/>
              <a:gd name="connsiteY3356" fmla="*/ 4389324 h 5539721"/>
              <a:gd name="connsiteX3357" fmla="*/ 4644489 w 6254524"/>
              <a:gd name="connsiteY3357" fmla="*/ 4422182 h 5539721"/>
              <a:gd name="connsiteX3358" fmla="*/ 4564362 w 6254524"/>
              <a:gd name="connsiteY3358" fmla="*/ 4491933 h 5539721"/>
              <a:gd name="connsiteX3359" fmla="*/ 4559751 w 6254524"/>
              <a:gd name="connsiteY3359" fmla="*/ 4473487 h 5539721"/>
              <a:gd name="connsiteX3360" fmla="*/ 4475011 w 6254524"/>
              <a:gd name="connsiteY3360" fmla="*/ 4501733 h 5539721"/>
              <a:gd name="connsiteX3361" fmla="*/ 4531504 w 6254524"/>
              <a:gd name="connsiteY3361" fmla="*/ 4450428 h 5539721"/>
              <a:gd name="connsiteX3362" fmla="*/ 4507870 w 6254524"/>
              <a:gd name="connsiteY3362" fmla="*/ 4417571 h 5539721"/>
              <a:gd name="connsiteX3363" fmla="*/ 4531504 w 6254524"/>
              <a:gd name="connsiteY3363" fmla="*/ 4412959 h 5539721"/>
              <a:gd name="connsiteX3364" fmla="*/ 4526892 w 6254524"/>
              <a:gd name="connsiteY3364" fmla="*/ 4426794 h 5539721"/>
              <a:gd name="connsiteX3365" fmla="*/ 4673312 w 6254524"/>
              <a:gd name="connsiteY3365" fmla="*/ 4357043 h 5539721"/>
              <a:gd name="connsiteX3366" fmla="*/ 4664089 w 6254524"/>
              <a:gd name="connsiteY3366" fmla="*/ 4314962 h 5539721"/>
              <a:gd name="connsiteX3367" fmla="*/ 4645065 w 6254524"/>
              <a:gd name="connsiteY3367" fmla="*/ 4347820 h 5539721"/>
              <a:gd name="connsiteX3368" fmla="*/ 4607596 w 6254524"/>
              <a:gd name="connsiteY3368" fmla="*/ 4376066 h 5539721"/>
              <a:gd name="connsiteX3369" fmla="*/ 4622007 w 6254524"/>
              <a:gd name="connsiteY3369" fmla="*/ 4362231 h 5539721"/>
              <a:gd name="connsiteX3370" fmla="*/ 4598373 w 6254524"/>
              <a:gd name="connsiteY3370" fmla="*/ 4357620 h 5539721"/>
              <a:gd name="connsiteX3371" fmla="*/ 4622007 w 6254524"/>
              <a:gd name="connsiteY3371" fmla="*/ 4353008 h 5539721"/>
              <a:gd name="connsiteX3372" fmla="*/ 4617396 w 6254524"/>
              <a:gd name="connsiteY3372" fmla="*/ 4310927 h 5539721"/>
              <a:gd name="connsiteX3373" fmla="*/ 4579926 w 6254524"/>
              <a:gd name="connsiteY3373" fmla="*/ 4310927 h 5539721"/>
              <a:gd name="connsiteX3374" fmla="*/ 4410449 w 6254524"/>
              <a:gd name="connsiteY3374" fmla="*/ 4432559 h 5539721"/>
              <a:gd name="connsiteX3375" fmla="*/ 4377591 w 6254524"/>
              <a:gd name="connsiteY3375" fmla="*/ 4427947 h 5539721"/>
              <a:gd name="connsiteX3376" fmla="*/ 4358568 w 6254524"/>
              <a:gd name="connsiteY3376" fmla="*/ 4460805 h 5539721"/>
              <a:gd name="connsiteX3377" fmla="*/ 4377591 w 6254524"/>
              <a:gd name="connsiteY3377" fmla="*/ 4470028 h 5539721"/>
              <a:gd name="connsiteX3378" fmla="*/ 4231172 w 6254524"/>
              <a:gd name="connsiteY3378" fmla="*/ 4507498 h 5539721"/>
              <a:gd name="connsiteX3379" fmla="*/ 4193702 w 6254524"/>
              <a:gd name="connsiteY3379" fmla="*/ 4535744 h 5539721"/>
              <a:gd name="connsiteX3380" fmla="*/ 4231172 w 6254524"/>
              <a:gd name="connsiteY3380" fmla="*/ 4535744 h 5539721"/>
              <a:gd name="connsiteX3381" fmla="*/ 4250194 w 6254524"/>
              <a:gd name="connsiteY3381" fmla="*/ 4558802 h 5539721"/>
              <a:gd name="connsiteX3382" fmla="*/ 4217337 w 6254524"/>
              <a:gd name="connsiteY3382" fmla="*/ 4596271 h 5539721"/>
              <a:gd name="connsiteX3383" fmla="*/ 4245583 w 6254524"/>
              <a:gd name="connsiteY3383" fmla="*/ 4582437 h 5539721"/>
              <a:gd name="connsiteX3384" fmla="*/ 4254806 w 6254524"/>
              <a:gd name="connsiteY3384" fmla="*/ 4596271 h 5539721"/>
              <a:gd name="connsiteX3385" fmla="*/ 4250194 w 6254524"/>
              <a:gd name="connsiteY3385" fmla="*/ 4619329 h 5539721"/>
              <a:gd name="connsiteX3386" fmla="*/ 4198314 w 6254524"/>
              <a:gd name="connsiteY3386" fmla="*/ 4679857 h 5539721"/>
              <a:gd name="connsiteX3387" fmla="*/ 4174679 w 6254524"/>
              <a:gd name="connsiteY3387" fmla="*/ 4675245 h 5539721"/>
              <a:gd name="connsiteX3388" fmla="*/ 4118187 w 6254524"/>
              <a:gd name="connsiteY3388" fmla="*/ 4717327 h 5539721"/>
              <a:gd name="connsiteX3389" fmla="*/ 4009813 w 6254524"/>
              <a:gd name="connsiteY3389" fmla="*/ 4777854 h 5539721"/>
              <a:gd name="connsiteX3390" fmla="*/ 4076106 w 6254524"/>
              <a:gd name="connsiteY3390" fmla="*/ 4749608 h 5539721"/>
              <a:gd name="connsiteX3391" fmla="*/ 4222525 w 6254524"/>
              <a:gd name="connsiteY3391" fmla="*/ 4689080 h 5539721"/>
              <a:gd name="connsiteX3392" fmla="*/ 4151621 w 6254524"/>
              <a:gd name="connsiteY3392" fmla="*/ 4749608 h 5539721"/>
              <a:gd name="connsiteX3393" fmla="*/ 4142398 w 6254524"/>
              <a:gd name="connsiteY3393" fmla="*/ 4731162 h 5539721"/>
              <a:gd name="connsiteX3394" fmla="*/ 4005778 w 6254524"/>
              <a:gd name="connsiteY3394" fmla="*/ 4819935 h 5539721"/>
              <a:gd name="connsiteX3395" fmla="*/ 3836301 w 6254524"/>
              <a:gd name="connsiteY3395" fmla="*/ 4880463 h 5539721"/>
              <a:gd name="connsiteX3396" fmla="*/ 3831689 w 6254524"/>
              <a:gd name="connsiteY3396" fmla="*/ 4898909 h 5539721"/>
              <a:gd name="connsiteX3397" fmla="*/ 3737150 w 6254524"/>
              <a:gd name="connsiteY3397" fmla="*/ 4921968 h 5539721"/>
              <a:gd name="connsiteX3398" fmla="*/ 3751562 w 6254524"/>
              <a:gd name="connsiteY3398" fmla="*/ 4945026 h 5539721"/>
              <a:gd name="connsiteX3399" fmla="*/ 3732539 w 6254524"/>
              <a:gd name="connsiteY3399" fmla="*/ 4963472 h 5539721"/>
              <a:gd name="connsiteX3400" fmla="*/ 3944674 w 6254524"/>
              <a:gd name="connsiteY3400" fmla="*/ 4883922 h 5539721"/>
              <a:gd name="connsiteX3401" fmla="*/ 4034024 w 6254524"/>
              <a:gd name="connsiteY3401" fmla="*/ 4837229 h 5539721"/>
              <a:gd name="connsiteX3402" fmla="*/ 4024801 w 6254524"/>
              <a:gd name="connsiteY3402" fmla="*/ 4855675 h 5539721"/>
              <a:gd name="connsiteX3403" fmla="*/ 4039212 w 6254524"/>
              <a:gd name="connsiteY3403" fmla="*/ 4874122 h 5539721"/>
              <a:gd name="connsiteX3404" fmla="*/ 4123951 w 6254524"/>
              <a:gd name="connsiteY3404" fmla="*/ 4855675 h 5539721"/>
              <a:gd name="connsiteX3405" fmla="*/ 4024801 w 6254524"/>
              <a:gd name="connsiteY3405" fmla="*/ 4906980 h 5539721"/>
              <a:gd name="connsiteX3406" fmla="*/ 4062270 w 6254524"/>
              <a:gd name="connsiteY3406" fmla="*/ 4920815 h 5539721"/>
              <a:gd name="connsiteX3407" fmla="*/ 4047859 w 6254524"/>
              <a:gd name="connsiteY3407" fmla="*/ 4930038 h 5539721"/>
              <a:gd name="connsiteX3408" fmla="*/ 3981567 w 6254524"/>
              <a:gd name="connsiteY3408" fmla="*/ 4930038 h 5539721"/>
              <a:gd name="connsiteX3409" fmla="*/ 4005201 w 6254524"/>
              <a:gd name="connsiteY3409" fmla="*/ 4911592 h 5539721"/>
              <a:gd name="connsiteX3410" fmla="*/ 3967732 w 6254524"/>
              <a:gd name="connsiteY3410" fmla="*/ 4916203 h 5539721"/>
              <a:gd name="connsiteX3411" fmla="*/ 3963121 w 6254524"/>
              <a:gd name="connsiteY3411" fmla="*/ 4897756 h 5539721"/>
              <a:gd name="connsiteX3412" fmla="*/ 3826501 w 6254524"/>
              <a:gd name="connsiteY3412" fmla="*/ 4962896 h 5539721"/>
              <a:gd name="connsiteX3413" fmla="*/ 3831113 w 6254524"/>
              <a:gd name="connsiteY3413" fmla="*/ 4976731 h 5539721"/>
              <a:gd name="connsiteX3414" fmla="*/ 3798255 w 6254524"/>
              <a:gd name="connsiteY3414" fmla="*/ 4990566 h 5539721"/>
              <a:gd name="connsiteX3415" fmla="*/ 3807478 w 6254524"/>
              <a:gd name="connsiteY3415" fmla="*/ 4976731 h 5539721"/>
              <a:gd name="connsiteX3416" fmla="*/ 3760208 w 6254524"/>
              <a:gd name="connsiteY3416" fmla="*/ 4995177 h 5539721"/>
              <a:gd name="connsiteX3417" fmla="*/ 3793067 w 6254524"/>
              <a:gd name="connsiteY3417" fmla="*/ 4995177 h 5539721"/>
              <a:gd name="connsiteX3418" fmla="*/ 3689305 w 6254524"/>
              <a:gd name="connsiteY3418" fmla="*/ 5018235 h 5539721"/>
              <a:gd name="connsiteX3419" fmla="*/ 3623013 w 6254524"/>
              <a:gd name="connsiteY3419" fmla="*/ 5046482 h 5539721"/>
              <a:gd name="connsiteX3420" fmla="*/ 3651259 w 6254524"/>
              <a:gd name="connsiteY3420" fmla="*/ 5055705 h 5539721"/>
              <a:gd name="connsiteX3421" fmla="*/ 3575743 w 6254524"/>
              <a:gd name="connsiteY3421" fmla="*/ 5083951 h 5539721"/>
              <a:gd name="connsiteX3422" fmla="*/ 3552109 w 6254524"/>
              <a:gd name="connsiteY3422" fmla="*/ 5079339 h 5539721"/>
              <a:gd name="connsiteX3423" fmla="*/ 3519251 w 6254524"/>
              <a:gd name="connsiteY3423" fmla="*/ 5107586 h 5539721"/>
              <a:gd name="connsiteX3424" fmla="*/ 3533663 w 6254524"/>
              <a:gd name="connsiteY3424" fmla="*/ 5121421 h 5539721"/>
              <a:gd name="connsiteX3425" fmla="*/ 3548074 w 6254524"/>
              <a:gd name="connsiteY3425" fmla="*/ 5112197 h 5539721"/>
              <a:gd name="connsiteX3426" fmla="*/ 3557297 w 6254524"/>
              <a:gd name="connsiteY3426" fmla="*/ 5140444 h 5539721"/>
              <a:gd name="connsiteX3427" fmla="*/ 3538274 w 6254524"/>
              <a:gd name="connsiteY3427" fmla="*/ 5158890 h 5539721"/>
              <a:gd name="connsiteX3428" fmla="*/ 3481782 w 6254524"/>
              <a:gd name="connsiteY3428" fmla="*/ 5145055 h 5539721"/>
              <a:gd name="connsiteX3429" fmla="*/ 3434512 w 6254524"/>
              <a:gd name="connsiteY3429" fmla="*/ 5173302 h 5539721"/>
              <a:gd name="connsiteX3430" fmla="*/ 3443736 w 6254524"/>
              <a:gd name="connsiteY3430" fmla="*/ 5159467 h 5539721"/>
              <a:gd name="connsiteX3431" fmla="*/ 3226989 w 6254524"/>
              <a:gd name="connsiteY3431" fmla="*/ 5206159 h 5539721"/>
              <a:gd name="connsiteX3432" fmla="*/ 3099592 w 6254524"/>
              <a:gd name="connsiteY3432" fmla="*/ 5271299 h 5539721"/>
              <a:gd name="connsiteX3433" fmla="*/ 3142250 w 6254524"/>
              <a:gd name="connsiteY3433" fmla="*/ 5280522 h 5539721"/>
              <a:gd name="connsiteX3434" fmla="*/ 3133027 w 6254524"/>
              <a:gd name="connsiteY3434" fmla="*/ 5308768 h 5539721"/>
              <a:gd name="connsiteX3435" fmla="*/ 3147438 w 6254524"/>
              <a:gd name="connsiteY3435" fmla="*/ 5290322 h 5539721"/>
              <a:gd name="connsiteX3436" fmla="*/ 3331327 w 6254524"/>
              <a:gd name="connsiteY3436" fmla="*/ 5257464 h 5539721"/>
              <a:gd name="connsiteX3437" fmla="*/ 3430477 w 6254524"/>
              <a:gd name="connsiteY3437" fmla="*/ 5206159 h 5539721"/>
              <a:gd name="connsiteX3438" fmla="*/ 3416066 w 6254524"/>
              <a:gd name="connsiteY3438" fmla="*/ 5206159 h 5539721"/>
              <a:gd name="connsiteX3439" fmla="*/ 3472559 w 6254524"/>
              <a:gd name="connsiteY3439" fmla="*/ 5196936 h 5539721"/>
              <a:gd name="connsiteX3440" fmla="*/ 3472559 w 6254524"/>
              <a:gd name="connsiteY3440" fmla="*/ 5206159 h 5539721"/>
              <a:gd name="connsiteX3441" fmla="*/ 3693916 w 6254524"/>
              <a:gd name="connsiteY3441" fmla="*/ 5145632 h 5539721"/>
              <a:gd name="connsiteX3442" fmla="*/ 3623013 w 6254524"/>
              <a:gd name="connsiteY3442" fmla="*/ 5187713 h 5539721"/>
              <a:gd name="connsiteX3443" fmla="*/ 3552109 w 6254524"/>
              <a:gd name="connsiteY3443" fmla="*/ 5220571 h 5539721"/>
              <a:gd name="connsiteX3444" fmla="*/ 3434512 w 6254524"/>
              <a:gd name="connsiteY3444" fmla="*/ 5285710 h 5539721"/>
              <a:gd name="connsiteX3445" fmla="*/ 3391855 w 6254524"/>
              <a:gd name="connsiteY3445" fmla="*/ 5285710 h 5539721"/>
              <a:gd name="connsiteX3446" fmla="*/ 3396466 w 6254524"/>
              <a:gd name="connsiteY3446" fmla="*/ 5304156 h 5539721"/>
              <a:gd name="connsiteX3447" fmla="*/ 3372832 w 6254524"/>
              <a:gd name="connsiteY3447" fmla="*/ 5322603 h 5539721"/>
              <a:gd name="connsiteX3448" fmla="*/ 3533086 w 6254524"/>
              <a:gd name="connsiteY3448" fmla="*/ 5271299 h 5539721"/>
              <a:gd name="connsiteX3449" fmla="*/ 3542309 w 6254524"/>
              <a:gd name="connsiteY3449" fmla="*/ 5262075 h 5539721"/>
              <a:gd name="connsiteX3450" fmla="*/ 3561332 w 6254524"/>
              <a:gd name="connsiteY3450" fmla="*/ 5262075 h 5539721"/>
              <a:gd name="connsiteX3451" fmla="*/ 3556721 w 6254524"/>
              <a:gd name="connsiteY3451" fmla="*/ 5271299 h 5539721"/>
              <a:gd name="connsiteX3452" fmla="*/ 3706599 w 6254524"/>
              <a:gd name="connsiteY3452" fmla="*/ 5194630 h 5539721"/>
              <a:gd name="connsiteX3453" fmla="*/ 3706599 w 6254524"/>
              <a:gd name="connsiteY3453" fmla="*/ 5194630 h 5539721"/>
              <a:gd name="connsiteX3454" fmla="*/ 4852012 w 6254524"/>
              <a:gd name="connsiteY3454" fmla="*/ 4377795 h 5539721"/>
              <a:gd name="connsiteX3455" fmla="*/ 4880259 w 6254524"/>
              <a:gd name="connsiteY3455" fmla="*/ 4373183 h 5539721"/>
              <a:gd name="connsiteX3456" fmla="*/ 4884871 w 6254524"/>
              <a:gd name="connsiteY3456" fmla="*/ 4377795 h 5539721"/>
              <a:gd name="connsiteX3457" fmla="*/ 4856624 w 6254524"/>
              <a:gd name="connsiteY3457" fmla="*/ 4419876 h 5539721"/>
              <a:gd name="connsiteX3458" fmla="*/ 4852012 w 6254524"/>
              <a:gd name="connsiteY3458" fmla="*/ 4377795 h 5539721"/>
              <a:gd name="connsiteX3459" fmla="*/ 4852012 w 6254524"/>
              <a:gd name="connsiteY3459" fmla="*/ 4377795 h 5539721"/>
              <a:gd name="connsiteX3460" fmla="*/ 4578773 w 6254524"/>
              <a:gd name="connsiteY3460" fmla="*/ 4373183 h 5539721"/>
              <a:gd name="connsiteX3461" fmla="*/ 4541304 w 6254524"/>
              <a:gd name="connsiteY3461" fmla="*/ 4401430 h 5539721"/>
              <a:gd name="connsiteX3462" fmla="*/ 4578773 w 6254524"/>
              <a:gd name="connsiteY3462" fmla="*/ 4373183 h 5539721"/>
              <a:gd name="connsiteX3463" fmla="*/ 4578773 w 6254524"/>
              <a:gd name="connsiteY3463" fmla="*/ 4373183 h 5539721"/>
              <a:gd name="connsiteX3464" fmla="*/ 4385661 w 6254524"/>
              <a:gd name="connsiteY3464" fmla="*/ 4601459 h 5539721"/>
              <a:gd name="connsiteX3465" fmla="*/ 4385661 w 6254524"/>
              <a:gd name="connsiteY3465" fmla="*/ 4578401 h 5539721"/>
              <a:gd name="connsiteX3466" fmla="*/ 4475011 w 6254524"/>
              <a:gd name="connsiteY3466" fmla="*/ 4555343 h 5539721"/>
              <a:gd name="connsiteX3467" fmla="*/ 4385661 w 6254524"/>
              <a:gd name="connsiteY3467" fmla="*/ 4601459 h 5539721"/>
              <a:gd name="connsiteX3468" fmla="*/ 4385661 w 6254524"/>
              <a:gd name="connsiteY3468" fmla="*/ 4601459 h 5539721"/>
              <a:gd name="connsiteX3469" fmla="*/ 4455989 w 6254524"/>
              <a:gd name="connsiteY3469" fmla="*/ 4433711 h 5539721"/>
              <a:gd name="connsiteX3470" fmla="*/ 4436966 w 6254524"/>
              <a:gd name="connsiteY3470" fmla="*/ 4466569 h 5539721"/>
              <a:gd name="connsiteX3471" fmla="*/ 4455989 w 6254524"/>
              <a:gd name="connsiteY3471" fmla="*/ 4433711 h 5539721"/>
              <a:gd name="connsiteX3472" fmla="*/ 4455989 w 6254524"/>
              <a:gd name="connsiteY3472" fmla="*/ 4433711 h 5539721"/>
              <a:gd name="connsiteX3473" fmla="*/ 4362027 w 6254524"/>
              <a:gd name="connsiteY3473" fmla="*/ 4498851 h 5539721"/>
              <a:gd name="connsiteX3474" fmla="*/ 4366639 w 6254524"/>
              <a:gd name="connsiteY3474" fmla="*/ 4512685 h 5539721"/>
              <a:gd name="connsiteX3475" fmla="*/ 4375862 w 6254524"/>
              <a:gd name="connsiteY3475" fmla="*/ 4508074 h 5539721"/>
              <a:gd name="connsiteX3476" fmla="*/ 4427743 w 6254524"/>
              <a:gd name="connsiteY3476" fmla="*/ 4456769 h 5539721"/>
              <a:gd name="connsiteX3477" fmla="*/ 4394885 w 6254524"/>
              <a:gd name="connsiteY3477" fmla="*/ 4489627 h 5539721"/>
              <a:gd name="connsiteX3478" fmla="*/ 4423131 w 6254524"/>
              <a:gd name="connsiteY3478" fmla="*/ 4489627 h 5539721"/>
              <a:gd name="connsiteX3479" fmla="*/ 4404108 w 6254524"/>
              <a:gd name="connsiteY3479" fmla="*/ 4517874 h 5539721"/>
              <a:gd name="connsiteX3480" fmla="*/ 4361450 w 6254524"/>
              <a:gd name="connsiteY3480" fmla="*/ 4522485 h 5539721"/>
              <a:gd name="connsiteX3481" fmla="*/ 4362027 w 6254524"/>
              <a:gd name="connsiteY3481" fmla="*/ 4498851 h 5539721"/>
              <a:gd name="connsiteX3482" fmla="*/ 4362027 w 6254524"/>
              <a:gd name="connsiteY3482" fmla="*/ 4498851 h 5539721"/>
              <a:gd name="connsiteX3483" fmla="*/ 4304958 w 6254524"/>
              <a:gd name="connsiteY3483" fmla="*/ 4652764 h 5539721"/>
              <a:gd name="connsiteX3484" fmla="*/ 4356838 w 6254524"/>
              <a:gd name="connsiteY3484" fmla="*/ 4615294 h 5539721"/>
              <a:gd name="connsiteX3485" fmla="*/ 4304958 w 6254524"/>
              <a:gd name="connsiteY3485" fmla="*/ 4652764 h 5539721"/>
              <a:gd name="connsiteX3486" fmla="*/ 4304958 w 6254524"/>
              <a:gd name="connsiteY3486" fmla="*/ 4652764 h 5539721"/>
              <a:gd name="connsiteX3487" fmla="*/ 4328593 w 6254524"/>
              <a:gd name="connsiteY3487" fmla="*/ 4522485 h 5539721"/>
              <a:gd name="connsiteX3488" fmla="*/ 4272100 w 6254524"/>
              <a:gd name="connsiteY3488" fmla="*/ 4573790 h 5539721"/>
              <a:gd name="connsiteX3489" fmla="*/ 4328593 w 6254524"/>
              <a:gd name="connsiteY3489" fmla="*/ 4522485 h 5539721"/>
              <a:gd name="connsiteX3490" fmla="*/ 4328593 w 6254524"/>
              <a:gd name="connsiteY3490" fmla="*/ 4522485 h 5539721"/>
              <a:gd name="connsiteX3491" fmla="*/ 4310146 w 6254524"/>
              <a:gd name="connsiteY3491" fmla="*/ 4569178 h 5539721"/>
              <a:gd name="connsiteX3492" fmla="*/ 4262877 w 6254524"/>
              <a:gd name="connsiteY3492" fmla="*/ 4597424 h 5539721"/>
              <a:gd name="connsiteX3493" fmla="*/ 4310146 w 6254524"/>
              <a:gd name="connsiteY3493" fmla="*/ 4569178 h 5539721"/>
              <a:gd name="connsiteX3494" fmla="*/ 4310146 w 6254524"/>
              <a:gd name="connsiteY3494" fmla="*/ 4569178 h 5539721"/>
              <a:gd name="connsiteX3495" fmla="*/ 4172950 w 6254524"/>
              <a:gd name="connsiteY3495" fmla="*/ 4760561 h 5539721"/>
              <a:gd name="connsiteX3496" fmla="*/ 4220219 w 6254524"/>
              <a:gd name="connsiteY3496" fmla="*/ 4760561 h 5539721"/>
              <a:gd name="connsiteX3497" fmla="*/ 4153927 w 6254524"/>
              <a:gd name="connsiteY3497" fmla="*/ 4802642 h 5539721"/>
              <a:gd name="connsiteX3498" fmla="*/ 4172950 w 6254524"/>
              <a:gd name="connsiteY3498" fmla="*/ 4760561 h 5539721"/>
              <a:gd name="connsiteX3499" fmla="*/ 4172950 w 6254524"/>
              <a:gd name="connsiteY3499" fmla="*/ 4760561 h 5539721"/>
              <a:gd name="connsiteX3500" fmla="*/ 4078988 w 6254524"/>
              <a:gd name="connsiteY3500" fmla="*/ 4844146 h 5539721"/>
              <a:gd name="connsiteX3501" fmla="*/ 4102622 w 6254524"/>
              <a:gd name="connsiteY3501" fmla="*/ 4825700 h 5539721"/>
              <a:gd name="connsiteX3502" fmla="*/ 4078988 w 6254524"/>
              <a:gd name="connsiteY3502" fmla="*/ 4844146 h 5539721"/>
              <a:gd name="connsiteX3503" fmla="*/ 4078988 w 6254524"/>
              <a:gd name="connsiteY3503" fmla="*/ 4844146 h 5539721"/>
              <a:gd name="connsiteX3504" fmla="*/ 3946980 w 6254524"/>
              <a:gd name="connsiteY3504" fmla="*/ 4946755 h 5539721"/>
              <a:gd name="connsiteX3505" fmla="*/ 3918733 w 6254524"/>
              <a:gd name="connsiteY3505" fmla="*/ 4965202 h 5539721"/>
              <a:gd name="connsiteX3506" fmla="*/ 3946980 w 6254524"/>
              <a:gd name="connsiteY3506" fmla="*/ 4946755 h 5539721"/>
              <a:gd name="connsiteX3507" fmla="*/ 3946980 w 6254524"/>
              <a:gd name="connsiteY3507" fmla="*/ 4946755 h 5539721"/>
              <a:gd name="connsiteX3508" fmla="*/ 3871464 w 6254524"/>
              <a:gd name="connsiteY3508" fmla="*/ 5068387 h 5539721"/>
              <a:gd name="connsiteX3509" fmla="*/ 3899711 w 6254524"/>
              <a:gd name="connsiteY3509" fmla="*/ 5063775 h 5539721"/>
              <a:gd name="connsiteX3510" fmla="*/ 3880688 w 6254524"/>
              <a:gd name="connsiteY3510" fmla="*/ 5082222 h 5539721"/>
              <a:gd name="connsiteX3511" fmla="*/ 3871464 w 6254524"/>
              <a:gd name="connsiteY3511" fmla="*/ 5068387 h 5539721"/>
              <a:gd name="connsiteX3512" fmla="*/ 3871464 w 6254524"/>
              <a:gd name="connsiteY3512" fmla="*/ 5068387 h 5539721"/>
              <a:gd name="connsiteX3513" fmla="*/ 3701410 w 6254524"/>
              <a:gd name="connsiteY3513" fmla="*/ 5161773 h 5539721"/>
              <a:gd name="connsiteX3514" fmla="*/ 3762514 w 6254524"/>
              <a:gd name="connsiteY3514" fmla="*/ 5143326 h 5539721"/>
              <a:gd name="connsiteX3515" fmla="*/ 3701410 w 6254524"/>
              <a:gd name="connsiteY3515" fmla="*/ 5161773 h 5539721"/>
              <a:gd name="connsiteX3516" fmla="*/ 3701410 w 6254524"/>
              <a:gd name="connsiteY3516" fmla="*/ 5161773 h 5539721"/>
              <a:gd name="connsiteX3517" fmla="*/ 3843218 w 6254524"/>
              <a:gd name="connsiteY3517" fmla="*/ 4984225 h 5539721"/>
              <a:gd name="connsiteX3518" fmla="*/ 3843218 w 6254524"/>
              <a:gd name="connsiteY3518" fmla="*/ 5002671 h 5539721"/>
              <a:gd name="connsiteX3519" fmla="*/ 3795949 w 6254524"/>
              <a:gd name="connsiteY3519" fmla="*/ 5016506 h 5539721"/>
              <a:gd name="connsiteX3520" fmla="*/ 3843218 w 6254524"/>
              <a:gd name="connsiteY3520" fmla="*/ 4984225 h 5539721"/>
              <a:gd name="connsiteX3521" fmla="*/ 3843218 w 6254524"/>
              <a:gd name="connsiteY3521" fmla="*/ 4984225 h 5539721"/>
              <a:gd name="connsiteX3522" fmla="*/ 3772315 w 6254524"/>
              <a:gd name="connsiteY3522" fmla="*/ 5049940 h 5539721"/>
              <a:gd name="connsiteX3523" fmla="*/ 3838607 w 6254524"/>
              <a:gd name="connsiteY3523" fmla="*/ 5021694 h 5539721"/>
              <a:gd name="connsiteX3524" fmla="*/ 3697376 w 6254524"/>
              <a:gd name="connsiteY3524" fmla="*/ 5072999 h 5539721"/>
              <a:gd name="connsiteX3525" fmla="*/ 3772315 w 6254524"/>
              <a:gd name="connsiteY3525" fmla="*/ 5049940 h 5539721"/>
              <a:gd name="connsiteX3526" fmla="*/ 3772315 w 6254524"/>
              <a:gd name="connsiteY3526" fmla="*/ 5049940 h 5539721"/>
              <a:gd name="connsiteX3527" fmla="*/ 189076 w 6254524"/>
              <a:gd name="connsiteY3527" fmla="*/ 4316691 h 5539721"/>
              <a:gd name="connsiteX3528" fmla="*/ 193688 w 6254524"/>
              <a:gd name="connsiteY3528" fmla="*/ 4316691 h 5539721"/>
              <a:gd name="connsiteX3529" fmla="*/ 202911 w 6254524"/>
              <a:gd name="connsiteY3529" fmla="*/ 4330526 h 5539721"/>
              <a:gd name="connsiteX3530" fmla="*/ 240381 w 6254524"/>
              <a:gd name="connsiteY3530" fmla="*/ 4283833 h 5539721"/>
              <a:gd name="connsiteX3531" fmla="*/ 189076 w 6254524"/>
              <a:gd name="connsiteY3531" fmla="*/ 4316691 h 5539721"/>
              <a:gd name="connsiteX3532" fmla="*/ 189076 w 6254524"/>
              <a:gd name="connsiteY3532" fmla="*/ 4316691 h 5539721"/>
              <a:gd name="connsiteX3533" fmla="*/ 1070475 w 6254524"/>
              <a:gd name="connsiteY3533" fmla="*/ 4298244 h 5539721"/>
              <a:gd name="connsiteX3534" fmla="*/ 1089498 w 6254524"/>
              <a:gd name="connsiteY3534" fmla="*/ 4293633 h 5539721"/>
              <a:gd name="connsiteX3535" fmla="*/ 1089498 w 6254524"/>
              <a:gd name="connsiteY3535" fmla="*/ 4284410 h 5539721"/>
              <a:gd name="connsiteX3536" fmla="*/ 1070475 w 6254524"/>
              <a:gd name="connsiteY3536" fmla="*/ 4289021 h 5539721"/>
              <a:gd name="connsiteX3537" fmla="*/ 1070475 w 6254524"/>
              <a:gd name="connsiteY3537" fmla="*/ 4298244 h 5539721"/>
              <a:gd name="connsiteX3538" fmla="*/ 1070475 w 6254524"/>
              <a:gd name="connsiteY3538" fmla="*/ 4298244 h 5539721"/>
              <a:gd name="connsiteX3539" fmla="*/ 5460171 w 6254524"/>
              <a:gd name="connsiteY3539" fmla="*/ 4349549 h 5539721"/>
              <a:gd name="connsiteX3540" fmla="*/ 5431925 w 6254524"/>
              <a:gd name="connsiteY3540" fmla="*/ 4344937 h 5539721"/>
              <a:gd name="connsiteX3541" fmla="*/ 5436537 w 6254524"/>
              <a:gd name="connsiteY3541" fmla="*/ 4387019 h 5539721"/>
              <a:gd name="connsiteX3542" fmla="*/ 5544910 w 6254524"/>
              <a:gd name="connsiteY3542" fmla="*/ 4321879 h 5539721"/>
              <a:gd name="connsiteX3543" fmla="*/ 5507441 w 6254524"/>
              <a:gd name="connsiteY3543" fmla="*/ 4303433 h 5539721"/>
              <a:gd name="connsiteX3544" fmla="*/ 5512052 w 6254524"/>
              <a:gd name="connsiteY3544" fmla="*/ 4289598 h 5539721"/>
              <a:gd name="connsiteX3545" fmla="*/ 5460171 w 6254524"/>
              <a:gd name="connsiteY3545" fmla="*/ 4349549 h 5539721"/>
              <a:gd name="connsiteX3546" fmla="*/ 5460171 w 6254524"/>
              <a:gd name="connsiteY3546" fmla="*/ 4349549 h 5539721"/>
              <a:gd name="connsiteX3547" fmla="*/ 1009371 w 6254524"/>
              <a:gd name="connsiteY3547" fmla="*/ 4326491 h 5539721"/>
              <a:gd name="connsiteX3548" fmla="*/ 976513 w 6254524"/>
              <a:gd name="connsiteY3548" fmla="*/ 4349549 h 5539721"/>
              <a:gd name="connsiteX3549" fmla="*/ 1009371 w 6254524"/>
              <a:gd name="connsiteY3549" fmla="*/ 4326491 h 5539721"/>
              <a:gd name="connsiteX3550" fmla="*/ 1009371 w 6254524"/>
              <a:gd name="connsiteY3550" fmla="*/ 4326491 h 5539721"/>
              <a:gd name="connsiteX3551" fmla="*/ 613347 w 6254524"/>
              <a:gd name="connsiteY3551" fmla="*/ 4344937 h 5539721"/>
              <a:gd name="connsiteX3552" fmla="*/ 632370 w 6254524"/>
              <a:gd name="connsiteY3552" fmla="*/ 4326491 h 5539721"/>
              <a:gd name="connsiteX3553" fmla="*/ 514773 w 6254524"/>
              <a:gd name="connsiteY3553" fmla="*/ 4396242 h 5539721"/>
              <a:gd name="connsiteX3554" fmla="*/ 590289 w 6254524"/>
              <a:gd name="connsiteY3554" fmla="*/ 4363384 h 5539721"/>
              <a:gd name="connsiteX3555" fmla="*/ 594900 w 6254524"/>
              <a:gd name="connsiteY3555" fmla="*/ 4381830 h 5539721"/>
              <a:gd name="connsiteX3556" fmla="*/ 613347 w 6254524"/>
              <a:gd name="connsiteY3556" fmla="*/ 4344937 h 5539721"/>
              <a:gd name="connsiteX3557" fmla="*/ 613347 w 6254524"/>
              <a:gd name="connsiteY3557" fmla="*/ 4344937 h 5539721"/>
              <a:gd name="connsiteX3558" fmla="*/ 5149463 w 6254524"/>
              <a:gd name="connsiteY3558" fmla="*/ 4419876 h 5539721"/>
              <a:gd name="connsiteX3559" fmla="*/ 5121217 w 6254524"/>
              <a:gd name="connsiteY3559" fmla="*/ 4438323 h 5539721"/>
              <a:gd name="connsiteX3560" fmla="*/ 5135628 w 6254524"/>
              <a:gd name="connsiteY3560" fmla="*/ 4456769 h 5539721"/>
              <a:gd name="connsiteX3561" fmla="*/ 5149463 w 6254524"/>
              <a:gd name="connsiteY3561" fmla="*/ 4419876 h 5539721"/>
              <a:gd name="connsiteX3562" fmla="*/ 5149463 w 6254524"/>
              <a:gd name="connsiteY3562" fmla="*/ 4419876 h 5539721"/>
              <a:gd name="connsiteX3563" fmla="*/ 4583385 w 6254524"/>
              <a:gd name="connsiteY3563" fmla="*/ 4456769 h 5539721"/>
              <a:gd name="connsiteX3564" fmla="*/ 4597796 w 6254524"/>
              <a:gd name="connsiteY3564" fmla="*/ 4452158 h 5539721"/>
              <a:gd name="connsiteX3565" fmla="*/ 4597796 w 6254524"/>
              <a:gd name="connsiteY3565" fmla="*/ 4438323 h 5539721"/>
              <a:gd name="connsiteX3566" fmla="*/ 4583385 w 6254524"/>
              <a:gd name="connsiteY3566" fmla="*/ 4456769 h 5539721"/>
              <a:gd name="connsiteX3567" fmla="*/ 4583385 w 6254524"/>
              <a:gd name="connsiteY3567" fmla="*/ 4456769 h 5539721"/>
              <a:gd name="connsiteX3568" fmla="*/ 5054925 w 6254524"/>
              <a:gd name="connsiteY3568" fmla="*/ 4447546 h 5539721"/>
              <a:gd name="connsiteX3569" fmla="*/ 5073947 w 6254524"/>
              <a:gd name="connsiteY3569" fmla="*/ 4442935 h 5539721"/>
              <a:gd name="connsiteX3570" fmla="*/ 5073947 w 6254524"/>
              <a:gd name="connsiteY3570" fmla="*/ 4438323 h 5539721"/>
              <a:gd name="connsiteX3571" fmla="*/ 5054925 w 6254524"/>
              <a:gd name="connsiteY3571" fmla="*/ 4447546 h 5539721"/>
              <a:gd name="connsiteX3572" fmla="*/ 5054925 w 6254524"/>
              <a:gd name="connsiteY3572" fmla="*/ 4447546 h 5539721"/>
              <a:gd name="connsiteX3573" fmla="*/ 5253224 w 6254524"/>
              <a:gd name="connsiteY3573" fmla="*/ 4461381 h 5539721"/>
              <a:gd name="connsiteX3574" fmla="*/ 5220367 w 6254524"/>
              <a:gd name="connsiteY3574" fmla="*/ 4461381 h 5539721"/>
              <a:gd name="connsiteX3575" fmla="*/ 5220367 w 6254524"/>
              <a:gd name="connsiteY3575" fmla="*/ 4470604 h 5539721"/>
              <a:gd name="connsiteX3576" fmla="*/ 5253224 w 6254524"/>
              <a:gd name="connsiteY3576" fmla="*/ 4461381 h 5539721"/>
              <a:gd name="connsiteX3577" fmla="*/ 5253224 w 6254524"/>
              <a:gd name="connsiteY3577" fmla="*/ 4461381 h 5539721"/>
              <a:gd name="connsiteX3578" fmla="*/ 122784 w 6254524"/>
              <a:gd name="connsiteY3578" fmla="*/ 4517874 h 5539721"/>
              <a:gd name="connsiteX3579" fmla="*/ 160254 w 6254524"/>
              <a:gd name="connsiteY3579" fmla="*/ 4517874 h 5539721"/>
              <a:gd name="connsiteX3580" fmla="*/ 179277 w 6254524"/>
              <a:gd name="connsiteY3580" fmla="*/ 4466569 h 5539721"/>
              <a:gd name="connsiteX3581" fmla="*/ 122784 w 6254524"/>
              <a:gd name="connsiteY3581" fmla="*/ 4517874 h 5539721"/>
              <a:gd name="connsiteX3582" fmla="*/ 122784 w 6254524"/>
              <a:gd name="connsiteY3582" fmla="*/ 4517874 h 5539721"/>
              <a:gd name="connsiteX3583" fmla="*/ 4903893 w 6254524"/>
              <a:gd name="connsiteY3583" fmla="*/ 4536320 h 5539721"/>
              <a:gd name="connsiteX3584" fmla="*/ 4894670 w 6254524"/>
              <a:gd name="connsiteY3584" fmla="*/ 4531708 h 5539721"/>
              <a:gd name="connsiteX3585" fmla="*/ 4758051 w 6254524"/>
              <a:gd name="connsiteY3585" fmla="*/ 4620482 h 5539721"/>
              <a:gd name="connsiteX3586" fmla="*/ 4654289 w 6254524"/>
              <a:gd name="connsiteY3586" fmla="*/ 4667175 h 5539721"/>
              <a:gd name="connsiteX3587" fmla="*/ 4658900 w 6254524"/>
              <a:gd name="connsiteY3587" fmla="*/ 4676398 h 5539721"/>
              <a:gd name="connsiteX3588" fmla="*/ 4781685 w 6254524"/>
              <a:gd name="connsiteY3588" fmla="*/ 4625094 h 5539721"/>
              <a:gd name="connsiteX3589" fmla="*/ 4842789 w 6254524"/>
              <a:gd name="connsiteY3589" fmla="*/ 4569178 h 5539721"/>
              <a:gd name="connsiteX3590" fmla="*/ 4871036 w 6254524"/>
              <a:gd name="connsiteY3590" fmla="*/ 4569178 h 5539721"/>
              <a:gd name="connsiteX3591" fmla="*/ 4903893 w 6254524"/>
              <a:gd name="connsiteY3591" fmla="*/ 4536320 h 5539721"/>
              <a:gd name="connsiteX3592" fmla="*/ 4903893 w 6254524"/>
              <a:gd name="connsiteY3592" fmla="*/ 4536320 h 5539721"/>
              <a:gd name="connsiteX3593" fmla="*/ 4375862 w 6254524"/>
              <a:gd name="connsiteY3593" fmla="*/ 4694845 h 5539721"/>
              <a:gd name="connsiteX3594" fmla="*/ 4408719 w 6254524"/>
              <a:gd name="connsiteY3594" fmla="*/ 4699457 h 5539721"/>
              <a:gd name="connsiteX3595" fmla="*/ 4479623 w 6254524"/>
              <a:gd name="connsiteY3595" fmla="*/ 4629705 h 5539721"/>
              <a:gd name="connsiteX3596" fmla="*/ 4375862 w 6254524"/>
              <a:gd name="connsiteY3596" fmla="*/ 4694845 h 5539721"/>
              <a:gd name="connsiteX3597" fmla="*/ 4375862 w 6254524"/>
              <a:gd name="connsiteY3597" fmla="*/ 4694845 h 5539721"/>
              <a:gd name="connsiteX3598" fmla="*/ 1098721 w 6254524"/>
              <a:gd name="connsiteY3598" fmla="*/ 4746149 h 5539721"/>
              <a:gd name="connsiteX3599" fmla="*/ 1061252 w 6254524"/>
              <a:gd name="connsiteY3599" fmla="*/ 4774396 h 5539721"/>
              <a:gd name="connsiteX3600" fmla="*/ 1098721 w 6254524"/>
              <a:gd name="connsiteY3600" fmla="*/ 4746149 h 5539721"/>
              <a:gd name="connsiteX3601" fmla="*/ 1098721 w 6254524"/>
              <a:gd name="connsiteY3601" fmla="*/ 4746149 h 5539721"/>
              <a:gd name="connsiteX3602" fmla="*/ 420235 w 6254524"/>
              <a:gd name="connsiteY3602" fmla="*/ 4825700 h 5539721"/>
              <a:gd name="connsiteX3603" fmla="*/ 396600 w 6254524"/>
              <a:gd name="connsiteY3603" fmla="*/ 4821088 h 5539721"/>
              <a:gd name="connsiteX3604" fmla="*/ 273816 w 6254524"/>
              <a:gd name="connsiteY3604" fmla="*/ 4890839 h 5539721"/>
              <a:gd name="connsiteX3605" fmla="*/ 297450 w 6254524"/>
              <a:gd name="connsiteY3605" fmla="*/ 4900062 h 5539721"/>
              <a:gd name="connsiteX3606" fmla="*/ 396600 w 6254524"/>
              <a:gd name="connsiteY3606" fmla="*/ 4839535 h 5539721"/>
              <a:gd name="connsiteX3607" fmla="*/ 415623 w 6254524"/>
              <a:gd name="connsiteY3607" fmla="*/ 4844146 h 5539721"/>
              <a:gd name="connsiteX3608" fmla="*/ 420235 w 6254524"/>
              <a:gd name="connsiteY3608" fmla="*/ 4825700 h 5539721"/>
              <a:gd name="connsiteX3609" fmla="*/ 420235 w 6254524"/>
              <a:gd name="connsiteY3609" fmla="*/ 4825700 h 5539721"/>
              <a:gd name="connsiteX3610" fmla="*/ 1056640 w 6254524"/>
              <a:gd name="connsiteY3610" fmla="*/ 4881616 h 5539721"/>
              <a:gd name="connsiteX3611" fmla="*/ 1042228 w 6254524"/>
              <a:gd name="connsiteY3611" fmla="*/ 4844146 h 5539721"/>
              <a:gd name="connsiteX3612" fmla="*/ 1056640 w 6254524"/>
              <a:gd name="connsiteY3612" fmla="*/ 4821088 h 5539721"/>
              <a:gd name="connsiteX3613" fmla="*/ 1013983 w 6254524"/>
              <a:gd name="connsiteY3613" fmla="*/ 4844146 h 5539721"/>
              <a:gd name="connsiteX3614" fmla="*/ 966713 w 6254524"/>
              <a:gd name="connsiteY3614" fmla="*/ 4895451 h 5539721"/>
              <a:gd name="connsiteX3615" fmla="*/ 990347 w 6254524"/>
              <a:gd name="connsiteY3615" fmla="*/ 4900062 h 5539721"/>
              <a:gd name="connsiteX3616" fmla="*/ 905609 w 6254524"/>
              <a:gd name="connsiteY3616" fmla="*/ 4993448 h 5539721"/>
              <a:gd name="connsiteX3617" fmla="*/ 920020 w 6254524"/>
              <a:gd name="connsiteY3617" fmla="*/ 4979613 h 5539721"/>
              <a:gd name="connsiteX3618" fmla="*/ 943655 w 6254524"/>
              <a:gd name="connsiteY3618" fmla="*/ 5002671 h 5539721"/>
              <a:gd name="connsiteX3619" fmla="*/ 981124 w 6254524"/>
              <a:gd name="connsiteY3619" fmla="*/ 4974425 h 5539721"/>
              <a:gd name="connsiteX3620" fmla="*/ 990347 w 6254524"/>
              <a:gd name="connsiteY3620" fmla="*/ 4988260 h 5539721"/>
              <a:gd name="connsiteX3621" fmla="*/ 975936 w 6254524"/>
              <a:gd name="connsiteY3621" fmla="*/ 5025729 h 5539721"/>
              <a:gd name="connsiteX3622" fmla="*/ 1004182 w 6254524"/>
              <a:gd name="connsiteY3622" fmla="*/ 4992871 h 5539721"/>
              <a:gd name="connsiteX3623" fmla="*/ 1037041 w 6254524"/>
              <a:gd name="connsiteY3623" fmla="*/ 4974425 h 5539721"/>
              <a:gd name="connsiteX3624" fmla="*/ 1022629 w 6254524"/>
              <a:gd name="connsiteY3624" fmla="*/ 4960590 h 5539721"/>
              <a:gd name="connsiteX3625" fmla="*/ 1117167 w 6254524"/>
              <a:gd name="connsiteY3625" fmla="*/ 4923121 h 5539721"/>
              <a:gd name="connsiteX3626" fmla="*/ 1093533 w 6254524"/>
              <a:gd name="connsiteY3626" fmla="*/ 4876428 h 5539721"/>
              <a:gd name="connsiteX3627" fmla="*/ 1056640 w 6254524"/>
              <a:gd name="connsiteY3627" fmla="*/ 4881616 h 5539721"/>
              <a:gd name="connsiteX3628" fmla="*/ 1056640 w 6254524"/>
              <a:gd name="connsiteY3628" fmla="*/ 4881616 h 5539721"/>
              <a:gd name="connsiteX3629" fmla="*/ 4475011 w 6254524"/>
              <a:gd name="connsiteY3629" fmla="*/ 4863169 h 5539721"/>
              <a:gd name="connsiteX3630" fmla="*/ 4432354 w 6254524"/>
              <a:gd name="connsiteY3630" fmla="*/ 4881616 h 5539721"/>
              <a:gd name="connsiteX3631" fmla="*/ 4475011 w 6254524"/>
              <a:gd name="connsiteY3631" fmla="*/ 4863169 h 5539721"/>
              <a:gd name="connsiteX3632" fmla="*/ 4475011 w 6254524"/>
              <a:gd name="connsiteY3632" fmla="*/ 4863169 h 5539721"/>
              <a:gd name="connsiteX3633" fmla="*/ 485950 w 6254524"/>
              <a:gd name="connsiteY3633" fmla="*/ 4905251 h 5539721"/>
              <a:gd name="connsiteX3634" fmla="*/ 466928 w 6254524"/>
              <a:gd name="connsiteY3634" fmla="*/ 4928309 h 5539721"/>
              <a:gd name="connsiteX3635" fmla="*/ 485950 w 6254524"/>
              <a:gd name="connsiteY3635" fmla="*/ 4928309 h 5539721"/>
              <a:gd name="connsiteX3636" fmla="*/ 485950 w 6254524"/>
              <a:gd name="connsiteY3636" fmla="*/ 4905251 h 5539721"/>
              <a:gd name="connsiteX3637" fmla="*/ 485950 w 6254524"/>
              <a:gd name="connsiteY3637" fmla="*/ 4905251 h 5539721"/>
              <a:gd name="connsiteX3638" fmla="*/ 4729805 w 6254524"/>
              <a:gd name="connsiteY3638" fmla="*/ 5054552 h 5539721"/>
              <a:gd name="connsiteX3639" fmla="*/ 4800708 w 6254524"/>
              <a:gd name="connsiteY3639" fmla="*/ 5031494 h 5539721"/>
              <a:gd name="connsiteX3640" fmla="*/ 4758051 w 6254524"/>
              <a:gd name="connsiteY3640" fmla="*/ 5064352 h 5539721"/>
              <a:gd name="connsiteX3641" fmla="*/ 4875647 w 6254524"/>
              <a:gd name="connsiteY3641" fmla="*/ 5003824 h 5539721"/>
              <a:gd name="connsiteX3642" fmla="*/ 4880259 w 6254524"/>
              <a:gd name="connsiteY3642" fmla="*/ 4989989 h 5539721"/>
              <a:gd name="connsiteX3643" fmla="*/ 4993244 w 6254524"/>
              <a:gd name="connsiteY3643" fmla="*/ 4915050 h 5539721"/>
              <a:gd name="connsiteX3644" fmla="*/ 4729805 w 6254524"/>
              <a:gd name="connsiteY3644" fmla="*/ 5054552 h 5539721"/>
              <a:gd name="connsiteX3645" fmla="*/ 4729805 w 6254524"/>
              <a:gd name="connsiteY3645" fmla="*/ 5054552 h 5539721"/>
              <a:gd name="connsiteX3646" fmla="*/ 4423131 w 6254524"/>
              <a:gd name="connsiteY3646" fmla="*/ 4928309 h 5539721"/>
              <a:gd name="connsiteX3647" fmla="*/ 4356838 w 6254524"/>
              <a:gd name="connsiteY3647" fmla="*/ 4961166 h 5539721"/>
              <a:gd name="connsiteX3648" fmla="*/ 4423131 w 6254524"/>
              <a:gd name="connsiteY3648" fmla="*/ 4928309 h 5539721"/>
              <a:gd name="connsiteX3649" fmla="*/ 4423131 w 6254524"/>
              <a:gd name="connsiteY3649" fmla="*/ 4928309 h 5539721"/>
              <a:gd name="connsiteX3650" fmla="*/ 4300346 w 6254524"/>
              <a:gd name="connsiteY3650" fmla="*/ 4961166 h 5539721"/>
              <a:gd name="connsiteX3651" fmla="*/ 4220219 w 6254524"/>
              <a:gd name="connsiteY3651" fmla="*/ 4961166 h 5539721"/>
              <a:gd name="connsiteX3652" fmla="*/ 4102622 w 6254524"/>
              <a:gd name="connsiteY3652" fmla="*/ 5036105 h 5539721"/>
              <a:gd name="connsiteX3653" fmla="*/ 4107234 w 6254524"/>
              <a:gd name="connsiteY3653" fmla="*/ 5064352 h 5539721"/>
              <a:gd name="connsiteX3654" fmla="*/ 4178138 w 6254524"/>
              <a:gd name="connsiteY3654" fmla="*/ 5026882 h 5539721"/>
              <a:gd name="connsiteX3655" fmla="*/ 4140668 w 6254524"/>
              <a:gd name="connsiteY3655" fmla="*/ 5031494 h 5539721"/>
              <a:gd name="connsiteX3656" fmla="*/ 4211572 w 6254524"/>
              <a:gd name="connsiteY3656" fmla="*/ 5003248 h 5539721"/>
              <a:gd name="connsiteX3657" fmla="*/ 4206960 w 6254524"/>
              <a:gd name="connsiteY3657" fmla="*/ 5021694 h 5539721"/>
              <a:gd name="connsiteX3658" fmla="*/ 4324557 w 6254524"/>
              <a:gd name="connsiteY3658" fmla="*/ 4970390 h 5539721"/>
              <a:gd name="connsiteX3659" fmla="*/ 4300346 w 6254524"/>
              <a:gd name="connsiteY3659" fmla="*/ 4961166 h 5539721"/>
              <a:gd name="connsiteX3660" fmla="*/ 4300346 w 6254524"/>
              <a:gd name="connsiteY3660" fmla="*/ 4961166 h 5539721"/>
              <a:gd name="connsiteX3661" fmla="*/ 3395314 w 6254524"/>
              <a:gd name="connsiteY3661" fmla="*/ 5044752 h 5539721"/>
              <a:gd name="connsiteX3662" fmla="*/ 3418948 w 6254524"/>
              <a:gd name="connsiteY3662" fmla="*/ 5026306 h 5539721"/>
              <a:gd name="connsiteX3663" fmla="*/ 3395314 w 6254524"/>
              <a:gd name="connsiteY3663" fmla="*/ 5044752 h 5539721"/>
              <a:gd name="connsiteX3664" fmla="*/ 3395314 w 6254524"/>
              <a:gd name="connsiteY3664" fmla="*/ 5044752 h 5539721"/>
              <a:gd name="connsiteX3665" fmla="*/ 4526892 w 6254524"/>
              <a:gd name="connsiteY3665" fmla="*/ 5101245 h 5539721"/>
              <a:gd name="connsiteX3666" fmla="*/ 4578773 w 6254524"/>
              <a:gd name="connsiteY3666" fmla="*/ 5082798 h 5539721"/>
              <a:gd name="connsiteX3667" fmla="*/ 4578773 w 6254524"/>
              <a:gd name="connsiteY3667" fmla="*/ 5064352 h 5539721"/>
              <a:gd name="connsiteX3668" fmla="*/ 4555139 w 6254524"/>
              <a:gd name="connsiteY3668" fmla="*/ 5073575 h 5539721"/>
              <a:gd name="connsiteX3669" fmla="*/ 4574162 w 6254524"/>
              <a:gd name="connsiteY3669" fmla="*/ 5082798 h 5539721"/>
              <a:gd name="connsiteX3670" fmla="*/ 4526892 w 6254524"/>
              <a:gd name="connsiteY3670" fmla="*/ 5101245 h 5539721"/>
              <a:gd name="connsiteX3671" fmla="*/ 4526892 w 6254524"/>
              <a:gd name="connsiteY3671" fmla="*/ 5101245 h 5539721"/>
              <a:gd name="connsiteX3672" fmla="*/ 4314758 w 6254524"/>
              <a:gd name="connsiteY3672" fmla="*/ 5115080 h 5539721"/>
              <a:gd name="connsiteX3673" fmla="*/ 4409296 w 6254524"/>
              <a:gd name="connsiteY3673" fmla="*/ 5072999 h 5539721"/>
              <a:gd name="connsiteX3674" fmla="*/ 4314758 w 6254524"/>
              <a:gd name="connsiteY3674" fmla="*/ 5115080 h 5539721"/>
              <a:gd name="connsiteX3675" fmla="*/ 4314758 w 6254524"/>
              <a:gd name="connsiteY3675" fmla="*/ 5115080 h 5539721"/>
              <a:gd name="connsiteX3676" fmla="*/ 4258265 w 6254524"/>
              <a:gd name="connsiteY3676" fmla="*/ 5077610 h 5539721"/>
              <a:gd name="connsiteX3677" fmla="*/ 4230019 w 6254524"/>
              <a:gd name="connsiteY3677" fmla="*/ 5077610 h 5539721"/>
              <a:gd name="connsiteX3678" fmla="*/ 4210996 w 6254524"/>
              <a:gd name="connsiteY3678" fmla="*/ 5096057 h 5539721"/>
              <a:gd name="connsiteX3679" fmla="*/ 4258265 w 6254524"/>
              <a:gd name="connsiteY3679" fmla="*/ 5077610 h 5539721"/>
              <a:gd name="connsiteX3680" fmla="*/ 4258265 w 6254524"/>
              <a:gd name="connsiteY3680" fmla="*/ 5077610 h 5539721"/>
              <a:gd name="connsiteX3681" fmla="*/ 4592608 w 6254524"/>
              <a:gd name="connsiteY3681" fmla="*/ 5096633 h 5539721"/>
              <a:gd name="connsiteX3682" fmla="*/ 4545339 w 6254524"/>
              <a:gd name="connsiteY3682" fmla="*/ 5119691 h 5539721"/>
              <a:gd name="connsiteX3683" fmla="*/ 4592608 w 6254524"/>
              <a:gd name="connsiteY3683" fmla="*/ 5096633 h 5539721"/>
              <a:gd name="connsiteX3684" fmla="*/ 4592608 w 6254524"/>
              <a:gd name="connsiteY3684" fmla="*/ 5096633 h 5539721"/>
              <a:gd name="connsiteX3685" fmla="*/ 4140092 w 6254524"/>
              <a:gd name="connsiteY3685" fmla="*/ 5175607 h 5539721"/>
              <a:gd name="connsiteX3686" fmla="*/ 4295734 w 6254524"/>
              <a:gd name="connsiteY3686" fmla="*/ 5115080 h 5539721"/>
              <a:gd name="connsiteX3687" fmla="*/ 4258265 w 6254524"/>
              <a:gd name="connsiteY3687" fmla="*/ 5119691 h 5539721"/>
              <a:gd name="connsiteX3688" fmla="*/ 4262877 w 6254524"/>
              <a:gd name="connsiteY3688" fmla="*/ 5101245 h 5539721"/>
              <a:gd name="connsiteX3689" fmla="*/ 4116457 w 6254524"/>
              <a:gd name="connsiteY3689" fmla="*/ 5161773 h 5539721"/>
              <a:gd name="connsiteX3690" fmla="*/ 4140092 w 6254524"/>
              <a:gd name="connsiteY3690" fmla="*/ 5175607 h 5539721"/>
              <a:gd name="connsiteX3691" fmla="*/ 4140092 w 6254524"/>
              <a:gd name="connsiteY3691" fmla="*/ 5175607 h 5539721"/>
              <a:gd name="connsiteX3692" fmla="*/ 3828807 w 6254524"/>
              <a:gd name="connsiteY3692" fmla="*/ 5180219 h 5539721"/>
              <a:gd name="connsiteX3693" fmla="*/ 3866276 w 6254524"/>
              <a:gd name="connsiteY3693" fmla="*/ 5175607 h 5539721"/>
              <a:gd name="connsiteX3694" fmla="*/ 3828807 w 6254524"/>
              <a:gd name="connsiteY3694" fmla="*/ 5180219 h 5539721"/>
              <a:gd name="connsiteX3695" fmla="*/ 3828807 w 6254524"/>
              <a:gd name="connsiteY3695" fmla="*/ 5180219 h 5539721"/>
              <a:gd name="connsiteX3696" fmla="*/ 4362027 w 6254524"/>
              <a:gd name="connsiteY3696" fmla="*/ 5297239 h 5539721"/>
              <a:gd name="connsiteX3697" fmla="*/ 4295734 w 6254524"/>
              <a:gd name="connsiteY3697" fmla="*/ 5330097 h 5539721"/>
              <a:gd name="connsiteX3698" fmla="*/ 4362027 w 6254524"/>
              <a:gd name="connsiteY3698" fmla="*/ 5297239 h 5539721"/>
              <a:gd name="connsiteX3699" fmla="*/ 4362027 w 6254524"/>
              <a:gd name="connsiteY3699" fmla="*/ 5297239 h 5539721"/>
              <a:gd name="connsiteX3700" fmla="*/ 3362455 w 6254524"/>
              <a:gd name="connsiteY3700" fmla="*/ 5357767 h 5539721"/>
              <a:gd name="connsiteX3701" fmla="*/ 3414336 w 6254524"/>
              <a:gd name="connsiteY3701" fmla="*/ 5329521 h 5539721"/>
              <a:gd name="connsiteX3702" fmla="*/ 3362455 w 6254524"/>
              <a:gd name="connsiteY3702" fmla="*/ 5357767 h 5539721"/>
              <a:gd name="connsiteX3703" fmla="*/ 3362455 w 6254524"/>
              <a:gd name="connsiteY3703" fmla="*/ 5357767 h 5539721"/>
              <a:gd name="connsiteX3704" fmla="*/ 4111845 w 6254524"/>
              <a:gd name="connsiteY3704" fmla="*/ 5418295 h 5539721"/>
              <a:gd name="connsiteX3705" fmla="*/ 4196585 w 6254524"/>
              <a:gd name="connsiteY3705" fmla="*/ 5376213 h 5539721"/>
              <a:gd name="connsiteX3706" fmla="*/ 4285935 w 6254524"/>
              <a:gd name="connsiteY3706" fmla="*/ 5329521 h 5539721"/>
              <a:gd name="connsiteX3707" fmla="*/ 4172950 w 6254524"/>
              <a:gd name="connsiteY3707" fmla="*/ 5371602 h 5539721"/>
              <a:gd name="connsiteX3708" fmla="*/ 4111845 w 6254524"/>
              <a:gd name="connsiteY3708" fmla="*/ 5418295 h 5539721"/>
              <a:gd name="connsiteX3709" fmla="*/ 4111845 w 6254524"/>
              <a:gd name="connsiteY3709" fmla="*/ 5418295 h 5539721"/>
              <a:gd name="connsiteX3710" fmla="*/ 5366210 w 6254524"/>
              <a:gd name="connsiteY3710" fmla="*/ 938095 h 5539721"/>
              <a:gd name="connsiteX3711" fmla="*/ 5295306 w 6254524"/>
              <a:gd name="connsiteY3711" fmla="*/ 1007846 h 5539721"/>
              <a:gd name="connsiteX3712" fmla="*/ 5323552 w 6254524"/>
              <a:gd name="connsiteY3712" fmla="*/ 1017069 h 5539721"/>
              <a:gd name="connsiteX3713" fmla="*/ 5337963 w 6254524"/>
              <a:gd name="connsiteY3713" fmla="*/ 988823 h 5539721"/>
              <a:gd name="connsiteX3714" fmla="*/ 5337963 w 6254524"/>
              <a:gd name="connsiteY3714" fmla="*/ 998046 h 5539721"/>
              <a:gd name="connsiteX3715" fmla="*/ 5366210 w 6254524"/>
              <a:gd name="connsiteY3715" fmla="*/ 938095 h 5539721"/>
              <a:gd name="connsiteX3716" fmla="*/ 5366210 w 6254524"/>
              <a:gd name="connsiteY3716" fmla="*/ 938095 h 5539721"/>
              <a:gd name="connsiteX3717" fmla="*/ 5172521 w 6254524"/>
              <a:gd name="connsiteY3717" fmla="*/ 4312080 h 5539721"/>
              <a:gd name="connsiteX3718" fmla="*/ 5181745 w 6254524"/>
              <a:gd name="connsiteY3718" fmla="*/ 4274610 h 5539721"/>
              <a:gd name="connsiteX3719" fmla="*/ 5162721 w 6254524"/>
              <a:gd name="connsiteY3719" fmla="*/ 4260775 h 5539721"/>
              <a:gd name="connsiteX3720" fmla="*/ 5115452 w 6254524"/>
              <a:gd name="connsiteY3720" fmla="*/ 4335714 h 5539721"/>
              <a:gd name="connsiteX3721" fmla="*/ 5172521 w 6254524"/>
              <a:gd name="connsiteY3721" fmla="*/ 4312080 h 5539721"/>
              <a:gd name="connsiteX3722" fmla="*/ 5172521 w 6254524"/>
              <a:gd name="connsiteY3722" fmla="*/ 4312080 h 5539721"/>
              <a:gd name="connsiteX3723" fmla="*/ 5431925 w 6254524"/>
              <a:gd name="connsiteY3723" fmla="*/ 4498851 h 5539721"/>
              <a:gd name="connsiteX3724" fmla="*/ 5427314 w 6254524"/>
              <a:gd name="connsiteY3724" fmla="*/ 4545543 h 5539721"/>
              <a:gd name="connsiteX3725" fmla="*/ 5469971 w 6254524"/>
              <a:gd name="connsiteY3725" fmla="*/ 4503462 h 5539721"/>
              <a:gd name="connsiteX3726" fmla="*/ 5431925 w 6254524"/>
              <a:gd name="connsiteY3726" fmla="*/ 4498851 h 5539721"/>
              <a:gd name="connsiteX3727" fmla="*/ 5431925 w 6254524"/>
              <a:gd name="connsiteY3727" fmla="*/ 4498851 h 5539721"/>
              <a:gd name="connsiteX3728" fmla="*/ 5040513 w 6254524"/>
              <a:gd name="connsiteY3728" fmla="*/ 4512685 h 5539721"/>
              <a:gd name="connsiteX3729" fmla="*/ 5021490 w 6254524"/>
              <a:gd name="connsiteY3729" fmla="*/ 4535744 h 5539721"/>
              <a:gd name="connsiteX3730" fmla="*/ 4997856 w 6254524"/>
              <a:gd name="connsiteY3730" fmla="*/ 4526520 h 5539721"/>
              <a:gd name="connsiteX3731" fmla="*/ 5077983 w 6254524"/>
              <a:gd name="connsiteY3731" fmla="*/ 4526520 h 5539721"/>
              <a:gd name="connsiteX3732" fmla="*/ 5040513 w 6254524"/>
              <a:gd name="connsiteY3732" fmla="*/ 4512685 h 5539721"/>
              <a:gd name="connsiteX3733" fmla="*/ 5040513 w 6254524"/>
              <a:gd name="connsiteY3733" fmla="*/ 4512685 h 5539721"/>
              <a:gd name="connsiteX3734" fmla="*/ 4786297 w 6254524"/>
              <a:gd name="connsiteY3734" fmla="*/ 4723091 h 5539721"/>
              <a:gd name="connsiteX3735" fmla="*/ 4777073 w 6254524"/>
              <a:gd name="connsiteY3735" fmla="*/ 4746149 h 5539721"/>
              <a:gd name="connsiteX3736" fmla="*/ 4814543 w 6254524"/>
              <a:gd name="connsiteY3736" fmla="*/ 4727703 h 5539721"/>
              <a:gd name="connsiteX3737" fmla="*/ 4790908 w 6254524"/>
              <a:gd name="connsiteY3737" fmla="*/ 4699457 h 5539721"/>
              <a:gd name="connsiteX3738" fmla="*/ 4842789 w 6254524"/>
              <a:gd name="connsiteY3738" fmla="*/ 4657376 h 5539721"/>
              <a:gd name="connsiteX3739" fmla="*/ 4828378 w 6254524"/>
              <a:gd name="connsiteY3739" fmla="*/ 4629129 h 5539721"/>
              <a:gd name="connsiteX3740" fmla="*/ 4771885 w 6254524"/>
              <a:gd name="connsiteY3740" fmla="*/ 4689657 h 5539721"/>
              <a:gd name="connsiteX3741" fmla="*/ 4757474 w 6254524"/>
              <a:gd name="connsiteY3741" fmla="*/ 4671210 h 5539721"/>
              <a:gd name="connsiteX3742" fmla="*/ 4639878 w 6254524"/>
              <a:gd name="connsiteY3742" fmla="*/ 4773819 h 5539721"/>
              <a:gd name="connsiteX3743" fmla="*/ 4663512 w 6254524"/>
              <a:gd name="connsiteY3743" fmla="*/ 4759984 h 5539721"/>
              <a:gd name="connsiteX3744" fmla="*/ 4786297 w 6254524"/>
              <a:gd name="connsiteY3744" fmla="*/ 4723091 h 5539721"/>
              <a:gd name="connsiteX3745" fmla="*/ 4786297 w 6254524"/>
              <a:gd name="connsiteY3745" fmla="*/ 4723091 h 5539721"/>
              <a:gd name="connsiteX3746" fmla="*/ 4291123 w 6254524"/>
              <a:gd name="connsiteY3746" fmla="*/ 5166384 h 5539721"/>
              <a:gd name="connsiteX3747" fmla="*/ 4069765 w 6254524"/>
              <a:gd name="connsiteY3747" fmla="*/ 5250546 h 5539721"/>
              <a:gd name="connsiteX3748" fmla="*/ 3966003 w 6254524"/>
              <a:gd name="connsiteY3748" fmla="*/ 5283404 h 5539721"/>
              <a:gd name="connsiteX3749" fmla="*/ 3942368 w 6254524"/>
              <a:gd name="connsiteY3749" fmla="*/ 5260346 h 5539721"/>
              <a:gd name="connsiteX3750" fmla="*/ 3998861 w 6254524"/>
              <a:gd name="connsiteY3750" fmla="*/ 5222877 h 5539721"/>
              <a:gd name="connsiteX3751" fmla="*/ 3918733 w 6254524"/>
              <a:gd name="connsiteY3751" fmla="*/ 5274181 h 5539721"/>
              <a:gd name="connsiteX3752" fmla="*/ 3899711 w 6254524"/>
              <a:gd name="connsiteY3752" fmla="*/ 5278793 h 5539721"/>
              <a:gd name="connsiteX3753" fmla="*/ 3914122 w 6254524"/>
              <a:gd name="connsiteY3753" fmla="*/ 5311651 h 5539721"/>
              <a:gd name="connsiteX3754" fmla="*/ 3876653 w 6254524"/>
              <a:gd name="connsiteY3754" fmla="*/ 5325485 h 5539721"/>
              <a:gd name="connsiteX3755" fmla="*/ 3904899 w 6254524"/>
              <a:gd name="connsiteY3755" fmla="*/ 5339320 h 5539721"/>
              <a:gd name="connsiteX3756" fmla="*/ 3833995 w 6254524"/>
              <a:gd name="connsiteY3756" fmla="*/ 5418871 h 5539721"/>
              <a:gd name="connsiteX3757" fmla="*/ 3862241 w 6254524"/>
              <a:gd name="connsiteY3757" fmla="*/ 5423482 h 5539721"/>
              <a:gd name="connsiteX3758" fmla="*/ 3763091 w 6254524"/>
              <a:gd name="connsiteY3758" fmla="*/ 5456340 h 5539721"/>
              <a:gd name="connsiteX3759" fmla="*/ 3819584 w 6254524"/>
              <a:gd name="connsiteY3759" fmla="*/ 5391201 h 5539721"/>
              <a:gd name="connsiteX3760" fmla="*/ 3814972 w 6254524"/>
              <a:gd name="connsiteY3760" fmla="*/ 5349120 h 5539721"/>
              <a:gd name="connsiteX3761" fmla="*/ 3697376 w 6254524"/>
              <a:gd name="connsiteY3761" fmla="*/ 5386590 h 5539721"/>
              <a:gd name="connsiteX3762" fmla="*/ 3645495 w 6254524"/>
              <a:gd name="connsiteY3762" fmla="*/ 5493810 h 5539721"/>
              <a:gd name="connsiteX3763" fmla="*/ 3716398 w 6254524"/>
              <a:gd name="connsiteY3763" fmla="*/ 5540503 h 5539721"/>
              <a:gd name="connsiteX3764" fmla="*/ 3872041 w 6254524"/>
              <a:gd name="connsiteY3764" fmla="*/ 5456340 h 5539721"/>
              <a:gd name="connsiteX3765" fmla="*/ 3938333 w 6254524"/>
              <a:gd name="connsiteY3765" fmla="*/ 5376790 h 5539721"/>
              <a:gd name="connsiteX3766" fmla="*/ 4084752 w 6254524"/>
              <a:gd name="connsiteY3766" fmla="*/ 5301851 h 5539721"/>
              <a:gd name="connsiteX3767" fmla="*/ 4065729 w 6254524"/>
              <a:gd name="connsiteY3767" fmla="*/ 5283404 h 5539721"/>
              <a:gd name="connsiteX3768" fmla="*/ 4178715 w 6254524"/>
              <a:gd name="connsiteY3768" fmla="*/ 5264958 h 5539721"/>
              <a:gd name="connsiteX3769" fmla="*/ 4386238 w 6254524"/>
              <a:gd name="connsiteY3769" fmla="*/ 5199818 h 5539721"/>
              <a:gd name="connsiteX3770" fmla="*/ 4395461 w 6254524"/>
              <a:gd name="connsiteY3770" fmla="*/ 5176760 h 5539721"/>
              <a:gd name="connsiteX3771" fmla="*/ 4291700 w 6254524"/>
              <a:gd name="connsiteY3771" fmla="*/ 5205007 h 5539721"/>
              <a:gd name="connsiteX3772" fmla="*/ 4291123 w 6254524"/>
              <a:gd name="connsiteY3772" fmla="*/ 5166384 h 5539721"/>
              <a:gd name="connsiteX3773" fmla="*/ 4291123 w 6254524"/>
              <a:gd name="connsiteY3773" fmla="*/ 5166384 h 5539721"/>
              <a:gd name="connsiteX3774" fmla="*/ 4036330 w 6254524"/>
              <a:gd name="connsiteY3774" fmla="*/ 5315686 h 5539721"/>
              <a:gd name="connsiteX3775" fmla="*/ 3960815 w 6254524"/>
              <a:gd name="connsiteY3775" fmla="*/ 5324909 h 5539721"/>
              <a:gd name="connsiteX3776" fmla="*/ 4040942 w 6254524"/>
              <a:gd name="connsiteY3776" fmla="*/ 5292051 h 5539721"/>
              <a:gd name="connsiteX3777" fmla="*/ 4036330 w 6254524"/>
              <a:gd name="connsiteY3777" fmla="*/ 5315686 h 5539721"/>
              <a:gd name="connsiteX3778" fmla="*/ 4036330 w 6254524"/>
              <a:gd name="connsiteY3778" fmla="*/ 5315686 h 5539721"/>
              <a:gd name="connsiteX3779" fmla="*/ 3041371 w 6254524"/>
              <a:gd name="connsiteY3779" fmla="*/ 5231523 h 5539721"/>
              <a:gd name="connsiteX3780" fmla="*/ 2890340 w 6254524"/>
              <a:gd name="connsiteY3780" fmla="*/ 5278216 h 5539721"/>
              <a:gd name="connsiteX3781" fmla="*/ 2904751 w 6254524"/>
              <a:gd name="connsiteY3781" fmla="*/ 5301274 h 5539721"/>
              <a:gd name="connsiteX3782" fmla="*/ 2913975 w 6254524"/>
              <a:gd name="connsiteY3782" fmla="*/ 5315109 h 5539721"/>
              <a:gd name="connsiteX3783" fmla="*/ 3022348 w 6254524"/>
              <a:gd name="connsiteY3783" fmla="*/ 5268417 h 5539721"/>
              <a:gd name="connsiteX3784" fmla="*/ 3041371 w 6254524"/>
              <a:gd name="connsiteY3784" fmla="*/ 5231523 h 5539721"/>
              <a:gd name="connsiteX3785" fmla="*/ 3041371 w 6254524"/>
              <a:gd name="connsiteY3785" fmla="*/ 5231523 h 5539721"/>
              <a:gd name="connsiteX3786" fmla="*/ 2919163 w 6254524"/>
              <a:gd name="connsiteY3786" fmla="*/ 5292627 h 5539721"/>
              <a:gd name="connsiteX3787" fmla="*/ 2956632 w 6254524"/>
              <a:gd name="connsiteY3787" fmla="*/ 5274181 h 5539721"/>
              <a:gd name="connsiteX3788" fmla="*/ 2919163 w 6254524"/>
              <a:gd name="connsiteY3788" fmla="*/ 5292627 h 5539721"/>
              <a:gd name="connsiteX3789" fmla="*/ 2919163 w 6254524"/>
              <a:gd name="connsiteY3789" fmla="*/ 5292627 h 5539721"/>
            </a:gdLst>
            <a:rect l="l" t="t" r="r" b="b"/>
            <a:pathLst>
              <a:path w="6254524" h="5539721">
                <a:moveTo>
                  <a:pt x="5988780" y="2002229"/>
                </a:moveTo>
                <a:cubicBezTo>
                  <a:pt x="6003191" y="1997617"/>
                  <a:pt x="6031437" y="1988394"/>
                  <a:pt x="6026249" y="1973982"/>
                </a:cubicBezTo>
                <a:cubicBezTo>
                  <a:pt x="6011838" y="1983206"/>
                  <a:pt x="5993392" y="1987817"/>
                  <a:pt x="5988780" y="2002229"/>
                </a:cubicBezTo>
                <a:lnTo>
                  <a:pt x="5988780" y="2002229"/>
                </a:lnTo>
                <a:close/>
                <a:moveTo>
                  <a:pt x="6149034" y="2025287"/>
                </a:moveTo>
                <a:cubicBezTo>
                  <a:pt x="6149034" y="2016064"/>
                  <a:pt x="6144423" y="2011452"/>
                  <a:pt x="6139811" y="2011452"/>
                </a:cubicBezTo>
                <a:cubicBezTo>
                  <a:pt x="6139811" y="2016064"/>
                  <a:pt x="6130587" y="2020675"/>
                  <a:pt x="6125399" y="2020675"/>
                </a:cubicBezTo>
                <a:cubicBezTo>
                  <a:pt x="6120787" y="2039122"/>
                  <a:pt x="6139234" y="2029899"/>
                  <a:pt x="6149034" y="2025287"/>
                </a:cubicBezTo>
                <a:lnTo>
                  <a:pt x="6149034" y="2025287"/>
                </a:lnTo>
                <a:close/>
                <a:moveTo>
                  <a:pt x="6049883" y="2277197"/>
                </a:moveTo>
                <a:cubicBezTo>
                  <a:pt x="6049883" y="2291032"/>
                  <a:pt x="6017026" y="2291032"/>
                  <a:pt x="6030861" y="2305443"/>
                </a:cubicBezTo>
                <a:cubicBezTo>
                  <a:pt x="6035472" y="2296220"/>
                  <a:pt x="6063719" y="2291609"/>
                  <a:pt x="6049883" y="2277197"/>
                </a:cubicBezTo>
                <a:lnTo>
                  <a:pt x="6049883" y="2277197"/>
                </a:lnTo>
                <a:close/>
                <a:moveTo>
                  <a:pt x="6063719" y="2323890"/>
                </a:moveTo>
                <a:cubicBezTo>
                  <a:pt x="6087353" y="2300832"/>
                  <a:pt x="6096577" y="2310055"/>
                  <a:pt x="6134623" y="2314667"/>
                </a:cubicBezTo>
                <a:cubicBezTo>
                  <a:pt x="6139234" y="2305443"/>
                  <a:pt x="6153645" y="2305443"/>
                  <a:pt x="6149034" y="2291609"/>
                </a:cubicBezTo>
                <a:cubicBezTo>
                  <a:pt x="6110988" y="2277197"/>
                  <a:pt x="6073518" y="2291609"/>
                  <a:pt x="6063719" y="2323890"/>
                </a:cubicBezTo>
                <a:lnTo>
                  <a:pt x="6063719" y="2323890"/>
                </a:lnTo>
                <a:close/>
                <a:moveTo>
                  <a:pt x="6257407" y="1922678"/>
                </a:moveTo>
                <a:cubicBezTo>
                  <a:pt x="6252796" y="1927290"/>
                  <a:pt x="6233773" y="1941125"/>
                  <a:pt x="6248184" y="1950924"/>
                </a:cubicBezTo>
                <a:cubicBezTo>
                  <a:pt x="6247607" y="1941125"/>
                  <a:pt x="6266630" y="1927290"/>
                  <a:pt x="6257407" y="1922678"/>
                </a:cubicBezTo>
                <a:lnTo>
                  <a:pt x="6257407" y="1922678"/>
                </a:lnTo>
                <a:close/>
                <a:moveTo>
                  <a:pt x="5733987" y="83790"/>
                </a:moveTo>
                <a:cubicBezTo>
                  <a:pt x="5710352" y="83790"/>
                  <a:pt x="5701129" y="93014"/>
                  <a:pt x="5696517" y="106848"/>
                </a:cubicBezTo>
                <a:cubicBezTo>
                  <a:pt x="5714964" y="106848"/>
                  <a:pt x="5738599" y="106848"/>
                  <a:pt x="5733987" y="83790"/>
                </a:cubicBezTo>
                <a:lnTo>
                  <a:pt x="5733987" y="83790"/>
                </a:lnTo>
                <a:close/>
                <a:moveTo>
                  <a:pt x="4630654" y="344924"/>
                </a:moveTo>
                <a:cubicBezTo>
                  <a:pt x="4602408" y="340312"/>
                  <a:pt x="4583385" y="363370"/>
                  <a:pt x="4587997" y="382393"/>
                </a:cubicBezTo>
                <a:cubicBezTo>
                  <a:pt x="4602408" y="368558"/>
                  <a:pt x="4620855" y="359335"/>
                  <a:pt x="4630654" y="344924"/>
                </a:cubicBezTo>
                <a:lnTo>
                  <a:pt x="4630654" y="344924"/>
                </a:lnTo>
                <a:close/>
                <a:moveTo>
                  <a:pt x="3447194" y="400840"/>
                </a:moveTo>
                <a:cubicBezTo>
                  <a:pt x="3432783" y="400840"/>
                  <a:pt x="3423560" y="400840"/>
                  <a:pt x="3423560" y="410063"/>
                </a:cubicBezTo>
                <a:cubicBezTo>
                  <a:pt x="3428171" y="419863"/>
                  <a:pt x="3447194" y="415251"/>
                  <a:pt x="3447194" y="400840"/>
                </a:cubicBezTo>
                <a:lnTo>
                  <a:pt x="3447194" y="400840"/>
                </a:lnTo>
                <a:close/>
                <a:moveTo>
                  <a:pt x="3899711" y="485002"/>
                </a:moveTo>
                <a:cubicBezTo>
                  <a:pt x="3895099" y="489614"/>
                  <a:pt x="3880688" y="489614"/>
                  <a:pt x="3880688" y="498837"/>
                </a:cubicBezTo>
                <a:cubicBezTo>
                  <a:pt x="3899711" y="494225"/>
                  <a:pt x="3908934" y="480391"/>
                  <a:pt x="3913546" y="465979"/>
                </a:cubicBezTo>
                <a:cubicBezTo>
                  <a:pt x="3899134" y="470591"/>
                  <a:pt x="3870888" y="465979"/>
                  <a:pt x="3866276" y="484426"/>
                </a:cubicBezTo>
                <a:cubicBezTo>
                  <a:pt x="3876076" y="485002"/>
                  <a:pt x="3895099" y="471167"/>
                  <a:pt x="3899711" y="485002"/>
                </a:cubicBezTo>
                <a:lnTo>
                  <a:pt x="3899711" y="485002"/>
                </a:lnTo>
                <a:close/>
                <a:moveTo>
                  <a:pt x="4809932" y="471167"/>
                </a:moveTo>
                <a:cubicBezTo>
                  <a:pt x="4795520" y="471167"/>
                  <a:pt x="4795520" y="480391"/>
                  <a:pt x="4790908" y="489614"/>
                </a:cubicBezTo>
                <a:cubicBezTo>
                  <a:pt x="4804744" y="494225"/>
                  <a:pt x="4804744" y="480391"/>
                  <a:pt x="4809932" y="471167"/>
                </a:cubicBezTo>
                <a:lnTo>
                  <a:pt x="4809932" y="471167"/>
                </a:lnTo>
                <a:close/>
                <a:moveTo>
                  <a:pt x="2603266" y="606634"/>
                </a:moveTo>
                <a:cubicBezTo>
                  <a:pt x="2607878" y="588187"/>
                  <a:pt x="2636123" y="588187"/>
                  <a:pt x="2631512" y="559941"/>
                </a:cubicBezTo>
                <a:cubicBezTo>
                  <a:pt x="2607878" y="536307"/>
                  <a:pt x="2569831" y="592223"/>
                  <a:pt x="2603266" y="606634"/>
                </a:cubicBezTo>
                <a:lnTo>
                  <a:pt x="2603266" y="606634"/>
                </a:lnTo>
                <a:close/>
                <a:moveTo>
                  <a:pt x="1617530" y="592223"/>
                </a:moveTo>
                <a:cubicBezTo>
                  <a:pt x="1593895" y="592223"/>
                  <a:pt x="1584672" y="601446"/>
                  <a:pt x="1580060" y="615281"/>
                </a:cubicBezTo>
                <a:cubicBezTo>
                  <a:pt x="1603695" y="620469"/>
                  <a:pt x="1612918" y="606634"/>
                  <a:pt x="1617530" y="592223"/>
                </a:cubicBezTo>
                <a:lnTo>
                  <a:pt x="1617530" y="592223"/>
                </a:lnTo>
                <a:close/>
                <a:moveTo>
                  <a:pt x="5842361" y="634304"/>
                </a:moveTo>
                <a:cubicBezTo>
                  <a:pt x="5823337" y="648139"/>
                  <a:pt x="5799703" y="652750"/>
                  <a:pt x="5785868" y="671773"/>
                </a:cubicBezTo>
                <a:cubicBezTo>
                  <a:pt x="5814114" y="667162"/>
                  <a:pt x="5809502" y="657938"/>
                  <a:pt x="5837749" y="653327"/>
                </a:cubicBezTo>
                <a:cubicBezTo>
                  <a:pt x="5837749" y="643527"/>
                  <a:pt x="5842361" y="643527"/>
                  <a:pt x="5842361" y="634304"/>
                </a:cubicBezTo>
                <a:lnTo>
                  <a:pt x="5842361" y="634304"/>
                </a:lnTo>
                <a:close/>
                <a:moveTo>
                  <a:pt x="5507441" y="713854"/>
                </a:moveTo>
                <a:cubicBezTo>
                  <a:pt x="5493030" y="700019"/>
                  <a:pt x="5460171" y="709243"/>
                  <a:pt x="5460171" y="727689"/>
                </a:cubicBezTo>
                <a:cubicBezTo>
                  <a:pt x="5469971" y="741524"/>
                  <a:pt x="5498217" y="727689"/>
                  <a:pt x="5507441" y="713854"/>
                </a:cubicBezTo>
                <a:lnTo>
                  <a:pt x="5507441" y="713854"/>
                </a:lnTo>
                <a:close/>
                <a:moveTo>
                  <a:pt x="4739028" y="741524"/>
                </a:moveTo>
                <a:cubicBezTo>
                  <a:pt x="4758051" y="746136"/>
                  <a:pt x="4771885" y="732301"/>
                  <a:pt x="4781685" y="723078"/>
                </a:cubicBezTo>
                <a:cubicBezTo>
                  <a:pt x="4767274" y="713854"/>
                  <a:pt x="4743640" y="723078"/>
                  <a:pt x="4739028" y="741524"/>
                </a:cubicBezTo>
                <a:lnTo>
                  <a:pt x="4739028" y="741524"/>
                </a:lnTo>
                <a:close/>
                <a:moveTo>
                  <a:pt x="2881116" y="727689"/>
                </a:moveTo>
                <a:cubicBezTo>
                  <a:pt x="2866705" y="732301"/>
                  <a:pt x="2852871" y="727689"/>
                  <a:pt x="2843647" y="736913"/>
                </a:cubicBezTo>
                <a:cubicBezTo>
                  <a:pt x="2843647" y="746136"/>
                  <a:pt x="2843647" y="755359"/>
                  <a:pt x="2848259" y="759971"/>
                </a:cubicBezTo>
                <a:cubicBezTo>
                  <a:pt x="2862670" y="755936"/>
                  <a:pt x="2876505" y="746712"/>
                  <a:pt x="2881116" y="727689"/>
                </a:cubicBezTo>
                <a:lnTo>
                  <a:pt x="2881116" y="727689"/>
                </a:lnTo>
                <a:close/>
                <a:moveTo>
                  <a:pt x="5493606" y="802628"/>
                </a:moveTo>
                <a:cubicBezTo>
                  <a:pt x="5508017" y="793405"/>
                  <a:pt x="5508017" y="774382"/>
                  <a:pt x="5521852" y="765159"/>
                </a:cubicBezTo>
                <a:cubicBezTo>
                  <a:pt x="5493606" y="760547"/>
                  <a:pt x="5521852" y="746712"/>
                  <a:pt x="5517240" y="727689"/>
                </a:cubicBezTo>
                <a:cubicBezTo>
                  <a:pt x="5484383" y="736913"/>
                  <a:pt x="5465360" y="760547"/>
                  <a:pt x="5456136" y="792829"/>
                </a:cubicBezTo>
                <a:cubicBezTo>
                  <a:pt x="5469971" y="788217"/>
                  <a:pt x="5469971" y="807240"/>
                  <a:pt x="5493606" y="802628"/>
                </a:cubicBezTo>
                <a:lnTo>
                  <a:pt x="5493606" y="802628"/>
                </a:lnTo>
                <a:close/>
                <a:moveTo>
                  <a:pt x="5045701" y="863156"/>
                </a:moveTo>
                <a:cubicBezTo>
                  <a:pt x="5069336" y="863156"/>
                  <a:pt x="5083170" y="849321"/>
                  <a:pt x="5116605" y="844709"/>
                </a:cubicBezTo>
                <a:cubicBezTo>
                  <a:pt x="5121217" y="835486"/>
                  <a:pt x="5131016" y="830875"/>
                  <a:pt x="5125828" y="811852"/>
                </a:cubicBezTo>
                <a:cubicBezTo>
                  <a:pt x="5106805" y="811852"/>
                  <a:pt x="5092970" y="825686"/>
                  <a:pt x="5088359" y="811852"/>
                </a:cubicBezTo>
                <a:cubicBezTo>
                  <a:pt x="5088359" y="802628"/>
                  <a:pt x="5092970" y="798017"/>
                  <a:pt x="5097582" y="793405"/>
                </a:cubicBezTo>
                <a:cubicBezTo>
                  <a:pt x="5054925" y="746712"/>
                  <a:pt x="4993820" y="830298"/>
                  <a:pt x="5045701" y="863156"/>
                </a:cubicBezTo>
                <a:lnTo>
                  <a:pt x="5045701" y="863156"/>
                </a:lnTo>
                <a:close/>
                <a:moveTo>
                  <a:pt x="1235917" y="783605"/>
                </a:moveTo>
                <a:cubicBezTo>
                  <a:pt x="1221506" y="783605"/>
                  <a:pt x="1221506" y="802052"/>
                  <a:pt x="1212282" y="811852"/>
                </a:cubicBezTo>
                <a:cubicBezTo>
                  <a:pt x="1226117" y="807240"/>
                  <a:pt x="1240529" y="802628"/>
                  <a:pt x="1235917" y="783605"/>
                </a:cubicBezTo>
                <a:lnTo>
                  <a:pt x="1235917" y="783605"/>
                </a:lnTo>
                <a:close/>
                <a:moveTo>
                  <a:pt x="4979409" y="872379"/>
                </a:moveTo>
                <a:cubicBezTo>
                  <a:pt x="4979409" y="858544"/>
                  <a:pt x="4970186" y="858544"/>
                  <a:pt x="4964997" y="853933"/>
                </a:cubicBezTo>
                <a:cubicBezTo>
                  <a:pt x="4955774" y="867768"/>
                  <a:pt x="4922340" y="863156"/>
                  <a:pt x="4917728" y="882179"/>
                </a:cubicBezTo>
                <a:cubicBezTo>
                  <a:pt x="4946551" y="886214"/>
                  <a:pt x="4955774" y="872379"/>
                  <a:pt x="4979409" y="872379"/>
                </a:cubicBezTo>
                <a:lnTo>
                  <a:pt x="4979409" y="872379"/>
                </a:lnTo>
                <a:close/>
                <a:moveTo>
                  <a:pt x="4908505" y="881602"/>
                </a:moveTo>
                <a:cubicBezTo>
                  <a:pt x="4884871" y="886214"/>
                  <a:pt x="4894094" y="900049"/>
                  <a:pt x="4889482" y="914460"/>
                </a:cubicBezTo>
                <a:cubicBezTo>
                  <a:pt x="4908505" y="909849"/>
                  <a:pt x="4903893" y="896014"/>
                  <a:pt x="4908505" y="881602"/>
                </a:cubicBezTo>
                <a:lnTo>
                  <a:pt x="4908505" y="881602"/>
                </a:lnTo>
                <a:close/>
                <a:moveTo>
                  <a:pt x="5215178" y="905237"/>
                </a:moveTo>
                <a:cubicBezTo>
                  <a:pt x="5215178" y="919072"/>
                  <a:pt x="5215178" y="928295"/>
                  <a:pt x="5229590" y="928295"/>
                </a:cubicBezTo>
                <a:cubicBezTo>
                  <a:pt x="5229590" y="914460"/>
                  <a:pt x="5248613" y="905237"/>
                  <a:pt x="5229590" y="900049"/>
                </a:cubicBezTo>
                <a:cubicBezTo>
                  <a:pt x="5229590" y="905237"/>
                  <a:pt x="5224402" y="905237"/>
                  <a:pt x="5215178" y="905237"/>
                </a:cubicBezTo>
                <a:lnTo>
                  <a:pt x="5215178" y="905237"/>
                </a:lnTo>
                <a:close/>
                <a:moveTo>
                  <a:pt x="4823766" y="919072"/>
                </a:moveTo>
                <a:cubicBezTo>
                  <a:pt x="4814543" y="928295"/>
                  <a:pt x="4800132" y="928295"/>
                  <a:pt x="4800132" y="942130"/>
                </a:cubicBezTo>
                <a:cubicBezTo>
                  <a:pt x="4809355" y="942130"/>
                  <a:pt x="4809355" y="946742"/>
                  <a:pt x="4814543" y="946742"/>
                </a:cubicBezTo>
                <a:cubicBezTo>
                  <a:pt x="4809932" y="932907"/>
                  <a:pt x="4838177" y="932907"/>
                  <a:pt x="4823766" y="919072"/>
                </a:cubicBezTo>
                <a:lnTo>
                  <a:pt x="4823766" y="919072"/>
                </a:lnTo>
                <a:close/>
                <a:moveTo>
                  <a:pt x="4720004" y="1003234"/>
                </a:moveTo>
                <a:cubicBezTo>
                  <a:pt x="4734416" y="1007846"/>
                  <a:pt x="4767274" y="994011"/>
                  <a:pt x="4776497" y="974988"/>
                </a:cubicBezTo>
                <a:cubicBezTo>
                  <a:pt x="4753439" y="979600"/>
                  <a:pt x="4724616" y="979600"/>
                  <a:pt x="4720004" y="1003234"/>
                </a:cubicBezTo>
                <a:lnTo>
                  <a:pt x="4720004" y="1003234"/>
                </a:lnTo>
                <a:close/>
                <a:moveTo>
                  <a:pt x="4644489" y="998623"/>
                </a:moveTo>
                <a:cubicBezTo>
                  <a:pt x="4625466" y="998623"/>
                  <a:pt x="4616243" y="1007846"/>
                  <a:pt x="4607020" y="1017069"/>
                </a:cubicBezTo>
                <a:cubicBezTo>
                  <a:pt x="4620855" y="1012457"/>
                  <a:pt x="4644489" y="1021681"/>
                  <a:pt x="4644489" y="998623"/>
                </a:cubicBezTo>
                <a:lnTo>
                  <a:pt x="4644489" y="998623"/>
                </a:lnTo>
                <a:close/>
                <a:moveTo>
                  <a:pt x="5290694" y="1087397"/>
                </a:moveTo>
                <a:cubicBezTo>
                  <a:pt x="5299918" y="1087397"/>
                  <a:pt x="5299918" y="1101231"/>
                  <a:pt x="5309717" y="1105843"/>
                </a:cubicBezTo>
                <a:cubicBezTo>
                  <a:pt x="5314329" y="1101231"/>
                  <a:pt x="5318940" y="1101231"/>
                  <a:pt x="5324128" y="1101231"/>
                </a:cubicBezTo>
                <a:cubicBezTo>
                  <a:pt x="5324128" y="1092008"/>
                  <a:pt x="5324128" y="1082785"/>
                  <a:pt x="5319516" y="1082785"/>
                </a:cubicBezTo>
                <a:cubicBezTo>
                  <a:pt x="5319516" y="1092008"/>
                  <a:pt x="5310293" y="1073562"/>
                  <a:pt x="5310293" y="1068950"/>
                </a:cubicBezTo>
                <a:cubicBezTo>
                  <a:pt x="5319516" y="1073562"/>
                  <a:pt x="5324705" y="1064338"/>
                  <a:pt x="5314905" y="1059727"/>
                </a:cubicBezTo>
                <a:cubicBezTo>
                  <a:pt x="5310293" y="1068950"/>
                  <a:pt x="5300494" y="1068950"/>
                  <a:pt x="5300494" y="1078173"/>
                </a:cubicBezTo>
                <a:cubicBezTo>
                  <a:pt x="5314329" y="1092008"/>
                  <a:pt x="5290694" y="1077597"/>
                  <a:pt x="5290694" y="1087397"/>
                </a:cubicBezTo>
                <a:lnTo>
                  <a:pt x="5290694" y="1087397"/>
                </a:lnTo>
                <a:close/>
                <a:moveTo>
                  <a:pt x="5399067" y="1170982"/>
                </a:moveTo>
                <a:cubicBezTo>
                  <a:pt x="5380044" y="1175594"/>
                  <a:pt x="5380044" y="1161759"/>
                  <a:pt x="5366210" y="1161759"/>
                </a:cubicBezTo>
                <a:cubicBezTo>
                  <a:pt x="5366210" y="1166371"/>
                  <a:pt x="5366210" y="1175594"/>
                  <a:pt x="5361598" y="1175594"/>
                </a:cubicBezTo>
                <a:cubicBezTo>
                  <a:pt x="5380044" y="1180782"/>
                  <a:pt x="5389844" y="1175594"/>
                  <a:pt x="5399067" y="1170982"/>
                </a:cubicBezTo>
                <a:lnTo>
                  <a:pt x="5399067" y="1170982"/>
                </a:lnTo>
                <a:close/>
                <a:moveTo>
                  <a:pt x="5375433" y="1488608"/>
                </a:moveTo>
                <a:cubicBezTo>
                  <a:pt x="5356410" y="1497832"/>
                  <a:pt x="5375433" y="1465550"/>
                  <a:pt x="5356410" y="1474773"/>
                </a:cubicBezTo>
                <a:cubicBezTo>
                  <a:pt x="5356410" y="1488608"/>
                  <a:pt x="5370821" y="1507055"/>
                  <a:pt x="5375433" y="1488608"/>
                </a:cubicBezTo>
                <a:lnTo>
                  <a:pt x="5375433" y="1488608"/>
                </a:lnTo>
                <a:close/>
                <a:moveTo>
                  <a:pt x="5427314" y="1558359"/>
                </a:moveTo>
                <a:cubicBezTo>
                  <a:pt x="5460171" y="1558359"/>
                  <a:pt x="5488418" y="1525501"/>
                  <a:pt x="5479195" y="1493220"/>
                </a:cubicBezTo>
                <a:cubicBezTo>
                  <a:pt x="5437113" y="1488608"/>
                  <a:pt x="5413479" y="1535301"/>
                  <a:pt x="5427314" y="1558359"/>
                </a:cubicBezTo>
                <a:lnTo>
                  <a:pt x="5427314" y="1558359"/>
                </a:lnTo>
                <a:close/>
                <a:moveTo>
                  <a:pt x="561466" y="1502443"/>
                </a:moveTo>
                <a:cubicBezTo>
                  <a:pt x="542443" y="1502443"/>
                  <a:pt x="533220" y="1507055"/>
                  <a:pt x="523997" y="1520890"/>
                </a:cubicBezTo>
                <a:cubicBezTo>
                  <a:pt x="547055" y="1526078"/>
                  <a:pt x="547055" y="1511667"/>
                  <a:pt x="561466" y="1502443"/>
                </a:cubicBezTo>
                <a:lnTo>
                  <a:pt x="561466" y="1502443"/>
                </a:lnTo>
                <a:close/>
                <a:moveTo>
                  <a:pt x="5333351" y="1562971"/>
                </a:moveTo>
                <a:cubicBezTo>
                  <a:pt x="5337963" y="1544524"/>
                  <a:pt x="5347763" y="1534725"/>
                  <a:pt x="5356986" y="1525501"/>
                </a:cubicBezTo>
                <a:cubicBezTo>
                  <a:pt x="5333351" y="1530113"/>
                  <a:pt x="5324128" y="1530113"/>
                  <a:pt x="5314329" y="1539336"/>
                </a:cubicBezTo>
                <a:cubicBezTo>
                  <a:pt x="5333351" y="1535301"/>
                  <a:pt x="5309717" y="1562971"/>
                  <a:pt x="5333351" y="1562971"/>
                </a:cubicBezTo>
                <a:lnTo>
                  <a:pt x="5333351" y="1562971"/>
                </a:lnTo>
                <a:close/>
                <a:moveTo>
                  <a:pt x="5356410" y="1568159"/>
                </a:moveTo>
                <a:cubicBezTo>
                  <a:pt x="5337387" y="1568159"/>
                  <a:pt x="5318940" y="1558936"/>
                  <a:pt x="5318940" y="1586606"/>
                </a:cubicBezTo>
                <a:cubicBezTo>
                  <a:pt x="5333351" y="1595829"/>
                  <a:pt x="5356410" y="1581994"/>
                  <a:pt x="5356410" y="1568159"/>
                </a:cubicBezTo>
                <a:lnTo>
                  <a:pt x="5356410" y="1568159"/>
                </a:lnTo>
                <a:close/>
                <a:moveTo>
                  <a:pt x="5695941" y="1586606"/>
                </a:moveTo>
                <a:cubicBezTo>
                  <a:pt x="5695941" y="1577382"/>
                  <a:pt x="5695941" y="1572771"/>
                  <a:pt x="5700553" y="1568159"/>
                </a:cubicBezTo>
                <a:cubicBezTo>
                  <a:pt x="5667695" y="1577382"/>
                  <a:pt x="5634261" y="1581994"/>
                  <a:pt x="5620426" y="1605628"/>
                </a:cubicBezTo>
                <a:cubicBezTo>
                  <a:pt x="5653860" y="1605052"/>
                  <a:pt x="5667695" y="1577382"/>
                  <a:pt x="5695941" y="1586606"/>
                </a:cubicBezTo>
                <a:lnTo>
                  <a:pt x="5695941" y="1586606"/>
                </a:lnTo>
                <a:close/>
                <a:moveTo>
                  <a:pt x="5615814" y="1722072"/>
                </a:moveTo>
                <a:cubicBezTo>
                  <a:pt x="5676918" y="1712849"/>
                  <a:pt x="5695941" y="1675379"/>
                  <a:pt x="5728799" y="1642521"/>
                </a:cubicBezTo>
                <a:cubicBezTo>
                  <a:pt x="5676918" y="1637910"/>
                  <a:pt x="5657895" y="1670768"/>
                  <a:pt x="5615814" y="1679991"/>
                </a:cubicBezTo>
                <a:cubicBezTo>
                  <a:pt x="5621002" y="1698438"/>
                  <a:pt x="5625614" y="1712849"/>
                  <a:pt x="5615814" y="1722072"/>
                </a:cubicBezTo>
                <a:lnTo>
                  <a:pt x="5615814" y="1722072"/>
                </a:lnTo>
                <a:close/>
                <a:moveTo>
                  <a:pt x="5714964" y="1801046"/>
                </a:moveTo>
                <a:cubicBezTo>
                  <a:pt x="5710352" y="1829293"/>
                  <a:pt x="5691329" y="1805658"/>
                  <a:pt x="5672307" y="1833904"/>
                </a:cubicBezTo>
                <a:cubicBezTo>
                  <a:pt x="5695941" y="1833904"/>
                  <a:pt x="5700553" y="1824681"/>
                  <a:pt x="5714964" y="1824681"/>
                </a:cubicBezTo>
                <a:cubicBezTo>
                  <a:pt x="5719576" y="1829293"/>
                  <a:pt x="5714964" y="1833904"/>
                  <a:pt x="5714964" y="1838516"/>
                </a:cubicBezTo>
                <a:cubicBezTo>
                  <a:pt x="5743210" y="1838516"/>
                  <a:pt x="5733987" y="1810846"/>
                  <a:pt x="5714964" y="1801046"/>
                </a:cubicBezTo>
                <a:lnTo>
                  <a:pt x="5714964" y="1801046"/>
                </a:lnTo>
                <a:close/>
                <a:moveTo>
                  <a:pt x="5224402" y="1871374"/>
                </a:moveTo>
                <a:cubicBezTo>
                  <a:pt x="5233625" y="1871374"/>
                  <a:pt x="5233625" y="1871374"/>
                  <a:pt x="5233625" y="1871374"/>
                </a:cubicBezTo>
                <a:cubicBezTo>
                  <a:pt x="5233625" y="1875985"/>
                  <a:pt x="5229013" y="1894432"/>
                  <a:pt x="5238237" y="1894432"/>
                </a:cubicBezTo>
                <a:cubicBezTo>
                  <a:pt x="5247460" y="1885209"/>
                  <a:pt x="5233625" y="1880597"/>
                  <a:pt x="5238237" y="1866186"/>
                </a:cubicBezTo>
                <a:cubicBezTo>
                  <a:pt x="5234202" y="1866762"/>
                  <a:pt x="5224402" y="1866762"/>
                  <a:pt x="5224402" y="1871374"/>
                </a:cubicBezTo>
                <a:lnTo>
                  <a:pt x="5224402" y="1871374"/>
                </a:lnTo>
                <a:close/>
                <a:moveTo>
                  <a:pt x="5408290" y="1913455"/>
                </a:moveTo>
                <a:cubicBezTo>
                  <a:pt x="5422702" y="1908843"/>
                  <a:pt x="5431925" y="1899620"/>
                  <a:pt x="5445760" y="1899620"/>
                </a:cubicBezTo>
                <a:cubicBezTo>
                  <a:pt x="5450372" y="1881173"/>
                  <a:pt x="5431349" y="1895008"/>
                  <a:pt x="5431349" y="1885785"/>
                </a:cubicBezTo>
                <a:cubicBezTo>
                  <a:pt x="5435961" y="1885785"/>
                  <a:pt x="5440572" y="1885785"/>
                  <a:pt x="5440572" y="1881173"/>
                </a:cubicBezTo>
                <a:cubicBezTo>
                  <a:pt x="5421549" y="1876562"/>
                  <a:pt x="5416937" y="1885785"/>
                  <a:pt x="5407714" y="1890397"/>
                </a:cubicBezTo>
                <a:cubicBezTo>
                  <a:pt x="5408290" y="1894432"/>
                  <a:pt x="5399067" y="1913455"/>
                  <a:pt x="5408290" y="1913455"/>
                </a:cubicBezTo>
                <a:lnTo>
                  <a:pt x="5408290" y="1913455"/>
                </a:lnTo>
                <a:close/>
                <a:moveTo>
                  <a:pt x="5559322" y="1978594"/>
                </a:moveTo>
                <a:cubicBezTo>
                  <a:pt x="5578344" y="1969371"/>
                  <a:pt x="5601979" y="1960148"/>
                  <a:pt x="5625614" y="1950348"/>
                </a:cubicBezTo>
                <a:cubicBezTo>
                  <a:pt x="5634837" y="1954960"/>
                  <a:pt x="5621002" y="1964183"/>
                  <a:pt x="5630225" y="1968794"/>
                </a:cubicBezTo>
                <a:cubicBezTo>
                  <a:pt x="5658472" y="1968794"/>
                  <a:pt x="5658472" y="1968794"/>
                  <a:pt x="5658472" y="1968794"/>
                </a:cubicBezTo>
                <a:cubicBezTo>
                  <a:pt x="5667695" y="1954960"/>
                  <a:pt x="5677495" y="1931325"/>
                  <a:pt x="5701129" y="1922102"/>
                </a:cubicBezTo>
                <a:cubicBezTo>
                  <a:pt x="5705741" y="1917490"/>
                  <a:pt x="5686718" y="1908267"/>
                  <a:pt x="5701129" y="1908267"/>
                </a:cubicBezTo>
                <a:cubicBezTo>
                  <a:pt x="5705741" y="1885209"/>
                  <a:pt x="5644637" y="1894432"/>
                  <a:pt x="5616390" y="1908267"/>
                </a:cubicBezTo>
                <a:cubicBezTo>
                  <a:pt x="5615814" y="1931901"/>
                  <a:pt x="5559322" y="1960148"/>
                  <a:pt x="5559322" y="1978594"/>
                </a:cubicBezTo>
                <a:lnTo>
                  <a:pt x="5559322" y="1978594"/>
                </a:lnTo>
                <a:close/>
                <a:moveTo>
                  <a:pt x="5059536" y="1950348"/>
                </a:moveTo>
                <a:cubicBezTo>
                  <a:pt x="5068759" y="1950348"/>
                  <a:pt x="5068759" y="1954960"/>
                  <a:pt x="5078559" y="1954960"/>
                </a:cubicBezTo>
                <a:cubicBezTo>
                  <a:pt x="5073947" y="1926713"/>
                  <a:pt x="5106805" y="1936513"/>
                  <a:pt x="5102194" y="1908267"/>
                </a:cubicBezTo>
                <a:cubicBezTo>
                  <a:pt x="5087782" y="1908267"/>
                  <a:pt x="5087782" y="1908267"/>
                  <a:pt x="5087782" y="1908267"/>
                </a:cubicBezTo>
                <a:cubicBezTo>
                  <a:pt x="5092394" y="1926713"/>
                  <a:pt x="5068759" y="1917490"/>
                  <a:pt x="5064148" y="1926713"/>
                </a:cubicBezTo>
                <a:cubicBezTo>
                  <a:pt x="5078559" y="1936513"/>
                  <a:pt x="5054925" y="1936513"/>
                  <a:pt x="5059536" y="1950348"/>
                </a:cubicBezTo>
                <a:lnTo>
                  <a:pt x="5059536" y="1950348"/>
                </a:lnTo>
                <a:close/>
                <a:moveTo>
                  <a:pt x="5431925" y="1950348"/>
                </a:moveTo>
                <a:cubicBezTo>
                  <a:pt x="5441149" y="1950348"/>
                  <a:pt x="5455560" y="1950348"/>
                  <a:pt x="5460171" y="1945736"/>
                </a:cubicBezTo>
                <a:cubicBezTo>
                  <a:pt x="5469394" y="1912878"/>
                  <a:pt x="5431925" y="1936513"/>
                  <a:pt x="5455560" y="1912878"/>
                </a:cubicBezTo>
                <a:cubicBezTo>
                  <a:pt x="5441149" y="1917490"/>
                  <a:pt x="5422702" y="1917490"/>
                  <a:pt x="5418091" y="1931325"/>
                </a:cubicBezTo>
                <a:cubicBezTo>
                  <a:pt x="5432502" y="1935936"/>
                  <a:pt x="5441725" y="1922102"/>
                  <a:pt x="5441725" y="1931325"/>
                </a:cubicBezTo>
                <a:cubicBezTo>
                  <a:pt x="5431925" y="1931901"/>
                  <a:pt x="5431925" y="1941125"/>
                  <a:pt x="5431925" y="1950348"/>
                </a:cubicBezTo>
                <a:lnTo>
                  <a:pt x="5431925" y="1950348"/>
                </a:lnTo>
                <a:close/>
                <a:moveTo>
                  <a:pt x="5205955" y="1945736"/>
                </a:moveTo>
                <a:cubicBezTo>
                  <a:pt x="5220367" y="1941125"/>
                  <a:pt x="5234202" y="1927290"/>
                  <a:pt x="5229590" y="1917490"/>
                </a:cubicBezTo>
                <a:cubicBezTo>
                  <a:pt x="5224402" y="1927290"/>
                  <a:pt x="5205955" y="1927290"/>
                  <a:pt x="5205955" y="1945736"/>
                </a:cubicBezTo>
                <a:lnTo>
                  <a:pt x="5205955" y="1945736"/>
                </a:lnTo>
                <a:close/>
                <a:moveTo>
                  <a:pt x="321085" y="1983206"/>
                </a:moveTo>
                <a:cubicBezTo>
                  <a:pt x="321085" y="1969371"/>
                  <a:pt x="321085" y="1969371"/>
                  <a:pt x="321085" y="1969371"/>
                </a:cubicBezTo>
                <a:cubicBezTo>
                  <a:pt x="316473" y="1969371"/>
                  <a:pt x="306673" y="1964759"/>
                  <a:pt x="306673" y="1969371"/>
                </a:cubicBezTo>
                <a:cubicBezTo>
                  <a:pt x="311285" y="1973982"/>
                  <a:pt x="306673" y="1987817"/>
                  <a:pt x="321085" y="1983206"/>
                </a:cubicBezTo>
                <a:lnTo>
                  <a:pt x="321085" y="1983206"/>
                </a:lnTo>
                <a:close/>
                <a:moveTo>
                  <a:pt x="5587567" y="2002229"/>
                </a:moveTo>
                <a:cubicBezTo>
                  <a:pt x="5611203" y="2002229"/>
                  <a:pt x="5625037" y="1993006"/>
                  <a:pt x="5634837" y="1979171"/>
                </a:cubicBezTo>
                <a:cubicBezTo>
                  <a:pt x="5621002" y="1973982"/>
                  <a:pt x="5597368" y="1992429"/>
                  <a:pt x="5587567" y="2002229"/>
                </a:cubicBezTo>
                <a:lnTo>
                  <a:pt x="5587567" y="2002229"/>
                </a:lnTo>
                <a:close/>
                <a:moveTo>
                  <a:pt x="5465360" y="1983206"/>
                </a:moveTo>
                <a:cubicBezTo>
                  <a:pt x="5460748" y="2001652"/>
                  <a:pt x="5441725" y="2006264"/>
                  <a:pt x="5437113" y="2025287"/>
                </a:cubicBezTo>
                <a:cubicBezTo>
                  <a:pt x="5460748" y="2020675"/>
                  <a:pt x="5474583" y="2011452"/>
                  <a:pt x="5488994" y="1997041"/>
                </a:cubicBezTo>
                <a:cubicBezTo>
                  <a:pt x="5474583" y="1997041"/>
                  <a:pt x="5479195" y="1983206"/>
                  <a:pt x="5465360" y="1983206"/>
                </a:cubicBezTo>
                <a:lnTo>
                  <a:pt x="5465360" y="1983206"/>
                </a:lnTo>
                <a:close/>
                <a:moveTo>
                  <a:pt x="5663084" y="2006840"/>
                </a:moveTo>
                <a:cubicBezTo>
                  <a:pt x="5653860" y="2006840"/>
                  <a:pt x="5653860" y="2006840"/>
                  <a:pt x="5653860" y="2006840"/>
                </a:cubicBezTo>
                <a:cubicBezTo>
                  <a:pt x="5649248" y="2029899"/>
                  <a:pt x="5621002" y="2025287"/>
                  <a:pt x="5616390" y="2044310"/>
                </a:cubicBezTo>
                <a:cubicBezTo>
                  <a:pt x="5630225" y="2029899"/>
                  <a:pt x="5663084" y="2034510"/>
                  <a:pt x="5663084" y="2006840"/>
                </a:cubicBezTo>
                <a:lnTo>
                  <a:pt x="5663084" y="2006840"/>
                </a:lnTo>
                <a:close/>
                <a:moveTo>
                  <a:pt x="5846972" y="2034510"/>
                </a:moveTo>
                <a:cubicBezTo>
                  <a:pt x="5842361" y="2020675"/>
                  <a:pt x="5851584" y="2016064"/>
                  <a:pt x="5851584" y="2006264"/>
                </a:cubicBezTo>
                <a:cubicBezTo>
                  <a:pt x="5818726" y="2010875"/>
                  <a:pt x="5790480" y="2024711"/>
                  <a:pt x="5780680" y="2052957"/>
                </a:cubicBezTo>
                <a:cubicBezTo>
                  <a:pt x="5814114" y="2058145"/>
                  <a:pt x="5818726" y="2034510"/>
                  <a:pt x="5846972" y="2034510"/>
                </a:cubicBezTo>
                <a:lnTo>
                  <a:pt x="5846972" y="2034510"/>
                </a:lnTo>
                <a:close/>
                <a:moveTo>
                  <a:pt x="4993820" y="2016064"/>
                </a:moveTo>
                <a:cubicBezTo>
                  <a:pt x="4956350" y="2011452"/>
                  <a:pt x="4941939" y="2034510"/>
                  <a:pt x="4941939" y="2067368"/>
                </a:cubicBezTo>
                <a:cubicBezTo>
                  <a:pt x="4918305" y="2081203"/>
                  <a:pt x="4890058" y="2095614"/>
                  <a:pt x="4866424" y="2109449"/>
                </a:cubicBezTo>
                <a:cubicBezTo>
                  <a:pt x="4861813" y="2127896"/>
                  <a:pt x="4871036" y="2132507"/>
                  <a:pt x="4880835" y="2142307"/>
                </a:cubicBezTo>
                <a:cubicBezTo>
                  <a:pt x="4899858" y="2133084"/>
                  <a:pt x="4913693" y="2119249"/>
                  <a:pt x="4941939" y="2119249"/>
                </a:cubicBezTo>
                <a:cubicBezTo>
                  <a:pt x="4946551" y="2105414"/>
                  <a:pt x="4927528" y="2114637"/>
                  <a:pt x="4932716" y="2100802"/>
                </a:cubicBezTo>
                <a:cubicBezTo>
                  <a:pt x="4956350" y="2096191"/>
                  <a:pt x="4975374" y="2086967"/>
                  <a:pt x="4989209" y="2072556"/>
                </a:cubicBezTo>
                <a:cubicBezTo>
                  <a:pt x="4974797" y="2067945"/>
                  <a:pt x="4970186" y="2077168"/>
                  <a:pt x="4960962" y="2077168"/>
                </a:cubicBezTo>
                <a:cubicBezTo>
                  <a:pt x="4975374" y="2063333"/>
                  <a:pt x="4951739" y="2067945"/>
                  <a:pt x="4951739" y="2063333"/>
                </a:cubicBezTo>
                <a:cubicBezTo>
                  <a:pt x="4955774" y="2039122"/>
                  <a:pt x="4984021" y="2039122"/>
                  <a:pt x="4993820" y="2016064"/>
                </a:cubicBezTo>
                <a:lnTo>
                  <a:pt x="4993820" y="2016064"/>
                </a:lnTo>
                <a:close/>
                <a:moveTo>
                  <a:pt x="4856624" y="2071980"/>
                </a:moveTo>
                <a:cubicBezTo>
                  <a:pt x="4865847" y="2081203"/>
                  <a:pt x="4875647" y="2071980"/>
                  <a:pt x="4889482" y="2071980"/>
                </a:cubicBezTo>
                <a:cubicBezTo>
                  <a:pt x="4889482" y="2058145"/>
                  <a:pt x="4880259" y="2058145"/>
                  <a:pt x="4884871" y="2048921"/>
                </a:cubicBezTo>
                <a:cubicBezTo>
                  <a:pt x="4866424" y="2048345"/>
                  <a:pt x="4861813" y="2058145"/>
                  <a:pt x="4856624" y="2071980"/>
                </a:cubicBezTo>
                <a:lnTo>
                  <a:pt x="4856624" y="2071980"/>
                </a:lnTo>
                <a:close/>
                <a:moveTo>
                  <a:pt x="5630225" y="2058145"/>
                </a:moveTo>
                <a:cubicBezTo>
                  <a:pt x="5625614" y="2062756"/>
                  <a:pt x="5625614" y="2071980"/>
                  <a:pt x="5625614" y="2081203"/>
                </a:cubicBezTo>
                <a:cubicBezTo>
                  <a:pt x="5640025" y="2076591"/>
                  <a:pt x="5649248" y="2071980"/>
                  <a:pt x="5653860" y="2062756"/>
                </a:cubicBezTo>
                <a:cubicBezTo>
                  <a:pt x="5644060" y="2062756"/>
                  <a:pt x="5644060" y="2053533"/>
                  <a:pt x="5630225" y="2058145"/>
                </a:cubicBezTo>
                <a:lnTo>
                  <a:pt x="5630225" y="2058145"/>
                </a:lnTo>
                <a:close/>
                <a:moveTo>
                  <a:pt x="5870607" y="2062756"/>
                </a:moveTo>
                <a:cubicBezTo>
                  <a:pt x="5861383" y="2062756"/>
                  <a:pt x="5861383" y="2067368"/>
                  <a:pt x="5851584" y="2067368"/>
                </a:cubicBezTo>
                <a:cubicBezTo>
                  <a:pt x="5851584" y="2062756"/>
                  <a:pt x="5846972" y="2058145"/>
                  <a:pt x="5842361" y="2058145"/>
                </a:cubicBezTo>
                <a:cubicBezTo>
                  <a:pt x="5842361" y="2067368"/>
                  <a:pt x="5833137" y="2076591"/>
                  <a:pt x="5837749" y="2091003"/>
                </a:cubicBezTo>
                <a:cubicBezTo>
                  <a:pt x="5851584" y="2085814"/>
                  <a:pt x="5856196" y="2071980"/>
                  <a:pt x="5870607" y="2062756"/>
                </a:cubicBezTo>
                <a:lnTo>
                  <a:pt x="5870607" y="2062756"/>
                </a:lnTo>
                <a:close/>
                <a:moveTo>
                  <a:pt x="5714964" y="2095038"/>
                </a:moveTo>
                <a:cubicBezTo>
                  <a:pt x="5719576" y="2099650"/>
                  <a:pt x="5710352" y="2076591"/>
                  <a:pt x="5700553" y="2076591"/>
                </a:cubicBezTo>
                <a:cubicBezTo>
                  <a:pt x="5691329" y="2090426"/>
                  <a:pt x="5681530" y="2076591"/>
                  <a:pt x="5672307" y="2081203"/>
                </a:cubicBezTo>
                <a:cubicBezTo>
                  <a:pt x="5634837" y="2085814"/>
                  <a:pt x="5620426" y="2123284"/>
                  <a:pt x="5587567" y="2141731"/>
                </a:cubicBezTo>
                <a:cubicBezTo>
                  <a:pt x="5550098" y="2160177"/>
                  <a:pt x="5507441" y="2174589"/>
                  <a:pt x="5464783" y="2193035"/>
                </a:cubicBezTo>
                <a:cubicBezTo>
                  <a:pt x="5464783" y="2206870"/>
                  <a:pt x="5450372" y="2211482"/>
                  <a:pt x="5450372" y="2225893"/>
                </a:cubicBezTo>
                <a:cubicBezTo>
                  <a:pt x="5506864" y="2225893"/>
                  <a:pt x="5554134" y="2160754"/>
                  <a:pt x="5634261" y="2150954"/>
                </a:cubicBezTo>
                <a:cubicBezTo>
                  <a:pt x="5658472" y="2127896"/>
                  <a:pt x="5691329" y="2114061"/>
                  <a:pt x="5714964" y="2095038"/>
                </a:cubicBezTo>
                <a:lnTo>
                  <a:pt x="5714964" y="2095038"/>
                </a:lnTo>
                <a:close/>
                <a:moveTo>
                  <a:pt x="4974797" y="2090426"/>
                </a:moveTo>
                <a:cubicBezTo>
                  <a:pt x="4974797" y="2099650"/>
                  <a:pt x="4955774" y="2095038"/>
                  <a:pt x="4955774" y="2104261"/>
                </a:cubicBezTo>
                <a:cubicBezTo>
                  <a:pt x="4964997" y="2104261"/>
                  <a:pt x="4960386" y="2118096"/>
                  <a:pt x="4970186" y="2118096"/>
                </a:cubicBezTo>
                <a:cubicBezTo>
                  <a:pt x="4965574" y="2109449"/>
                  <a:pt x="4988632" y="2100226"/>
                  <a:pt x="4974797" y="2090426"/>
                </a:cubicBezTo>
                <a:lnTo>
                  <a:pt x="4974797" y="2090426"/>
                </a:lnTo>
                <a:close/>
                <a:moveTo>
                  <a:pt x="604123" y="2300832"/>
                </a:moveTo>
                <a:cubicBezTo>
                  <a:pt x="618535" y="2300832"/>
                  <a:pt x="627758" y="2296220"/>
                  <a:pt x="632370" y="2286997"/>
                </a:cubicBezTo>
                <a:cubicBezTo>
                  <a:pt x="622570" y="2277197"/>
                  <a:pt x="608735" y="2291609"/>
                  <a:pt x="604123" y="2300832"/>
                </a:cubicBezTo>
                <a:lnTo>
                  <a:pt x="604123" y="2300832"/>
                </a:lnTo>
                <a:close/>
                <a:moveTo>
                  <a:pt x="580489" y="2445522"/>
                </a:moveTo>
                <a:cubicBezTo>
                  <a:pt x="599512" y="2436299"/>
                  <a:pt x="617958" y="2427075"/>
                  <a:pt x="646781" y="2431687"/>
                </a:cubicBezTo>
                <a:cubicBezTo>
                  <a:pt x="665804" y="2413240"/>
                  <a:pt x="656004" y="2366548"/>
                  <a:pt x="679639" y="2352136"/>
                </a:cubicBezTo>
                <a:cubicBezTo>
                  <a:pt x="665228" y="2333690"/>
                  <a:pt x="632370" y="2342913"/>
                  <a:pt x="613347" y="2356748"/>
                </a:cubicBezTo>
                <a:cubicBezTo>
                  <a:pt x="632370" y="2375194"/>
                  <a:pt x="617958" y="2389606"/>
                  <a:pt x="627758" y="2398829"/>
                </a:cubicBezTo>
                <a:cubicBezTo>
                  <a:pt x="617958" y="2421887"/>
                  <a:pt x="594324" y="2426499"/>
                  <a:pt x="580489" y="2445522"/>
                </a:cubicBezTo>
                <a:lnTo>
                  <a:pt x="580489" y="2445522"/>
                </a:lnTo>
                <a:close/>
                <a:moveTo>
                  <a:pt x="5903465" y="2398829"/>
                </a:moveTo>
                <a:cubicBezTo>
                  <a:pt x="5917876" y="2394217"/>
                  <a:pt x="5936322" y="2394217"/>
                  <a:pt x="5940934" y="2380382"/>
                </a:cubicBezTo>
                <a:cubicBezTo>
                  <a:pt x="5922488" y="2379806"/>
                  <a:pt x="5908076" y="2384418"/>
                  <a:pt x="5903465" y="2398829"/>
                </a:cubicBezTo>
                <a:lnTo>
                  <a:pt x="5903465" y="2398829"/>
                </a:lnTo>
                <a:close/>
                <a:moveTo>
                  <a:pt x="768990" y="2412664"/>
                </a:moveTo>
                <a:cubicBezTo>
                  <a:pt x="764378" y="2431111"/>
                  <a:pt x="740743" y="2435722"/>
                  <a:pt x="726332" y="2454745"/>
                </a:cubicBezTo>
                <a:cubicBezTo>
                  <a:pt x="754578" y="2454745"/>
                  <a:pt x="754578" y="2454745"/>
                  <a:pt x="754578" y="2454745"/>
                </a:cubicBezTo>
                <a:cubicBezTo>
                  <a:pt x="754578" y="2440910"/>
                  <a:pt x="782824" y="2426499"/>
                  <a:pt x="768990" y="2412664"/>
                </a:cubicBezTo>
                <a:lnTo>
                  <a:pt x="768990" y="2412664"/>
                </a:lnTo>
                <a:close/>
                <a:moveTo>
                  <a:pt x="674451" y="2538907"/>
                </a:moveTo>
                <a:cubicBezTo>
                  <a:pt x="669839" y="2538907"/>
                  <a:pt x="674451" y="2525072"/>
                  <a:pt x="665228" y="2525072"/>
                </a:cubicBezTo>
                <a:cubicBezTo>
                  <a:pt x="660616" y="2529684"/>
                  <a:pt x="656004" y="2529684"/>
                  <a:pt x="650817" y="2529684"/>
                </a:cubicBezTo>
                <a:cubicBezTo>
                  <a:pt x="641593" y="2552742"/>
                  <a:pt x="674451" y="2552742"/>
                  <a:pt x="674451" y="2538907"/>
                </a:cubicBezTo>
                <a:lnTo>
                  <a:pt x="674451" y="2538907"/>
                </a:lnTo>
                <a:close/>
                <a:moveTo>
                  <a:pt x="627181" y="2655351"/>
                </a:moveTo>
                <a:cubicBezTo>
                  <a:pt x="612770" y="2655351"/>
                  <a:pt x="594324" y="2673797"/>
                  <a:pt x="603547" y="2683597"/>
                </a:cubicBezTo>
                <a:cubicBezTo>
                  <a:pt x="608735" y="2673797"/>
                  <a:pt x="622570" y="2669186"/>
                  <a:pt x="627181" y="2655351"/>
                </a:cubicBezTo>
                <a:lnTo>
                  <a:pt x="627181" y="2655351"/>
                </a:lnTo>
                <a:close/>
                <a:moveTo>
                  <a:pt x="656004" y="2706655"/>
                </a:moveTo>
                <a:cubicBezTo>
                  <a:pt x="684251" y="2697432"/>
                  <a:pt x="717109" y="2688209"/>
                  <a:pt x="722296" y="2655351"/>
                </a:cubicBezTo>
                <a:cubicBezTo>
                  <a:pt x="684251" y="2655351"/>
                  <a:pt x="684251" y="2697432"/>
                  <a:pt x="656004" y="2706655"/>
                </a:cubicBezTo>
                <a:lnTo>
                  <a:pt x="656004" y="2706655"/>
                </a:lnTo>
                <a:close/>
                <a:moveTo>
                  <a:pt x="608735" y="2753348"/>
                </a:moveTo>
                <a:cubicBezTo>
                  <a:pt x="604123" y="2767183"/>
                  <a:pt x="636982" y="2753348"/>
                  <a:pt x="641593" y="2753348"/>
                </a:cubicBezTo>
                <a:cubicBezTo>
                  <a:pt x="632370" y="2744125"/>
                  <a:pt x="617958" y="2748736"/>
                  <a:pt x="608735" y="2753348"/>
                </a:cubicBezTo>
                <a:lnTo>
                  <a:pt x="608735" y="2753348"/>
                </a:lnTo>
                <a:close/>
                <a:moveTo>
                  <a:pt x="5465360" y="2771795"/>
                </a:moveTo>
                <a:cubicBezTo>
                  <a:pt x="5441725" y="2785630"/>
                  <a:pt x="5408867" y="2785630"/>
                  <a:pt x="5408867" y="2818487"/>
                </a:cubicBezTo>
                <a:cubicBezTo>
                  <a:pt x="5431925" y="2813876"/>
                  <a:pt x="5483806" y="2790818"/>
                  <a:pt x="5465360" y="2771795"/>
                </a:cubicBezTo>
                <a:lnTo>
                  <a:pt x="5465360" y="2771795"/>
                </a:lnTo>
                <a:close/>
                <a:moveTo>
                  <a:pt x="448481" y="2846734"/>
                </a:moveTo>
                <a:cubicBezTo>
                  <a:pt x="472116" y="2842122"/>
                  <a:pt x="485950" y="2818487"/>
                  <a:pt x="495750" y="2800041"/>
                </a:cubicBezTo>
                <a:cubicBezTo>
                  <a:pt x="466928" y="2800041"/>
                  <a:pt x="453093" y="2823675"/>
                  <a:pt x="448481" y="2846734"/>
                </a:cubicBezTo>
                <a:lnTo>
                  <a:pt x="448481" y="2846734"/>
                </a:lnTo>
                <a:close/>
                <a:moveTo>
                  <a:pt x="5582956" y="2809264"/>
                </a:moveTo>
                <a:cubicBezTo>
                  <a:pt x="5573733" y="2813876"/>
                  <a:pt x="5559322" y="2818487"/>
                  <a:pt x="5550098" y="2823099"/>
                </a:cubicBezTo>
                <a:cubicBezTo>
                  <a:pt x="5545487" y="2832322"/>
                  <a:pt x="5550098" y="2846157"/>
                  <a:pt x="5559322" y="2855957"/>
                </a:cubicBezTo>
                <a:cubicBezTo>
                  <a:pt x="5569121" y="2842122"/>
                  <a:pt x="5582956" y="2828287"/>
                  <a:pt x="5582956" y="2809264"/>
                </a:cubicBezTo>
                <a:lnTo>
                  <a:pt x="5582956" y="2809264"/>
                </a:lnTo>
                <a:close/>
                <a:moveTo>
                  <a:pt x="5517240" y="2865180"/>
                </a:moveTo>
                <a:cubicBezTo>
                  <a:pt x="5526464" y="2874404"/>
                  <a:pt x="5531652" y="2860569"/>
                  <a:pt x="5540875" y="2860569"/>
                </a:cubicBezTo>
                <a:cubicBezTo>
                  <a:pt x="5540875" y="2851345"/>
                  <a:pt x="5540875" y="2842122"/>
                  <a:pt x="5526464" y="2842122"/>
                </a:cubicBezTo>
                <a:cubicBezTo>
                  <a:pt x="5526464" y="2851345"/>
                  <a:pt x="5521852" y="2855957"/>
                  <a:pt x="5517240" y="2865180"/>
                </a:cubicBezTo>
                <a:lnTo>
                  <a:pt x="5517240" y="2865180"/>
                </a:lnTo>
                <a:close/>
                <a:moveTo>
                  <a:pt x="1080275" y="2851345"/>
                </a:moveTo>
                <a:cubicBezTo>
                  <a:pt x="1047416" y="2860569"/>
                  <a:pt x="1028394" y="2842122"/>
                  <a:pt x="981124" y="2846734"/>
                </a:cubicBezTo>
                <a:cubicBezTo>
                  <a:pt x="985736" y="2865180"/>
                  <a:pt x="1000148" y="2879592"/>
                  <a:pt x="1013983" y="2888815"/>
                </a:cubicBezTo>
                <a:cubicBezTo>
                  <a:pt x="1052028" y="2893426"/>
                  <a:pt x="1070475" y="2874980"/>
                  <a:pt x="1080275" y="2851345"/>
                </a:cubicBezTo>
                <a:lnTo>
                  <a:pt x="1080275" y="2851345"/>
                </a:lnTo>
                <a:close/>
                <a:moveTo>
                  <a:pt x="617958" y="2851345"/>
                </a:moveTo>
                <a:cubicBezTo>
                  <a:pt x="617958" y="2860569"/>
                  <a:pt x="608735" y="2860569"/>
                  <a:pt x="608735" y="2869792"/>
                </a:cubicBezTo>
                <a:cubicBezTo>
                  <a:pt x="617958" y="2869792"/>
                  <a:pt x="636982" y="2874404"/>
                  <a:pt x="636982" y="2860569"/>
                </a:cubicBezTo>
                <a:cubicBezTo>
                  <a:pt x="622570" y="2865180"/>
                  <a:pt x="632370" y="2846734"/>
                  <a:pt x="617958" y="2851345"/>
                </a:cubicBezTo>
                <a:lnTo>
                  <a:pt x="617958" y="2851345"/>
                </a:lnTo>
                <a:close/>
                <a:moveTo>
                  <a:pt x="561466" y="2940119"/>
                </a:moveTo>
                <a:cubicBezTo>
                  <a:pt x="537831" y="2926284"/>
                  <a:pt x="580489" y="2907261"/>
                  <a:pt x="556854" y="2888815"/>
                </a:cubicBezTo>
                <a:cubicBezTo>
                  <a:pt x="547631" y="2907261"/>
                  <a:pt x="533220" y="2870368"/>
                  <a:pt x="523997" y="2884203"/>
                </a:cubicBezTo>
                <a:cubicBezTo>
                  <a:pt x="533220" y="2888815"/>
                  <a:pt x="538408" y="2893426"/>
                  <a:pt x="538408" y="2902650"/>
                </a:cubicBezTo>
                <a:cubicBezTo>
                  <a:pt x="533796" y="2911873"/>
                  <a:pt x="514773" y="2907261"/>
                  <a:pt x="514773" y="2921096"/>
                </a:cubicBezTo>
                <a:cubicBezTo>
                  <a:pt x="519385" y="2934931"/>
                  <a:pt x="500362" y="2958566"/>
                  <a:pt x="495750" y="2977012"/>
                </a:cubicBezTo>
                <a:cubicBezTo>
                  <a:pt x="514197" y="2963177"/>
                  <a:pt x="547055" y="2958566"/>
                  <a:pt x="561466" y="2940119"/>
                </a:cubicBezTo>
                <a:lnTo>
                  <a:pt x="561466" y="2940119"/>
                </a:lnTo>
                <a:close/>
                <a:moveTo>
                  <a:pt x="594324" y="2921673"/>
                </a:moveTo>
                <a:cubicBezTo>
                  <a:pt x="598936" y="2917061"/>
                  <a:pt x="603547" y="2912450"/>
                  <a:pt x="603547" y="2903226"/>
                </a:cubicBezTo>
                <a:cubicBezTo>
                  <a:pt x="589136" y="2898614"/>
                  <a:pt x="579913" y="2898614"/>
                  <a:pt x="570689" y="2907838"/>
                </a:cubicBezTo>
                <a:cubicBezTo>
                  <a:pt x="585101" y="2907261"/>
                  <a:pt x="580489" y="2921673"/>
                  <a:pt x="594324" y="2921673"/>
                </a:cubicBezTo>
                <a:lnTo>
                  <a:pt x="594324" y="2921673"/>
                </a:lnTo>
                <a:close/>
                <a:moveTo>
                  <a:pt x="401212" y="3028893"/>
                </a:moveTo>
                <a:cubicBezTo>
                  <a:pt x="424846" y="3015058"/>
                  <a:pt x="467504" y="3028893"/>
                  <a:pt x="476727" y="2982200"/>
                </a:cubicBezTo>
                <a:cubicBezTo>
                  <a:pt x="462316" y="2986812"/>
                  <a:pt x="453093" y="2977589"/>
                  <a:pt x="448481" y="2972977"/>
                </a:cubicBezTo>
                <a:cubicBezTo>
                  <a:pt x="443870" y="2982200"/>
                  <a:pt x="434069" y="2991424"/>
                  <a:pt x="439258" y="3005835"/>
                </a:cubicBezTo>
                <a:cubicBezTo>
                  <a:pt x="424846" y="3014482"/>
                  <a:pt x="405824" y="3014482"/>
                  <a:pt x="401212" y="3028893"/>
                </a:cubicBezTo>
                <a:lnTo>
                  <a:pt x="401212" y="3028893"/>
                </a:lnTo>
                <a:close/>
                <a:moveTo>
                  <a:pt x="5422702" y="3005258"/>
                </a:moveTo>
                <a:cubicBezTo>
                  <a:pt x="5418091" y="2996035"/>
                  <a:pt x="5399067" y="3000647"/>
                  <a:pt x="5399067" y="3005258"/>
                </a:cubicBezTo>
                <a:cubicBezTo>
                  <a:pt x="5403679" y="3009870"/>
                  <a:pt x="5399067" y="3023705"/>
                  <a:pt x="5413479" y="3019093"/>
                </a:cubicBezTo>
                <a:cubicBezTo>
                  <a:pt x="5413479" y="3009870"/>
                  <a:pt x="5422702" y="3009870"/>
                  <a:pt x="5422702" y="3005258"/>
                </a:cubicBezTo>
                <a:lnTo>
                  <a:pt x="5422702" y="3005258"/>
                </a:lnTo>
                <a:close/>
                <a:moveTo>
                  <a:pt x="5488418" y="3033505"/>
                </a:moveTo>
                <a:cubicBezTo>
                  <a:pt x="5493030" y="3019670"/>
                  <a:pt x="5493030" y="3010447"/>
                  <a:pt x="5479195" y="3005258"/>
                </a:cubicBezTo>
                <a:cubicBezTo>
                  <a:pt x="5469971" y="3014482"/>
                  <a:pt x="5479195" y="3028893"/>
                  <a:pt x="5488418" y="3033505"/>
                </a:cubicBezTo>
                <a:lnTo>
                  <a:pt x="5488418" y="3033505"/>
                </a:lnTo>
                <a:close/>
                <a:moveTo>
                  <a:pt x="5634837" y="3056563"/>
                </a:moveTo>
                <a:cubicBezTo>
                  <a:pt x="5634837" y="3042728"/>
                  <a:pt x="5625614" y="3038116"/>
                  <a:pt x="5620426" y="3033505"/>
                </a:cubicBezTo>
                <a:cubicBezTo>
                  <a:pt x="5615814" y="3042728"/>
                  <a:pt x="5606014" y="3047339"/>
                  <a:pt x="5596791" y="3051951"/>
                </a:cubicBezTo>
                <a:cubicBezTo>
                  <a:pt x="5592179" y="3065786"/>
                  <a:pt x="5601403" y="3070398"/>
                  <a:pt x="5601403" y="3084809"/>
                </a:cubicBezTo>
                <a:cubicBezTo>
                  <a:pt x="5625614" y="3089421"/>
                  <a:pt x="5611203" y="3051951"/>
                  <a:pt x="5634837" y="3056563"/>
                </a:cubicBezTo>
                <a:lnTo>
                  <a:pt x="5634837" y="3056563"/>
                </a:lnTo>
                <a:close/>
                <a:moveTo>
                  <a:pt x="5639448" y="3098644"/>
                </a:moveTo>
                <a:cubicBezTo>
                  <a:pt x="5639448" y="3103256"/>
                  <a:pt x="5634837" y="3103256"/>
                  <a:pt x="5630225" y="3098644"/>
                </a:cubicBezTo>
                <a:cubicBezTo>
                  <a:pt x="5630225" y="3112479"/>
                  <a:pt x="5615814" y="3117091"/>
                  <a:pt x="5601979" y="3117091"/>
                </a:cubicBezTo>
                <a:cubicBezTo>
                  <a:pt x="5601979" y="3121702"/>
                  <a:pt x="5597368" y="3126314"/>
                  <a:pt x="5597368" y="3130925"/>
                </a:cubicBezTo>
                <a:cubicBezTo>
                  <a:pt x="5621002" y="3140149"/>
                  <a:pt x="5621002" y="3117091"/>
                  <a:pt x="5640025" y="3121702"/>
                </a:cubicBezTo>
                <a:cubicBezTo>
                  <a:pt x="5634837" y="3107867"/>
                  <a:pt x="5653860" y="3103256"/>
                  <a:pt x="5639448" y="3098644"/>
                </a:cubicBezTo>
                <a:lnTo>
                  <a:pt x="5639448" y="3098644"/>
                </a:lnTo>
                <a:close/>
                <a:moveTo>
                  <a:pt x="5474583" y="3187418"/>
                </a:moveTo>
                <a:cubicBezTo>
                  <a:pt x="5521852" y="3187418"/>
                  <a:pt x="5498217" y="3164360"/>
                  <a:pt x="5474583" y="3187418"/>
                </a:cubicBezTo>
                <a:lnTo>
                  <a:pt x="5474583" y="3187418"/>
                </a:lnTo>
                <a:close/>
                <a:moveTo>
                  <a:pt x="5719576" y="3364966"/>
                </a:moveTo>
                <a:cubicBezTo>
                  <a:pt x="5705164" y="3364966"/>
                  <a:pt x="5695941" y="3374189"/>
                  <a:pt x="5691329" y="3388024"/>
                </a:cubicBezTo>
                <a:cubicBezTo>
                  <a:pt x="5695941" y="3397247"/>
                  <a:pt x="5700553" y="3401859"/>
                  <a:pt x="5710352" y="3406471"/>
                </a:cubicBezTo>
                <a:cubicBezTo>
                  <a:pt x="5705741" y="3397247"/>
                  <a:pt x="5719576" y="3401859"/>
                  <a:pt x="5719576" y="3392635"/>
                </a:cubicBezTo>
                <a:cubicBezTo>
                  <a:pt x="5710352" y="3388024"/>
                  <a:pt x="5724187" y="3374189"/>
                  <a:pt x="5719576" y="3364966"/>
                </a:cubicBezTo>
                <a:lnTo>
                  <a:pt x="5719576" y="3364966"/>
                </a:lnTo>
                <a:close/>
                <a:moveTo>
                  <a:pt x="5431925" y="3374189"/>
                </a:moveTo>
                <a:cubicBezTo>
                  <a:pt x="5417514" y="3378800"/>
                  <a:pt x="5399067" y="3392635"/>
                  <a:pt x="5417514" y="3397247"/>
                </a:cubicBezTo>
                <a:cubicBezTo>
                  <a:pt x="5418091" y="3383412"/>
                  <a:pt x="5431925" y="3388024"/>
                  <a:pt x="5431925" y="3374189"/>
                </a:cubicBezTo>
                <a:lnTo>
                  <a:pt x="5431925" y="3374189"/>
                </a:lnTo>
                <a:close/>
                <a:moveTo>
                  <a:pt x="5139663" y="3570183"/>
                </a:moveTo>
                <a:cubicBezTo>
                  <a:pt x="5139663" y="3560960"/>
                  <a:pt x="5158686" y="3565572"/>
                  <a:pt x="5154074" y="3551737"/>
                </a:cubicBezTo>
                <a:cubicBezTo>
                  <a:pt x="5149463" y="3551737"/>
                  <a:pt x="5149463" y="3542513"/>
                  <a:pt x="5144851" y="3547125"/>
                </a:cubicBezTo>
                <a:cubicBezTo>
                  <a:pt x="5139663" y="3551737"/>
                  <a:pt x="5125828" y="3565572"/>
                  <a:pt x="5139663" y="3570183"/>
                </a:cubicBezTo>
                <a:lnTo>
                  <a:pt x="5139663" y="3570183"/>
                </a:lnTo>
                <a:close/>
                <a:moveTo>
                  <a:pt x="830094" y="3607653"/>
                </a:moveTo>
                <a:cubicBezTo>
                  <a:pt x="815682" y="3603041"/>
                  <a:pt x="787436" y="3598430"/>
                  <a:pt x="778213" y="3616876"/>
                </a:cubicBezTo>
                <a:cubicBezTo>
                  <a:pt x="801847" y="3621488"/>
                  <a:pt x="825482" y="3621488"/>
                  <a:pt x="830094" y="3607653"/>
                </a:cubicBezTo>
                <a:lnTo>
                  <a:pt x="830094" y="3607653"/>
                </a:lnTo>
                <a:close/>
                <a:moveTo>
                  <a:pt x="4809932" y="3691239"/>
                </a:moveTo>
                <a:cubicBezTo>
                  <a:pt x="4809932" y="3677404"/>
                  <a:pt x="4819155" y="3672792"/>
                  <a:pt x="4824343" y="3662992"/>
                </a:cubicBezTo>
                <a:cubicBezTo>
                  <a:pt x="4815119" y="3662992"/>
                  <a:pt x="4819731" y="3649157"/>
                  <a:pt x="4805320" y="3653769"/>
                </a:cubicBezTo>
                <a:cubicBezTo>
                  <a:pt x="4819155" y="3672792"/>
                  <a:pt x="4790908" y="3682015"/>
                  <a:pt x="4809932" y="3691239"/>
                </a:cubicBezTo>
                <a:lnTo>
                  <a:pt x="4809932" y="3691239"/>
                </a:lnTo>
                <a:close/>
                <a:moveTo>
                  <a:pt x="5615814" y="3756954"/>
                </a:moveTo>
                <a:cubicBezTo>
                  <a:pt x="5615814" y="3752343"/>
                  <a:pt x="5615814" y="3747731"/>
                  <a:pt x="5615814" y="3747731"/>
                </a:cubicBezTo>
                <a:cubicBezTo>
                  <a:pt x="5615814" y="3766178"/>
                  <a:pt x="5611203" y="3770789"/>
                  <a:pt x="5620426" y="3780589"/>
                </a:cubicBezTo>
                <a:cubicBezTo>
                  <a:pt x="5625037" y="3771366"/>
                  <a:pt x="5648672" y="3752343"/>
                  <a:pt x="5657895" y="3762142"/>
                </a:cubicBezTo>
                <a:cubicBezTo>
                  <a:pt x="5657895" y="3780589"/>
                  <a:pt x="5643484" y="3757531"/>
                  <a:pt x="5648672" y="3775977"/>
                </a:cubicBezTo>
                <a:cubicBezTo>
                  <a:pt x="5653283" y="3775977"/>
                  <a:pt x="5657895" y="3775977"/>
                  <a:pt x="5663084" y="3780589"/>
                </a:cubicBezTo>
                <a:cubicBezTo>
                  <a:pt x="5663084" y="3762142"/>
                  <a:pt x="5682106" y="3752343"/>
                  <a:pt x="5677495" y="3743119"/>
                </a:cubicBezTo>
                <a:cubicBezTo>
                  <a:pt x="5691906" y="3743119"/>
                  <a:pt x="5691906" y="3756954"/>
                  <a:pt x="5696517" y="3761566"/>
                </a:cubicBezTo>
                <a:cubicBezTo>
                  <a:pt x="5715541" y="3756954"/>
                  <a:pt x="5720152" y="3738508"/>
                  <a:pt x="5743787" y="3738508"/>
                </a:cubicBezTo>
                <a:cubicBezTo>
                  <a:pt x="5739175" y="3715450"/>
                  <a:pt x="5743787" y="3710261"/>
                  <a:pt x="5753010" y="3691815"/>
                </a:cubicBezTo>
                <a:cubicBezTo>
                  <a:pt x="5695941" y="3705650"/>
                  <a:pt x="5682106" y="3752343"/>
                  <a:pt x="5615814" y="3756954"/>
                </a:cubicBezTo>
                <a:lnTo>
                  <a:pt x="5615814" y="3756954"/>
                </a:lnTo>
                <a:close/>
                <a:moveTo>
                  <a:pt x="5455560" y="3770789"/>
                </a:moveTo>
                <a:cubicBezTo>
                  <a:pt x="5460171" y="3770789"/>
                  <a:pt x="5464783" y="3775401"/>
                  <a:pt x="5469971" y="3775401"/>
                </a:cubicBezTo>
                <a:cubicBezTo>
                  <a:pt x="5474583" y="3761566"/>
                  <a:pt x="5488994" y="3761566"/>
                  <a:pt x="5488994" y="3747155"/>
                </a:cubicBezTo>
                <a:cubicBezTo>
                  <a:pt x="5484383" y="3747155"/>
                  <a:pt x="5479771" y="3747155"/>
                  <a:pt x="5474583" y="3742543"/>
                </a:cubicBezTo>
                <a:cubicBezTo>
                  <a:pt x="5469971" y="3756954"/>
                  <a:pt x="5455560" y="3756954"/>
                  <a:pt x="5455560" y="3770789"/>
                </a:cubicBezTo>
                <a:lnTo>
                  <a:pt x="5455560" y="3770789"/>
                </a:lnTo>
                <a:close/>
                <a:moveTo>
                  <a:pt x="4540727" y="3808259"/>
                </a:moveTo>
                <a:cubicBezTo>
                  <a:pt x="4540727" y="3817482"/>
                  <a:pt x="4531504" y="3812870"/>
                  <a:pt x="4531504" y="3817482"/>
                </a:cubicBezTo>
                <a:cubicBezTo>
                  <a:pt x="4531504" y="3826705"/>
                  <a:pt x="4531504" y="3840540"/>
                  <a:pt x="4536116" y="3845728"/>
                </a:cubicBezTo>
                <a:cubicBezTo>
                  <a:pt x="4540727" y="3836505"/>
                  <a:pt x="4555139" y="3836505"/>
                  <a:pt x="4559751" y="3831893"/>
                </a:cubicBezTo>
                <a:cubicBezTo>
                  <a:pt x="4555139" y="3822094"/>
                  <a:pt x="4555139" y="3812870"/>
                  <a:pt x="4540727" y="3808259"/>
                </a:cubicBezTo>
                <a:lnTo>
                  <a:pt x="4540727" y="3808259"/>
                </a:lnTo>
                <a:close/>
                <a:moveTo>
                  <a:pt x="4375862" y="3845728"/>
                </a:moveTo>
                <a:cubicBezTo>
                  <a:pt x="4375862" y="3859563"/>
                  <a:pt x="4347615" y="3878586"/>
                  <a:pt x="4371250" y="3887809"/>
                </a:cubicBezTo>
                <a:cubicBezTo>
                  <a:pt x="4371250" y="3878010"/>
                  <a:pt x="4390273" y="3854952"/>
                  <a:pt x="4375862" y="3845728"/>
                </a:cubicBezTo>
                <a:lnTo>
                  <a:pt x="4375862" y="3845728"/>
                </a:lnTo>
                <a:close/>
                <a:moveTo>
                  <a:pt x="4672735" y="3845728"/>
                </a:moveTo>
                <a:cubicBezTo>
                  <a:pt x="4672735" y="3854952"/>
                  <a:pt x="4658324" y="3850340"/>
                  <a:pt x="4663512" y="3859563"/>
                </a:cubicBezTo>
                <a:cubicBezTo>
                  <a:pt x="4672735" y="3859563"/>
                  <a:pt x="4672735" y="3868786"/>
                  <a:pt x="4677924" y="3868786"/>
                </a:cubicBezTo>
                <a:cubicBezTo>
                  <a:pt x="4672735" y="3864175"/>
                  <a:pt x="4682535" y="3845728"/>
                  <a:pt x="4672735" y="3845728"/>
                </a:cubicBezTo>
                <a:lnTo>
                  <a:pt x="4672735" y="3845728"/>
                </a:lnTo>
                <a:close/>
                <a:moveTo>
                  <a:pt x="4790908" y="3854952"/>
                </a:moveTo>
                <a:cubicBezTo>
                  <a:pt x="4776497" y="3841117"/>
                  <a:pt x="4762662" y="3859563"/>
                  <a:pt x="4762662" y="3873398"/>
                </a:cubicBezTo>
                <a:cubicBezTo>
                  <a:pt x="4776497" y="3873398"/>
                  <a:pt x="4790908" y="3873398"/>
                  <a:pt x="4790908" y="3854952"/>
                </a:cubicBezTo>
                <a:lnTo>
                  <a:pt x="4790908" y="3854952"/>
                </a:lnTo>
                <a:close/>
                <a:moveTo>
                  <a:pt x="5167909" y="3854952"/>
                </a:moveTo>
                <a:cubicBezTo>
                  <a:pt x="5167909" y="3859563"/>
                  <a:pt x="5167909" y="3859563"/>
                  <a:pt x="5167909" y="3859563"/>
                </a:cubicBezTo>
                <a:cubicBezTo>
                  <a:pt x="5163298" y="3864175"/>
                  <a:pt x="5153498" y="3859563"/>
                  <a:pt x="5148886" y="3864175"/>
                </a:cubicBezTo>
                <a:cubicBezTo>
                  <a:pt x="5158109" y="3868786"/>
                  <a:pt x="5158109" y="3873398"/>
                  <a:pt x="5167909" y="3868786"/>
                </a:cubicBezTo>
                <a:cubicBezTo>
                  <a:pt x="5167909" y="3868786"/>
                  <a:pt x="5177709" y="3854952"/>
                  <a:pt x="5167909" y="3854952"/>
                </a:cubicBezTo>
                <a:lnTo>
                  <a:pt x="5167909" y="3854952"/>
                </a:lnTo>
                <a:close/>
                <a:moveTo>
                  <a:pt x="4771885" y="3910868"/>
                </a:moveTo>
                <a:cubicBezTo>
                  <a:pt x="4771885" y="3887809"/>
                  <a:pt x="4795520" y="3915479"/>
                  <a:pt x="4804744" y="3887809"/>
                </a:cubicBezTo>
                <a:cubicBezTo>
                  <a:pt x="4785720" y="3892421"/>
                  <a:pt x="4804744" y="3878586"/>
                  <a:pt x="4804744" y="3869363"/>
                </a:cubicBezTo>
                <a:cubicBezTo>
                  <a:pt x="4790908" y="3878010"/>
                  <a:pt x="4758051" y="3887809"/>
                  <a:pt x="4771885" y="3910868"/>
                </a:cubicBezTo>
                <a:lnTo>
                  <a:pt x="4771885" y="3910868"/>
                </a:lnTo>
                <a:close/>
                <a:moveTo>
                  <a:pt x="523997" y="3957560"/>
                </a:moveTo>
                <a:cubicBezTo>
                  <a:pt x="509585" y="3962172"/>
                  <a:pt x="504973" y="3971395"/>
                  <a:pt x="495750" y="3980618"/>
                </a:cubicBezTo>
                <a:cubicBezTo>
                  <a:pt x="509585" y="3985807"/>
                  <a:pt x="533220" y="3966783"/>
                  <a:pt x="523997" y="3957560"/>
                </a:cubicBezTo>
                <a:lnTo>
                  <a:pt x="523997" y="3957560"/>
                </a:lnTo>
                <a:close/>
                <a:moveTo>
                  <a:pt x="4559751" y="3957560"/>
                </a:moveTo>
                <a:cubicBezTo>
                  <a:pt x="4564362" y="3980618"/>
                  <a:pt x="4550527" y="3962172"/>
                  <a:pt x="4536116" y="3966783"/>
                </a:cubicBezTo>
                <a:cubicBezTo>
                  <a:pt x="4536116" y="3976007"/>
                  <a:pt x="4540727" y="3985230"/>
                  <a:pt x="4545339" y="3985230"/>
                </a:cubicBezTo>
                <a:cubicBezTo>
                  <a:pt x="4549950" y="3976007"/>
                  <a:pt x="4568974" y="3980618"/>
                  <a:pt x="4573586" y="3966783"/>
                </a:cubicBezTo>
                <a:cubicBezTo>
                  <a:pt x="4564362" y="3966783"/>
                  <a:pt x="4569550" y="3952949"/>
                  <a:pt x="4559751" y="3957560"/>
                </a:cubicBezTo>
                <a:lnTo>
                  <a:pt x="4559751" y="3957560"/>
                </a:lnTo>
                <a:close/>
                <a:moveTo>
                  <a:pt x="472116" y="4027311"/>
                </a:moveTo>
                <a:cubicBezTo>
                  <a:pt x="481339" y="4022699"/>
                  <a:pt x="495750" y="4022699"/>
                  <a:pt x="495750" y="4008865"/>
                </a:cubicBezTo>
                <a:cubicBezTo>
                  <a:pt x="481339" y="4008865"/>
                  <a:pt x="481339" y="4008865"/>
                  <a:pt x="481339" y="4008865"/>
                </a:cubicBezTo>
                <a:cubicBezTo>
                  <a:pt x="485950" y="4022699"/>
                  <a:pt x="472116" y="4018088"/>
                  <a:pt x="472116" y="4027311"/>
                </a:cubicBezTo>
                <a:lnTo>
                  <a:pt x="472116" y="4027311"/>
                </a:lnTo>
                <a:close/>
                <a:moveTo>
                  <a:pt x="834705" y="4069392"/>
                </a:moveTo>
                <a:cubicBezTo>
                  <a:pt x="811070" y="4041146"/>
                  <a:pt x="773601" y="4074004"/>
                  <a:pt x="759190" y="4097638"/>
                </a:cubicBezTo>
                <a:cubicBezTo>
                  <a:pt x="782824" y="4111474"/>
                  <a:pt x="820871" y="4093027"/>
                  <a:pt x="834705" y="4069392"/>
                </a:cubicBezTo>
                <a:lnTo>
                  <a:pt x="834705" y="4069392"/>
                </a:lnTo>
                <a:close/>
                <a:moveTo>
                  <a:pt x="5238813" y="4097638"/>
                </a:moveTo>
                <a:cubicBezTo>
                  <a:pt x="5229590" y="4111474"/>
                  <a:pt x="5210567" y="4111474"/>
                  <a:pt x="5205955" y="4130496"/>
                </a:cubicBezTo>
                <a:cubicBezTo>
                  <a:pt x="5243425" y="4158743"/>
                  <a:pt x="5238813" y="4167966"/>
                  <a:pt x="5243425" y="4210047"/>
                </a:cubicBezTo>
                <a:cubicBezTo>
                  <a:pt x="5262448" y="4200824"/>
                  <a:pt x="5271671" y="4186989"/>
                  <a:pt x="5280894" y="4163354"/>
                </a:cubicBezTo>
                <a:cubicBezTo>
                  <a:pt x="5253224" y="4162778"/>
                  <a:pt x="5248037" y="4116085"/>
                  <a:pt x="5238813" y="4097638"/>
                </a:cubicBezTo>
                <a:lnTo>
                  <a:pt x="5238813" y="4097638"/>
                </a:lnTo>
                <a:close/>
                <a:moveTo>
                  <a:pt x="688862" y="4106862"/>
                </a:moveTo>
                <a:cubicBezTo>
                  <a:pt x="656004" y="4111474"/>
                  <a:pt x="632370" y="4129920"/>
                  <a:pt x="622570" y="4158166"/>
                </a:cubicBezTo>
                <a:cubicBezTo>
                  <a:pt x="646205" y="4144331"/>
                  <a:pt x="717109" y="4120697"/>
                  <a:pt x="683674" y="4106862"/>
                </a:cubicBezTo>
                <a:cubicBezTo>
                  <a:pt x="688862" y="4106862"/>
                  <a:pt x="688862" y="4106862"/>
                  <a:pt x="688862" y="4106862"/>
                </a:cubicBezTo>
                <a:lnTo>
                  <a:pt x="688862" y="4106862"/>
                </a:lnTo>
                <a:close/>
                <a:moveTo>
                  <a:pt x="717109" y="4139720"/>
                </a:moveTo>
                <a:cubicBezTo>
                  <a:pt x="731520" y="4139720"/>
                  <a:pt x="731520" y="4139720"/>
                  <a:pt x="731520" y="4139720"/>
                </a:cubicBezTo>
                <a:cubicBezTo>
                  <a:pt x="736131" y="4125885"/>
                  <a:pt x="726908" y="4125885"/>
                  <a:pt x="717109" y="4121273"/>
                </a:cubicBezTo>
                <a:cubicBezTo>
                  <a:pt x="717109" y="4125308"/>
                  <a:pt x="712497" y="4130496"/>
                  <a:pt x="717109" y="4139720"/>
                </a:cubicBezTo>
                <a:lnTo>
                  <a:pt x="717109" y="4139720"/>
                </a:lnTo>
                <a:close/>
                <a:moveTo>
                  <a:pt x="5653860" y="4125308"/>
                </a:moveTo>
                <a:cubicBezTo>
                  <a:pt x="5634837" y="4139143"/>
                  <a:pt x="5625614" y="4139143"/>
                  <a:pt x="5621002" y="4167390"/>
                </a:cubicBezTo>
                <a:cubicBezTo>
                  <a:pt x="5635413" y="4158166"/>
                  <a:pt x="5653860" y="4162778"/>
                  <a:pt x="5663660" y="4148943"/>
                </a:cubicBezTo>
                <a:cubicBezTo>
                  <a:pt x="5649248" y="4144331"/>
                  <a:pt x="5672307" y="4125308"/>
                  <a:pt x="5653860" y="4125308"/>
                </a:cubicBezTo>
                <a:lnTo>
                  <a:pt x="5653860" y="4125308"/>
                </a:lnTo>
                <a:close/>
                <a:moveTo>
                  <a:pt x="5342575" y="4228494"/>
                </a:moveTo>
                <a:cubicBezTo>
                  <a:pt x="5347186" y="4242329"/>
                  <a:pt x="5385232" y="4210047"/>
                  <a:pt x="5380044" y="4237717"/>
                </a:cubicBezTo>
                <a:cubicBezTo>
                  <a:pt x="5417514" y="4237717"/>
                  <a:pt x="5394455" y="4214659"/>
                  <a:pt x="5408290" y="4195636"/>
                </a:cubicBezTo>
                <a:cubicBezTo>
                  <a:pt x="5380044" y="4191024"/>
                  <a:pt x="5356410" y="4209471"/>
                  <a:pt x="5342575" y="4228494"/>
                </a:cubicBezTo>
                <a:lnTo>
                  <a:pt x="5342575" y="4228494"/>
                </a:lnTo>
                <a:close/>
                <a:moveTo>
                  <a:pt x="556854" y="4200247"/>
                </a:moveTo>
                <a:cubicBezTo>
                  <a:pt x="552242" y="4218694"/>
                  <a:pt x="533220" y="4214082"/>
                  <a:pt x="523997" y="4228494"/>
                </a:cubicBezTo>
                <a:cubicBezTo>
                  <a:pt x="547631" y="4237717"/>
                  <a:pt x="547631" y="4223882"/>
                  <a:pt x="566654" y="4228494"/>
                </a:cubicBezTo>
                <a:cubicBezTo>
                  <a:pt x="566077" y="4214082"/>
                  <a:pt x="570689" y="4195636"/>
                  <a:pt x="556854" y="4200247"/>
                </a:cubicBezTo>
                <a:lnTo>
                  <a:pt x="556854" y="4200247"/>
                </a:lnTo>
                <a:close/>
                <a:moveTo>
                  <a:pt x="5290694" y="4214082"/>
                </a:moveTo>
                <a:cubicBezTo>
                  <a:pt x="5286083" y="4214082"/>
                  <a:pt x="5286083" y="4204859"/>
                  <a:pt x="5286083" y="4200247"/>
                </a:cubicBezTo>
                <a:cubicBezTo>
                  <a:pt x="5271671" y="4200247"/>
                  <a:pt x="5271671" y="4200247"/>
                  <a:pt x="5271671" y="4200247"/>
                </a:cubicBezTo>
                <a:cubicBezTo>
                  <a:pt x="5271671" y="4209471"/>
                  <a:pt x="5267059" y="4209471"/>
                  <a:pt x="5267059" y="4218694"/>
                </a:cubicBezTo>
                <a:cubicBezTo>
                  <a:pt x="5276282" y="4214082"/>
                  <a:pt x="5290694" y="4223305"/>
                  <a:pt x="5290694" y="4214082"/>
                </a:cubicBezTo>
                <a:lnTo>
                  <a:pt x="5290694" y="4214082"/>
                </a:lnTo>
                <a:close/>
                <a:moveTo>
                  <a:pt x="221935" y="4214082"/>
                </a:moveTo>
                <a:cubicBezTo>
                  <a:pt x="207523" y="4200247"/>
                  <a:pt x="179277" y="4223305"/>
                  <a:pt x="193688" y="4232529"/>
                </a:cubicBezTo>
                <a:cubicBezTo>
                  <a:pt x="198300" y="4223305"/>
                  <a:pt x="217323" y="4228494"/>
                  <a:pt x="221935" y="4214082"/>
                </a:cubicBezTo>
                <a:lnTo>
                  <a:pt x="221935" y="4214082"/>
                </a:lnTo>
                <a:close/>
                <a:moveTo>
                  <a:pt x="5502829" y="4228494"/>
                </a:moveTo>
                <a:cubicBezTo>
                  <a:pt x="5507441" y="4233105"/>
                  <a:pt x="5507441" y="4237717"/>
                  <a:pt x="5517240" y="4233105"/>
                </a:cubicBezTo>
                <a:cubicBezTo>
                  <a:pt x="5517240" y="4223882"/>
                  <a:pt x="5521852" y="4219271"/>
                  <a:pt x="5521852" y="4210047"/>
                </a:cubicBezTo>
                <a:cubicBezTo>
                  <a:pt x="5512052" y="4209471"/>
                  <a:pt x="5502829" y="4218694"/>
                  <a:pt x="5502829" y="4228494"/>
                </a:cubicBezTo>
                <a:lnTo>
                  <a:pt x="5502829" y="4228494"/>
                </a:lnTo>
                <a:close/>
                <a:moveTo>
                  <a:pt x="5460171" y="4218694"/>
                </a:moveTo>
                <a:cubicBezTo>
                  <a:pt x="5455560" y="4232529"/>
                  <a:pt x="5436537" y="4227917"/>
                  <a:pt x="5427314" y="4227917"/>
                </a:cubicBezTo>
                <a:cubicBezTo>
                  <a:pt x="5427314" y="4237141"/>
                  <a:pt x="5412902" y="4241752"/>
                  <a:pt x="5403679" y="4246364"/>
                </a:cubicBezTo>
                <a:cubicBezTo>
                  <a:pt x="5399067" y="4269422"/>
                  <a:pt x="5399067" y="4269422"/>
                  <a:pt x="5403679" y="4288445"/>
                </a:cubicBezTo>
                <a:cubicBezTo>
                  <a:pt x="5418091" y="4288445"/>
                  <a:pt x="5431925" y="4274610"/>
                  <a:pt x="5446336" y="4283833"/>
                </a:cubicBezTo>
                <a:cubicBezTo>
                  <a:pt x="5441725" y="4288445"/>
                  <a:pt x="5437113" y="4293057"/>
                  <a:pt x="5437113" y="4297668"/>
                </a:cubicBezTo>
                <a:cubicBezTo>
                  <a:pt x="5456136" y="4288445"/>
                  <a:pt x="5474583" y="4283833"/>
                  <a:pt x="5460748" y="4264810"/>
                </a:cubicBezTo>
                <a:cubicBezTo>
                  <a:pt x="5475159" y="4264810"/>
                  <a:pt x="5475159" y="4264810"/>
                  <a:pt x="5475159" y="4264810"/>
                </a:cubicBezTo>
                <a:cubicBezTo>
                  <a:pt x="5475159" y="4274034"/>
                  <a:pt x="5470548" y="4278645"/>
                  <a:pt x="5479771" y="4287868"/>
                </a:cubicBezTo>
                <a:cubicBezTo>
                  <a:pt x="5484383" y="4264810"/>
                  <a:pt x="5498794" y="4255010"/>
                  <a:pt x="5494182" y="4231952"/>
                </a:cubicBezTo>
                <a:cubicBezTo>
                  <a:pt x="5465360" y="4242329"/>
                  <a:pt x="5469971" y="4218694"/>
                  <a:pt x="5460171" y="4218694"/>
                </a:cubicBezTo>
                <a:lnTo>
                  <a:pt x="5460171" y="4218694"/>
                </a:lnTo>
                <a:close/>
                <a:moveTo>
                  <a:pt x="5408290" y="4275186"/>
                </a:moveTo>
                <a:cubicBezTo>
                  <a:pt x="5403679" y="4261352"/>
                  <a:pt x="5417514" y="4265963"/>
                  <a:pt x="5412902" y="4246940"/>
                </a:cubicBezTo>
                <a:cubicBezTo>
                  <a:pt x="5417514" y="4251552"/>
                  <a:pt x="5422125" y="4251552"/>
                  <a:pt x="5427314" y="4251552"/>
                </a:cubicBezTo>
                <a:cubicBezTo>
                  <a:pt x="5427314" y="4265387"/>
                  <a:pt x="5422702" y="4275186"/>
                  <a:pt x="5408290" y="4275186"/>
                </a:cubicBezTo>
                <a:lnTo>
                  <a:pt x="5408290" y="4275186"/>
                </a:lnTo>
                <a:close/>
                <a:moveTo>
                  <a:pt x="415047" y="4289021"/>
                </a:moveTo>
                <a:cubicBezTo>
                  <a:pt x="434069" y="4270575"/>
                  <a:pt x="457705" y="4260775"/>
                  <a:pt x="476151" y="4242329"/>
                </a:cubicBezTo>
                <a:cubicBezTo>
                  <a:pt x="447904" y="4219271"/>
                  <a:pt x="428882" y="4260775"/>
                  <a:pt x="409859" y="4275186"/>
                </a:cubicBezTo>
                <a:cubicBezTo>
                  <a:pt x="415047" y="4275186"/>
                  <a:pt x="410435" y="4284410"/>
                  <a:pt x="415047" y="4289021"/>
                </a:cubicBezTo>
                <a:lnTo>
                  <a:pt x="415047" y="4289021"/>
                </a:lnTo>
                <a:close/>
                <a:moveTo>
                  <a:pt x="4687147" y="4340326"/>
                </a:moveTo>
                <a:cubicBezTo>
                  <a:pt x="4720004" y="4340326"/>
                  <a:pt x="4743640" y="4307468"/>
                  <a:pt x="4771885" y="4312080"/>
                </a:cubicBezTo>
                <a:cubicBezTo>
                  <a:pt x="4776497" y="4293633"/>
                  <a:pt x="4771885" y="4293633"/>
                  <a:pt x="4771885" y="4269998"/>
                </a:cubicBezTo>
                <a:cubicBezTo>
                  <a:pt x="4724616" y="4260775"/>
                  <a:pt x="4734416" y="4321303"/>
                  <a:pt x="4696370" y="4312080"/>
                </a:cubicBezTo>
                <a:cubicBezTo>
                  <a:pt x="4705593" y="4293633"/>
                  <a:pt x="4720004" y="4289021"/>
                  <a:pt x="4739028" y="4279222"/>
                </a:cubicBezTo>
                <a:cubicBezTo>
                  <a:pt x="4720004" y="4274610"/>
                  <a:pt x="4701558" y="4269998"/>
                  <a:pt x="4687147" y="4283833"/>
                </a:cubicBezTo>
                <a:cubicBezTo>
                  <a:pt x="4701558" y="4307468"/>
                  <a:pt x="4682535" y="4312080"/>
                  <a:pt x="4687147" y="4340326"/>
                </a:cubicBezTo>
                <a:lnTo>
                  <a:pt x="4687147" y="4340326"/>
                </a:lnTo>
                <a:close/>
                <a:moveTo>
                  <a:pt x="839893" y="4312080"/>
                </a:moveTo>
                <a:cubicBezTo>
                  <a:pt x="825482" y="4312080"/>
                  <a:pt x="830670" y="4321303"/>
                  <a:pt x="820871" y="4330526"/>
                </a:cubicBezTo>
                <a:cubicBezTo>
                  <a:pt x="839893" y="4331102"/>
                  <a:pt x="839893" y="4321303"/>
                  <a:pt x="839893" y="4312080"/>
                </a:cubicBezTo>
                <a:lnTo>
                  <a:pt x="839893" y="4312080"/>
                </a:lnTo>
                <a:close/>
                <a:moveTo>
                  <a:pt x="5582956" y="4391630"/>
                </a:moveTo>
                <a:cubicBezTo>
                  <a:pt x="5592179" y="4377795"/>
                  <a:pt x="5601979" y="4363384"/>
                  <a:pt x="5606591" y="4349549"/>
                </a:cubicBezTo>
                <a:cubicBezTo>
                  <a:pt x="5582956" y="4358772"/>
                  <a:pt x="5601979" y="4326491"/>
                  <a:pt x="5582956" y="4331102"/>
                </a:cubicBezTo>
                <a:cubicBezTo>
                  <a:pt x="5550098" y="4377795"/>
                  <a:pt x="5469971" y="4363960"/>
                  <a:pt x="5469971" y="4429100"/>
                </a:cubicBezTo>
                <a:cubicBezTo>
                  <a:pt x="5465360" y="4419876"/>
                  <a:pt x="5460748" y="4433711"/>
                  <a:pt x="5460748" y="4424488"/>
                </a:cubicBezTo>
                <a:cubicBezTo>
                  <a:pt x="5460748" y="4419876"/>
                  <a:pt x="5465360" y="4415265"/>
                  <a:pt x="5460748" y="4410653"/>
                </a:cubicBezTo>
                <a:cubicBezTo>
                  <a:pt x="5451525" y="4419876"/>
                  <a:pt x="5446336" y="4429100"/>
                  <a:pt x="5441725" y="4438899"/>
                </a:cubicBezTo>
                <a:cubicBezTo>
                  <a:pt x="5418091" y="4443511"/>
                  <a:pt x="5437113" y="4429676"/>
                  <a:pt x="5418091" y="4425064"/>
                </a:cubicBezTo>
                <a:cubicBezTo>
                  <a:pt x="5422702" y="4462534"/>
                  <a:pt x="5389844" y="4467146"/>
                  <a:pt x="5351798" y="4467146"/>
                </a:cubicBezTo>
                <a:cubicBezTo>
                  <a:pt x="5337387" y="4509227"/>
                  <a:pt x="5304529" y="4527673"/>
                  <a:pt x="5267059" y="4542085"/>
                </a:cubicBezTo>
                <a:cubicBezTo>
                  <a:pt x="5252648" y="4519027"/>
                  <a:pt x="5281471" y="4504615"/>
                  <a:pt x="5290694" y="4490780"/>
                </a:cubicBezTo>
                <a:cubicBezTo>
                  <a:pt x="5267059" y="4490780"/>
                  <a:pt x="5309717" y="4481557"/>
                  <a:pt x="5290694" y="4472334"/>
                </a:cubicBezTo>
                <a:cubicBezTo>
                  <a:pt x="5286083" y="4486169"/>
                  <a:pt x="5276282" y="4472334"/>
                  <a:pt x="5271671" y="4472334"/>
                </a:cubicBezTo>
                <a:cubicBezTo>
                  <a:pt x="5262448" y="4476945"/>
                  <a:pt x="5257260" y="4490780"/>
                  <a:pt x="5252648" y="4505192"/>
                </a:cubicBezTo>
                <a:cubicBezTo>
                  <a:pt x="5229013" y="4500580"/>
                  <a:pt x="5224402" y="4514415"/>
                  <a:pt x="5215178" y="4528250"/>
                </a:cubicBezTo>
                <a:cubicBezTo>
                  <a:pt x="5234202" y="4523638"/>
                  <a:pt x="5234202" y="4509803"/>
                  <a:pt x="5252648" y="4514415"/>
                </a:cubicBezTo>
                <a:cubicBezTo>
                  <a:pt x="5271671" y="4551884"/>
                  <a:pt x="5233625" y="4551884"/>
                  <a:pt x="5219790" y="4574942"/>
                </a:cubicBezTo>
                <a:cubicBezTo>
                  <a:pt x="5257260" y="4570331"/>
                  <a:pt x="5276282" y="4542085"/>
                  <a:pt x="5314329" y="4532861"/>
                </a:cubicBezTo>
                <a:cubicBezTo>
                  <a:pt x="5318940" y="4546696"/>
                  <a:pt x="5323552" y="4555919"/>
                  <a:pt x="5328740" y="4561108"/>
                </a:cubicBezTo>
                <a:cubicBezTo>
                  <a:pt x="5347763" y="4547273"/>
                  <a:pt x="5376009" y="4532861"/>
                  <a:pt x="5389844" y="4509803"/>
                </a:cubicBezTo>
                <a:cubicBezTo>
                  <a:pt x="5437113" y="4528250"/>
                  <a:pt x="5427314" y="4449275"/>
                  <a:pt x="5460748" y="4440052"/>
                </a:cubicBezTo>
                <a:cubicBezTo>
                  <a:pt x="5475159" y="4440052"/>
                  <a:pt x="5475159" y="4453887"/>
                  <a:pt x="5488994" y="4449275"/>
                </a:cubicBezTo>
                <a:cubicBezTo>
                  <a:pt x="5521852" y="4433711"/>
                  <a:pt x="5535687" y="4382407"/>
                  <a:pt x="5582956" y="4391630"/>
                </a:cubicBezTo>
                <a:lnTo>
                  <a:pt x="5582956" y="4391630"/>
                </a:lnTo>
                <a:close/>
                <a:moveTo>
                  <a:pt x="1013983" y="4354161"/>
                </a:moveTo>
                <a:cubicBezTo>
                  <a:pt x="1018594" y="4354161"/>
                  <a:pt x="1028394" y="4354161"/>
                  <a:pt x="1028394" y="4363384"/>
                </a:cubicBezTo>
                <a:cubicBezTo>
                  <a:pt x="1033005" y="4363384"/>
                  <a:pt x="1042805" y="4363384"/>
                  <a:pt x="1042805" y="4354161"/>
                </a:cubicBezTo>
                <a:cubicBezTo>
                  <a:pt x="1038193" y="4354161"/>
                  <a:pt x="1038193" y="4354161"/>
                  <a:pt x="1038193" y="4349549"/>
                </a:cubicBezTo>
                <a:cubicBezTo>
                  <a:pt x="1028394" y="4349549"/>
                  <a:pt x="1013983" y="4344937"/>
                  <a:pt x="1013983" y="4354161"/>
                </a:cubicBezTo>
                <a:lnTo>
                  <a:pt x="1013983" y="4354161"/>
                </a:lnTo>
                <a:close/>
                <a:moveTo>
                  <a:pt x="5017455" y="4367996"/>
                </a:moveTo>
                <a:cubicBezTo>
                  <a:pt x="5022066" y="4381830"/>
                  <a:pt x="5012843" y="4381830"/>
                  <a:pt x="5008231" y="4391054"/>
                </a:cubicBezTo>
                <a:cubicBezTo>
                  <a:pt x="5027255" y="4386442"/>
                  <a:pt x="5022643" y="4400277"/>
                  <a:pt x="5036478" y="4400277"/>
                </a:cubicBezTo>
                <a:cubicBezTo>
                  <a:pt x="5041090" y="4391054"/>
                  <a:pt x="5060112" y="4391054"/>
                  <a:pt x="5055501" y="4372031"/>
                </a:cubicBezTo>
                <a:cubicBezTo>
                  <a:pt x="5046278" y="4367419"/>
                  <a:pt x="5041090" y="4390477"/>
                  <a:pt x="5041090" y="4376642"/>
                </a:cubicBezTo>
                <a:cubicBezTo>
                  <a:pt x="5041090" y="4372031"/>
                  <a:pt x="5045701" y="4367419"/>
                  <a:pt x="5045701" y="4362807"/>
                </a:cubicBezTo>
                <a:cubicBezTo>
                  <a:pt x="5036478" y="4362807"/>
                  <a:pt x="5031289" y="4353584"/>
                  <a:pt x="5017455" y="4348973"/>
                </a:cubicBezTo>
                <a:cubicBezTo>
                  <a:pt x="5012843" y="4372031"/>
                  <a:pt x="4984597" y="4362807"/>
                  <a:pt x="4989209" y="4391054"/>
                </a:cubicBezTo>
                <a:cubicBezTo>
                  <a:pt x="5012267" y="4396242"/>
                  <a:pt x="5003044" y="4373183"/>
                  <a:pt x="5017455" y="4367996"/>
                </a:cubicBezTo>
                <a:lnTo>
                  <a:pt x="5017455" y="4367996"/>
                </a:lnTo>
                <a:close/>
                <a:moveTo>
                  <a:pt x="4442154" y="4391630"/>
                </a:moveTo>
                <a:cubicBezTo>
                  <a:pt x="4442154" y="4373183"/>
                  <a:pt x="4442154" y="4373183"/>
                  <a:pt x="4442154" y="4373183"/>
                </a:cubicBezTo>
                <a:cubicBezTo>
                  <a:pt x="4427743" y="4367996"/>
                  <a:pt x="4427743" y="4396242"/>
                  <a:pt x="4442154" y="4391630"/>
                </a:cubicBezTo>
                <a:lnTo>
                  <a:pt x="4442154" y="4391630"/>
                </a:lnTo>
                <a:close/>
                <a:moveTo>
                  <a:pt x="5521852" y="4452158"/>
                </a:moveTo>
                <a:cubicBezTo>
                  <a:pt x="5521852" y="4475216"/>
                  <a:pt x="5488994" y="4470604"/>
                  <a:pt x="5488994" y="4494239"/>
                </a:cubicBezTo>
                <a:cubicBezTo>
                  <a:pt x="5545487" y="4461381"/>
                  <a:pt x="5592756" y="4447546"/>
                  <a:pt x="5635413" y="4400854"/>
                </a:cubicBezTo>
                <a:cubicBezTo>
                  <a:pt x="5587567" y="4377795"/>
                  <a:pt x="5569121" y="4447546"/>
                  <a:pt x="5521852" y="4452158"/>
                </a:cubicBezTo>
                <a:lnTo>
                  <a:pt x="5521852" y="4452158"/>
                </a:lnTo>
                <a:close/>
                <a:moveTo>
                  <a:pt x="938467" y="4400854"/>
                </a:moveTo>
                <a:cubicBezTo>
                  <a:pt x="929243" y="4400854"/>
                  <a:pt x="914832" y="4400854"/>
                  <a:pt x="919444" y="4410077"/>
                </a:cubicBezTo>
                <a:cubicBezTo>
                  <a:pt x="929243" y="4410077"/>
                  <a:pt x="938467" y="4410077"/>
                  <a:pt x="938467" y="4400854"/>
                </a:cubicBezTo>
                <a:lnTo>
                  <a:pt x="938467" y="4400854"/>
                </a:lnTo>
                <a:close/>
                <a:moveTo>
                  <a:pt x="340108" y="4410077"/>
                </a:moveTo>
                <a:cubicBezTo>
                  <a:pt x="330885" y="4396242"/>
                  <a:pt x="307250" y="4405465"/>
                  <a:pt x="302638" y="4419300"/>
                </a:cubicBezTo>
                <a:cubicBezTo>
                  <a:pt x="316473" y="4419876"/>
                  <a:pt x="334920" y="4424488"/>
                  <a:pt x="340108" y="4410077"/>
                </a:cubicBezTo>
                <a:lnTo>
                  <a:pt x="340108" y="4410077"/>
                </a:lnTo>
                <a:close/>
                <a:moveTo>
                  <a:pt x="5356410" y="4419876"/>
                </a:moveTo>
                <a:cubicBezTo>
                  <a:pt x="5370821" y="4424488"/>
                  <a:pt x="5380044" y="4419876"/>
                  <a:pt x="5375433" y="4406041"/>
                </a:cubicBezTo>
                <a:cubicBezTo>
                  <a:pt x="5361022" y="4406041"/>
                  <a:pt x="5361022" y="4406041"/>
                  <a:pt x="5361022" y="4406041"/>
                </a:cubicBezTo>
                <a:cubicBezTo>
                  <a:pt x="5366210" y="4410077"/>
                  <a:pt x="5356410" y="4414688"/>
                  <a:pt x="5356410" y="4419876"/>
                </a:cubicBezTo>
                <a:lnTo>
                  <a:pt x="5356410" y="4419876"/>
                </a:lnTo>
                <a:close/>
                <a:moveTo>
                  <a:pt x="424846" y="4438323"/>
                </a:moveTo>
                <a:cubicBezTo>
                  <a:pt x="420235" y="4447546"/>
                  <a:pt x="410435" y="4447546"/>
                  <a:pt x="410435" y="4456769"/>
                </a:cubicBezTo>
                <a:cubicBezTo>
                  <a:pt x="429458" y="4456769"/>
                  <a:pt x="429458" y="4456769"/>
                  <a:pt x="429458" y="4456769"/>
                </a:cubicBezTo>
                <a:cubicBezTo>
                  <a:pt x="429458" y="4447546"/>
                  <a:pt x="429458" y="4438323"/>
                  <a:pt x="424846" y="4438323"/>
                </a:cubicBezTo>
                <a:lnTo>
                  <a:pt x="424846" y="4438323"/>
                </a:lnTo>
                <a:close/>
                <a:moveTo>
                  <a:pt x="613347" y="4465993"/>
                </a:moveTo>
                <a:cubicBezTo>
                  <a:pt x="632370" y="4470604"/>
                  <a:pt x="636982" y="4442935"/>
                  <a:pt x="627758" y="4437746"/>
                </a:cubicBezTo>
                <a:cubicBezTo>
                  <a:pt x="622570" y="4442935"/>
                  <a:pt x="604123" y="4452158"/>
                  <a:pt x="613347" y="4465993"/>
                </a:cubicBezTo>
                <a:lnTo>
                  <a:pt x="613347" y="4465993"/>
                </a:lnTo>
                <a:close/>
                <a:moveTo>
                  <a:pt x="1113132" y="4471181"/>
                </a:moveTo>
                <a:cubicBezTo>
                  <a:pt x="1113132" y="4480404"/>
                  <a:pt x="1113132" y="4485016"/>
                  <a:pt x="1117744" y="4489627"/>
                </a:cubicBezTo>
                <a:cubicBezTo>
                  <a:pt x="1145990" y="4480404"/>
                  <a:pt x="1165013" y="4498851"/>
                  <a:pt x="1169625" y="4517874"/>
                </a:cubicBezTo>
                <a:cubicBezTo>
                  <a:pt x="1169625" y="4480404"/>
                  <a:pt x="1165013" y="4480404"/>
                  <a:pt x="1165013" y="4448122"/>
                </a:cubicBezTo>
                <a:cubicBezTo>
                  <a:pt x="1141379" y="4447546"/>
                  <a:pt x="1132156" y="4461381"/>
                  <a:pt x="1113132" y="4471181"/>
                </a:cubicBezTo>
                <a:lnTo>
                  <a:pt x="1113132" y="4471181"/>
                </a:lnTo>
                <a:close/>
                <a:moveTo>
                  <a:pt x="806459" y="4471181"/>
                </a:moveTo>
                <a:cubicBezTo>
                  <a:pt x="787436" y="4471181"/>
                  <a:pt x="787436" y="4485016"/>
                  <a:pt x="773601" y="4489627"/>
                </a:cubicBezTo>
                <a:cubicBezTo>
                  <a:pt x="792624" y="4489627"/>
                  <a:pt x="801847" y="4485016"/>
                  <a:pt x="806459" y="4471181"/>
                </a:cubicBezTo>
                <a:lnTo>
                  <a:pt x="806459" y="4471181"/>
                </a:lnTo>
                <a:close/>
                <a:moveTo>
                  <a:pt x="4998432" y="4494239"/>
                </a:moveTo>
                <a:cubicBezTo>
                  <a:pt x="5017455" y="4494239"/>
                  <a:pt x="5026678" y="4489627"/>
                  <a:pt x="5031289" y="4475793"/>
                </a:cubicBezTo>
                <a:cubicBezTo>
                  <a:pt x="5017455" y="4480404"/>
                  <a:pt x="5003044" y="4480404"/>
                  <a:pt x="4998432" y="4494239"/>
                </a:cubicBezTo>
                <a:lnTo>
                  <a:pt x="4998432" y="4494239"/>
                </a:lnTo>
                <a:close/>
                <a:moveTo>
                  <a:pt x="881974" y="4527097"/>
                </a:moveTo>
                <a:cubicBezTo>
                  <a:pt x="881974" y="4531708"/>
                  <a:pt x="886586" y="4545543"/>
                  <a:pt x="877363" y="4545543"/>
                </a:cubicBezTo>
                <a:cubicBezTo>
                  <a:pt x="858340" y="4545543"/>
                  <a:pt x="839893" y="4550155"/>
                  <a:pt x="830094" y="4563990"/>
                </a:cubicBezTo>
                <a:cubicBezTo>
                  <a:pt x="815682" y="4568601"/>
                  <a:pt x="825482" y="4550155"/>
                  <a:pt x="811070" y="4554766"/>
                </a:cubicBezTo>
                <a:cubicBezTo>
                  <a:pt x="782824" y="4563990"/>
                  <a:pt x="773601" y="4583013"/>
                  <a:pt x="759190" y="4596848"/>
                </a:cubicBezTo>
                <a:cubicBezTo>
                  <a:pt x="735555" y="4619906"/>
                  <a:pt x="702697" y="4629705"/>
                  <a:pt x="683674" y="4638929"/>
                </a:cubicBezTo>
                <a:cubicBezTo>
                  <a:pt x="749966" y="4657376"/>
                  <a:pt x="815682" y="4596848"/>
                  <a:pt x="843929" y="4563990"/>
                </a:cubicBezTo>
                <a:cubicBezTo>
                  <a:pt x="900421" y="4559378"/>
                  <a:pt x="924055" y="4526520"/>
                  <a:pt x="961525" y="4503462"/>
                </a:cubicBezTo>
                <a:cubicBezTo>
                  <a:pt x="924632" y="4498851"/>
                  <a:pt x="910221" y="4517874"/>
                  <a:pt x="881974" y="4527097"/>
                </a:cubicBezTo>
                <a:lnTo>
                  <a:pt x="881974" y="4527097"/>
                </a:lnTo>
                <a:close/>
                <a:moveTo>
                  <a:pt x="5535687" y="4503462"/>
                </a:moveTo>
                <a:cubicBezTo>
                  <a:pt x="5540299" y="4517297"/>
                  <a:pt x="5521275" y="4512685"/>
                  <a:pt x="5526464" y="4526520"/>
                </a:cubicBezTo>
                <a:cubicBezTo>
                  <a:pt x="5540299" y="4527097"/>
                  <a:pt x="5550098" y="4508074"/>
                  <a:pt x="5535687" y="4503462"/>
                </a:cubicBezTo>
                <a:lnTo>
                  <a:pt x="5535687" y="4503462"/>
                </a:lnTo>
                <a:close/>
                <a:moveTo>
                  <a:pt x="5611203" y="4522485"/>
                </a:moveTo>
                <a:cubicBezTo>
                  <a:pt x="5587567" y="4527097"/>
                  <a:pt x="5554710" y="4517874"/>
                  <a:pt x="5550098" y="4540932"/>
                </a:cubicBezTo>
                <a:cubicBezTo>
                  <a:pt x="5578344" y="4527097"/>
                  <a:pt x="5597368" y="4559378"/>
                  <a:pt x="5611203" y="4540932"/>
                </a:cubicBezTo>
                <a:cubicBezTo>
                  <a:pt x="5587567" y="4540932"/>
                  <a:pt x="5601979" y="4527097"/>
                  <a:pt x="5611203" y="4522485"/>
                </a:cubicBezTo>
                <a:lnTo>
                  <a:pt x="5611203" y="4522485"/>
                </a:lnTo>
                <a:close/>
                <a:moveTo>
                  <a:pt x="4663512" y="4564566"/>
                </a:moveTo>
                <a:cubicBezTo>
                  <a:pt x="4672735" y="4564566"/>
                  <a:pt x="4672735" y="4569178"/>
                  <a:pt x="4672735" y="4578401"/>
                </a:cubicBezTo>
                <a:cubicBezTo>
                  <a:pt x="4691759" y="4569178"/>
                  <a:pt x="4700982" y="4555343"/>
                  <a:pt x="4710205" y="4536320"/>
                </a:cubicBezTo>
                <a:cubicBezTo>
                  <a:pt x="4687147" y="4540932"/>
                  <a:pt x="4672735" y="4550155"/>
                  <a:pt x="4663512" y="4564566"/>
                </a:cubicBezTo>
                <a:lnTo>
                  <a:pt x="4663512" y="4564566"/>
                </a:lnTo>
                <a:close/>
                <a:moveTo>
                  <a:pt x="976513" y="4550155"/>
                </a:moveTo>
                <a:cubicBezTo>
                  <a:pt x="990924" y="4563990"/>
                  <a:pt x="1019170" y="4554766"/>
                  <a:pt x="1033005" y="4550155"/>
                </a:cubicBezTo>
                <a:cubicBezTo>
                  <a:pt x="1023782" y="4545543"/>
                  <a:pt x="994959" y="4536320"/>
                  <a:pt x="976513" y="4550155"/>
                </a:cubicBezTo>
                <a:lnTo>
                  <a:pt x="976513" y="4550155"/>
                </a:lnTo>
                <a:close/>
                <a:moveTo>
                  <a:pt x="19023" y="4550155"/>
                </a:moveTo>
                <a:cubicBezTo>
                  <a:pt x="9799" y="4554766"/>
                  <a:pt x="4611" y="4563990"/>
                  <a:pt x="0" y="4578401"/>
                </a:cubicBezTo>
                <a:cubicBezTo>
                  <a:pt x="19023" y="4573790"/>
                  <a:pt x="28246" y="4587624"/>
                  <a:pt x="42658" y="4592236"/>
                </a:cubicBezTo>
                <a:cubicBezTo>
                  <a:pt x="42658" y="4573790"/>
                  <a:pt x="70903" y="4583013"/>
                  <a:pt x="66292" y="4563990"/>
                </a:cubicBezTo>
                <a:cubicBezTo>
                  <a:pt x="42658" y="4573790"/>
                  <a:pt x="38046" y="4559378"/>
                  <a:pt x="19023" y="4550155"/>
                </a:cubicBezTo>
                <a:lnTo>
                  <a:pt x="19023" y="4550155"/>
                </a:lnTo>
                <a:close/>
                <a:moveTo>
                  <a:pt x="5130440" y="4592236"/>
                </a:moveTo>
                <a:cubicBezTo>
                  <a:pt x="5139663" y="4573790"/>
                  <a:pt x="5163298" y="4569178"/>
                  <a:pt x="5182321" y="4569178"/>
                </a:cubicBezTo>
                <a:cubicBezTo>
                  <a:pt x="5177709" y="4527097"/>
                  <a:pt x="5121217" y="4578401"/>
                  <a:pt x="5130440" y="4592236"/>
                </a:cubicBezTo>
                <a:lnTo>
                  <a:pt x="5130440" y="4592236"/>
                </a:lnTo>
                <a:close/>
                <a:moveTo>
                  <a:pt x="5356410" y="4569178"/>
                </a:moveTo>
                <a:cubicBezTo>
                  <a:pt x="5365633" y="4569178"/>
                  <a:pt x="5365633" y="4573790"/>
                  <a:pt x="5370821" y="4578401"/>
                </a:cubicBezTo>
                <a:cubicBezTo>
                  <a:pt x="5366210" y="4564566"/>
                  <a:pt x="5385232" y="4573790"/>
                  <a:pt x="5380044" y="4559955"/>
                </a:cubicBezTo>
                <a:cubicBezTo>
                  <a:pt x="5370821" y="4559378"/>
                  <a:pt x="5361598" y="4564566"/>
                  <a:pt x="5356410" y="4569178"/>
                </a:cubicBezTo>
                <a:lnTo>
                  <a:pt x="5356410" y="4569178"/>
                </a:lnTo>
                <a:close/>
                <a:moveTo>
                  <a:pt x="5427314" y="4587624"/>
                </a:moveTo>
                <a:cubicBezTo>
                  <a:pt x="5431925" y="4587624"/>
                  <a:pt x="5436537" y="4592236"/>
                  <a:pt x="5441725" y="4592236"/>
                </a:cubicBezTo>
                <a:cubicBezTo>
                  <a:pt x="5437113" y="4625094"/>
                  <a:pt x="5408867" y="4596848"/>
                  <a:pt x="5404256" y="4610683"/>
                </a:cubicBezTo>
                <a:cubicBezTo>
                  <a:pt x="5423278" y="4615294"/>
                  <a:pt x="5427890" y="4629129"/>
                  <a:pt x="5441725" y="4633741"/>
                </a:cubicBezTo>
                <a:cubicBezTo>
                  <a:pt x="5432502" y="4619906"/>
                  <a:pt x="5437113" y="4600883"/>
                  <a:pt x="5456136" y="4596271"/>
                </a:cubicBezTo>
                <a:cubicBezTo>
                  <a:pt x="5451525" y="4591660"/>
                  <a:pt x="5451525" y="4582437"/>
                  <a:pt x="5446913" y="4577825"/>
                </a:cubicBezTo>
                <a:cubicBezTo>
                  <a:pt x="5446336" y="4587624"/>
                  <a:pt x="5422702" y="4573790"/>
                  <a:pt x="5427314" y="4587624"/>
                </a:cubicBezTo>
                <a:lnTo>
                  <a:pt x="5427314" y="4587624"/>
                </a:lnTo>
                <a:close/>
                <a:moveTo>
                  <a:pt x="3984449" y="4592236"/>
                </a:moveTo>
                <a:cubicBezTo>
                  <a:pt x="3970038" y="4601459"/>
                  <a:pt x="3932568" y="4606071"/>
                  <a:pt x="3941791" y="4625094"/>
                </a:cubicBezTo>
                <a:cubicBezTo>
                  <a:pt x="3956203" y="4615871"/>
                  <a:pt x="3975226" y="4610683"/>
                  <a:pt x="3984449" y="4592236"/>
                </a:cubicBezTo>
                <a:lnTo>
                  <a:pt x="3984449" y="4592236"/>
                </a:lnTo>
                <a:close/>
                <a:moveTo>
                  <a:pt x="4696370" y="4596848"/>
                </a:moveTo>
                <a:cubicBezTo>
                  <a:pt x="4687147" y="4601459"/>
                  <a:pt x="4677347" y="4606071"/>
                  <a:pt x="4672735" y="4610683"/>
                </a:cubicBezTo>
                <a:cubicBezTo>
                  <a:pt x="4687147" y="4610683"/>
                  <a:pt x="4696370" y="4610683"/>
                  <a:pt x="4696370" y="4596848"/>
                </a:cubicBezTo>
                <a:lnTo>
                  <a:pt x="4696370" y="4596848"/>
                </a:lnTo>
                <a:close/>
                <a:moveTo>
                  <a:pt x="4861813" y="4620482"/>
                </a:moveTo>
                <a:cubicBezTo>
                  <a:pt x="4861813" y="4611259"/>
                  <a:pt x="4876224" y="4615871"/>
                  <a:pt x="4880835" y="4606647"/>
                </a:cubicBezTo>
                <a:cubicBezTo>
                  <a:pt x="4871036" y="4596848"/>
                  <a:pt x="4847401" y="4615871"/>
                  <a:pt x="4861813" y="4620482"/>
                </a:cubicBezTo>
                <a:lnTo>
                  <a:pt x="4861813" y="4620482"/>
                </a:lnTo>
                <a:close/>
                <a:moveTo>
                  <a:pt x="4036330" y="4643540"/>
                </a:moveTo>
                <a:cubicBezTo>
                  <a:pt x="4059965" y="4652764"/>
                  <a:pt x="4078988" y="4620482"/>
                  <a:pt x="4097434" y="4610683"/>
                </a:cubicBezTo>
                <a:cubicBezTo>
                  <a:pt x="4078411" y="4624518"/>
                  <a:pt x="4045553" y="4606071"/>
                  <a:pt x="4026531" y="4633741"/>
                </a:cubicBezTo>
                <a:cubicBezTo>
                  <a:pt x="4035754" y="4638352"/>
                  <a:pt x="4045553" y="4619906"/>
                  <a:pt x="4050165" y="4629129"/>
                </a:cubicBezTo>
                <a:cubicBezTo>
                  <a:pt x="4046130" y="4629705"/>
                  <a:pt x="4040942" y="4634317"/>
                  <a:pt x="4036330" y="4643540"/>
                </a:cubicBezTo>
                <a:lnTo>
                  <a:pt x="4036330" y="4643540"/>
                </a:lnTo>
                <a:close/>
                <a:moveTo>
                  <a:pt x="4159115" y="4606071"/>
                </a:moveTo>
                <a:cubicBezTo>
                  <a:pt x="4149892" y="4615294"/>
                  <a:pt x="4116457" y="4619906"/>
                  <a:pt x="4130869" y="4638929"/>
                </a:cubicBezTo>
                <a:cubicBezTo>
                  <a:pt x="4149892" y="4638929"/>
                  <a:pt x="4168338" y="4620482"/>
                  <a:pt x="4159115" y="4606071"/>
                </a:cubicBezTo>
                <a:lnTo>
                  <a:pt x="4159115" y="4606071"/>
                </a:lnTo>
                <a:close/>
                <a:moveTo>
                  <a:pt x="1542014" y="4657376"/>
                </a:moveTo>
                <a:cubicBezTo>
                  <a:pt x="1546625" y="4652764"/>
                  <a:pt x="1565649" y="4657376"/>
                  <a:pt x="1561037" y="4643540"/>
                </a:cubicBezTo>
                <a:cubicBezTo>
                  <a:pt x="1551814" y="4643540"/>
                  <a:pt x="1532791" y="4652764"/>
                  <a:pt x="1542014" y="4657376"/>
                </a:cubicBezTo>
                <a:lnTo>
                  <a:pt x="1542014" y="4657376"/>
                </a:lnTo>
                <a:close/>
                <a:moveTo>
                  <a:pt x="594324" y="4713868"/>
                </a:moveTo>
                <a:cubicBezTo>
                  <a:pt x="627181" y="4704644"/>
                  <a:pt x="665228" y="4695421"/>
                  <a:pt x="674451" y="4662563"/>
                </a:cubicBezTo>
                <a:cubicBezTo>
                  <a:pt x="641593" y="4634317"/>
                  <a:pt x="598936" y="4671787"/>
                  <a:pt x="594324" y="4713868"/>
                </a:cubicBezTo>
                <a:lnTo>
                  <a:pt x="594324" y="4713868"/>
                </a:lnTo>
                <a:close/>
                <a:moveTo>
                  <a:pt x="3890488" y="4746149"/>
                </a:moveTo>
                <a:cubicBezTo>
                  <a:pt x="3946980" y="4732315"/>
                  <a:pt x="3985026" y="4694845"/>
                  <a:pt x="4017884" y="4657376"/>
                </a:cubicBezTo>
                <a:cubicBezTo>
                  <a:pt x="3961391" y="4661987"/>
                  <a:pt x="3933145" y="4713291"/>
                  <a:pt x="3890488" y="4717903"/>
                </a:cubicBezTo>
                <a:cubicBezTo>
                  <a:pt x="3899711" y="4732315"/>
                  <a:pt x="3876076" y="4736926"/>
                  <a:pt x="3890488" y="4746149"/>
                </a:cubicBezTo>
                <a:lnTo>
                  <a:pt x="3890488" y="4746149"/>
                </a:lnTo>
                <a:close/>
                <a:moveTo>
                  <a:pt x="3932568" y="4681010"/>
                </a:moveTo>
                <a:cubicBezTo>
                  <a:pt x="3941791" y="4667175"/>
                  <a:pt x="3960815" y="4676398"/>
                  <a:pt x="3960815" y="4662563"/>
                </a:cubicBezTo>
                <a:cubicBezTo>
                  <a:pt x="3951592" y="4652764"/>
                  <a:pt x="3914122" y="4667175"/>
                  <a:pt x="3932568" y="4681010"/>
                </a:cubicBezTo>
                <a:lnTo>
                  <a:pt x="3932568" y="4681010"/>
                </a:lnTo>
                <a:close/>
                <a:moveTo>
                  <a:pt x="3904322" y="4662563"/>
                </a:moveTo>
                <a:cubicBezTo>
                  <a:pt x="3904322" y="4676398"/>
                  <a:pt x="3885299" y="4671787"/>
                  <a:pt x="3885299" y="4685622"/>
                </a:cubicBezTo>
                <a:cubicBezTo>
                  <a:pt x="3899711" y="4690233"/>
                  <a:pt x="3913546" y="4690233"/>
                  <a:pt x="3922769" y="4685622"/>
                </a:cubicBezTo>
                <a:cubicBezTo>
                  <a:pt x="3918733" y="4676398"/>
                  <a:pt x="3914122" y="4667175"/>
                  <a:pt x="3904322" y="4662563"/>
                </a:cubicBezTo>
                <a:lnTo>
                  <a:pt x="3904322" y="4662563"/>
                </a:lnTo>
                <a:close/>
                <a:moveTo>
                  <a:pt x="4644489" y="4676398"/>
                </a:moveTo>
                <a:cubicBezTo>
                  <a:pt x="4607020" y="4681010"/>
                  <a:pt x="4583385" y="4704644"/>
                  <a:pt x="4559751" y="4723091"/>
                </a:cubicBezTo>
                <a:cubicBezTo>
                  <a:pt x="4602408" y="4723091"/>
                  <a:pt x="4630654" y="4704068"/>
                  <a:pt x="4644489" y="4676398"/>
                </a:cubicBezTo>
                <a:lnTo>
                  <a:pt x="4644489" y="4676398"/>
                </a:lnTo>
                <a:close/>
                <a:moveTo>
                  <a:pt x="5333351" y="4690233"/>
                </a:moveTo>
                <a:cubicBezTo>
                  <a:pt x="5342575" y="4690233"/>
                  <a:pt x="5352375" y="4685622"/>
                  <a:pt x="5356986" y="4676398"/>
                </a:cubicBezTo>
                <a:cubicBezTo>
                  <a:pt x="5342575" y="4676398"/>
                  <a:pt x="5333351" y="4676398"/>
                  <a:pt x="5333351" y="4690233"/>
                </a:cubicBezTo>
                <a:lnTo>
                  <a:pt x="5333351" y="4690233"/>
                </a:lnTo>
                <a:close/>
                <a:moveTo>
                  <a:pt x="3847830" y="4694845"/>
                </a:moveTo>
                <a:cubicBezTo>
                  <a:pt x="3833419" y="4694845"/>
                  <a:pt x="3819584" y="4699457"/>
                  <a:pt x="3810360" y="4708680"/>
                </a:cubicBezTo>
                <a:cubicBezTo>
                  <a:pt x="3824195" y="4704068"/>
                  <a:pt x="3843218" y="4704068"/>
                  <a:pt x="3847830" y="4694845"/>
                </a:cubicBezTo>
                <a:lnTo>
                  <a:pt x="3847830" y="4694845"/>
                </a:lnTo>
                <a:close/>
                <a:moveTo>
                  <a:pt x="4418519" y="4755373"/>
                </a:moveTo>
                <a:cubicBezTo>
                  <a:pt x="4442154" y="4755373"/>
                  <a:pt x="4455989" y="4746149"/>
                  <a:pt x="4470400" y="4732315"/>
                </a:cubicBezTo>
                <a:cubicBezTo>
                  <a:pt x="4465788" y="4727703"/>
                  <a:pt x="4465788" y="4713868"/>
                  <a:pt x="4461177" y="4713868"/>
                </a:cubicBezTo>
                <a:cubicBezTo>
                  <a:pt x="4456565" y="4718479"/>
                  <a:pt x="4442154" y="4723091"/>
                  <a:pt x="4446766" y="4709256"/>
                </a:cubicBezTo>
                <a:cubicBezTo>
                  <a:pt x="4423131" y="4718479"/>
                  <a:pt x="4432354" y="4736926"/>
                  <a:pt x="4418519" y="4755373"/>
                </a:cubicBezTo>
                <a:lnTo>
                  <a:pt x="4418519" y="4755373"/>
                </a:lnTo>
                <a:close/>
                <a:moveTo>
                  <a:pt x="1127544" y="4746149"/>
                </a:moveTo>
                <a:cubicBezTo>
                  <a:pt x="1127544" y="4741538"/>
                  <a:pt x="1151178" y="4732315"/>
                  <a:pt x="1136767" y="4723091"/>
                </a:cubicBezTo>
                <a:cubicBezTo>
                  <a:pt x="1136767" y="4732315"/>
                  <a:pt x="1108520" y="4736926"/>
                  <a:pt x="1127544" y="4746149"/>
                </a:cubicBezTo>
                <a:lnTo>
                  <a:pt x="1127544" y="4746149"/>
                </a:lnTo>
                <a:close/>
                <a:moveTo>
                  <a:pt x="4602408" y="4797454"/>
                </a:moveTo>
                <a:cubicBezTo>
                  <a:pt x="4607020" y="4802065"/>
                  <a:pt x="4635266" y="4792842"/>
                  <a:pt x="4635266" y="4774396"/>
                </a:cubicBezTo>
                <a:cubicBezTo>
                  <a:pt x="4602408" y="4792842"/>
                  <a:pt x="4536116" y="4811865"/>
                  <a:pt x="4507870" y="4839535"/>
                </a:cubicBezTo>
                <a:cubicBezTo>
                  <a:pt x="4550527" y="4839535"/>
                  <a:pt x="4574162" y="4816477"/>
                  <a:pt x="4602408" y="4797454"/>
                </a:cubicBezTo>
                <a:lnTo>
                  <a:pt x="4602408" y="4797454"/>
                </a:lnTo>
                <a:close/>
                <a:moveTo>
                  <a:pt x="4611631" y="4834923"/>
                </a:moveTo>
                <a:cubicBezTo>
                  <a:pt x="4597220" y="4834923"/>
                  <a:pt x="4587997" y="4844146"/>
                  <a:pt x="4583385" y="4848758"/>
                </a:cubicBezTo>
                <a:cubicBezTo>
                  <a:pt x="4592608" y="4848758"/>
                  <a:pt x="4611631" y="4848758"/>
                  <a:pt x="4611631" y="4834923"/>
                </a:cubicBezTo>
                <a:lnTo>
                  <a:pt x="4611631" y="4834923"/>
                </a:lnTo>
                <a:close/>
                <a:moveTo>
                  <a:pt x="1155790" y="4863169"/>
                </a:moveTo>
                <a:cubicBezTo>
                  <a:pt x="1146567" y="4881616"/>
                  <a:pt x="1141379" y="4909862"/>
                  <a:pt x="1132156" y="4923697"/>
                </a:cubicBezTo>
                <a:cubicBezTo>
                  <a:pt x="1169625" y="4914474"/>
                  <a:pt x="1203059" y="4895451"/>
                  <a:pt x="1216894" y="4858558"/>
                </a:cubicBezTo>
                <a:cubicBezTo>
                  <a:pt x="1197871" y="4872393"/>
                  <a:pt x="1178848" y="4867781"/>
                  <a:pt x="1155790" y="4863169"/>
                </a:cubicBezTo>
                <a:lnTo>
                  <a:pt x="1155790" y="4863169"/>
                </a:lnTo>
                <a:close/>
                <a:moveTo>
                  <a:pt x="4343004" y="4886227"/>
                </a:moveTo>
                <a:cubicBezTo>
                  <a:pt x="4352227" y="4881616"/>
                  <a:pt x="4394885" y="4877004"/>
                  <a:pt x="4399496" y="4857981"/>
                </a:cubicBezTo>
                <a:cubicBezTo>
                  <a:pt x="4385661" y="4867781"/>
                  <a:pt x="4352227" y="4867781"/>
                  <a:pt x="4343004" y="4886227"/>
                </a:cubicBezTo>
                <a:lnTo>
                  <a:pt x="4343004" y="4886227"/>
                </a:lnTo>
                <a:close/>
                <a:moveTo>
                  <a:pt x="4366639" y="4923697"/>
                </a:moveTo>
                <a:cubicBezTo>
                  <a:pt x="4375862" y="4900639"/>
                  <a:pt x="4404108" y="4900639"/>
                  <a:pt x="4423131" y="4886227"/>
                </a:cubicBezTo>
                <a:cubicBezTo>
                  <a:pt x="4390273" y="4886227"/>
                  <a:pt x="4362027" y="4900062"/>
                  <a:pt x="4343004" y="4914474"/>
                </a:cubicBezTo>
                <a:cubicBezTo>
                  <a:pt x="4347615" y="4919085"/>
                  <a:pt x="4362027" y="4919085"/>
                  <a:pt x="4366639" y="4923697"/>
                </a:cubicBezTo>
                <a:lnTo>
                  <a:pt x="4366639" y="4923697"/>
                </a:lnTo>
                <a:close/>
                <a:moveTo>
                  <a:pt x="3621283" y="4900062"/>
                </a:moveTo>
                <a:cubicBezTo>
                  <a:pt x="3593037" y="4886227"/>
                  <a:pt x="3583814" y="4923121"/>
                  <a:pt x="3560179" y="4913897"/>
                </a:cubicBezTo>
                <a:cubicBezTo>
                  <a:pt x="3560179" y="4927732"/>
                  <a:pt x="3569402" y="4927732"/>
                  <a:pt x="3574591" y="4932344"/>
                </a:cubicBezTo>
                <a:cubicBezTo>
                  <a:pt x="3588426" y="4914474"/>
                  <a:pt x="3612060" y="4919085"/>
                  <a:pt x="3621283" y="4900062"/>
                </a:cubicBezTo>
                <a:lnTo>
                  <a:pt x="3621283" y="4900062"/>
                </a:lnTo>
                <a:close/>
                <a:moveTo>
                  <a:pt x="3385513" y="4909862"/>
                </a:moveTo>
                <a:cubicBezTo>
                  <a:pt x="3371102" y="4909862"/>
                  <a:pt x="3361879" y="4914474"/>
                  <a:pt x="3357268" y="4923697"/>
                </a:cubicBezTo>
                <a:cubicBezTo>
                  <a:pt x="3361879" y="4923697"/>
                  <a:pt x="3361879" y="4928309"/>
                  <a:pt x="3357268" y="4932920"/>
                </a:cubicBezTo>
                <a:cubicBezTo>
                  <a:pt x="3371679" y="4928309"/>
                  <a:pt x="3385513" y="4923697"/>
                  <a:pt x="3385513" y="4909862"/>
                </a:cubicBezTo>
                <a:lnTo>
                  <a:pt x="3385513" y="4909862"/>
                </a:lnTo>
                <a:close/>
                <a:moveTo>
                  <a:pt x="4272100" y="4961166"/>
                </a:moveTo>
                <a:cubicBezTo>
                  <a:pt x="4295734" y="4956555"/>
                  <a:pt x="4314758" y="4947332"/>
                  <a:pt x="4333204" y="4932920"/>
                </a:cubicBezTo>
                <a:cubicBezTo>
                  <a:pt x="4333204" y="4932920"/>
                  <a:pt x="4328593" y="4928309"/>
                  <a:pt x="4328593" y="4923697"/>
                </a:cubicBezTo>
                <a:cubicBezTo>
                  <a:pt x="4310146" y="4937532"/>
                  <a:pt x="4272100" y="4932920"/>
                  <a:pt x="4272100" y="4961166"/>
                </a:cubicBezTo>
                <a:lnTo>
                  <a:pt x="4272100" y="4961166"/>
                </a:lnTo>
                <a:close/>
                <a:moveTo>
                  <a:pt x="2471258" y="4956555"/>
                </a:moveTo>
                <a:cubicBezTo>
                  <a:pt x="2471258" y="4942720"/>
                  <a:pt x="2480481" y="4942720"/>
                  <a:pt x="2480481" y="4928309"/>
                </a:cubicBezTo>
                <a:cubicBezTo>
                  <a:pt x="2466069" y="4923697"/>
                  <a:pt x="2466069" y="4937532"/>
                  <a:pt x="2461458" y="4928309"/>
                </a:cubicBezTo>
                <a:cubicBezTo>
                  <a:pt x="2461458" y="4956555"/>
                  <a:pt x="2428600" y="4932920"/>
                  <a:pt x="2428600" y="4951367"/>
                </a:cubicBezTo>
                <a:cubicBezTo>
                  <a:pt x="2433212" y="4961166"/>
                  <a:pt x="2456846" y="4951943"/>
                  <a:pt x="2471258" y="4956555"/>
                </a:cubicBezTo>
                <a:lnTo>
                  <a:pt x="2471258" y="4956555"/>
                </a:lnTo>
                <a:close/>
                <a:moveTo>
                  <a:pt x="3197013" y="4979613"/>
                </a:moveTo>
                <a:cubicBezTo>
                  <a:pt x="3258117" y="4993448"/>
                  <a:pt x="3309998" y="4956555"/>
                  <a:pt x="3348044" y="4928309"/>
                </a:cubicBezTo>
                <a:cubicBezTo>
                  <a:pt x="3296163" y="4937532"/>
                  <a:pt x="3244282" y="4946755"/>
                  <a:pt x="3216037" y="4975001"/>
                </a:cubicBezTo>
                <a:cubicBezTo>
                  <a:pt x="3216037" y="4970390"/>
                  <a:pt x="3216037" y="4965778"/>
                  <a:pt x="3211425" y="4961166"/>
                </a:cubicBezTo>
                <a:cubicBezTo>
                  <a:pt x="3216037" y="4979613"/>
                  <a:pt x="3192401" y="4965778"/>
                  <a:pt x="3197013" y="4979613"/>
                </a:cubicBezTo>
                <a:lnTo>
                  <a:pt x="3197013" y="4979613"/>
                </a:lnTo>
                <a:close/>
                <a:moveTo>
                  <a:pt x="3522710" y="4942144"/>
                </a:moveTo>
                <a:cubicBezTo>
                  <a:pt x="3470829" y="4946755"/>
                  <a:pt x="3414336" y="4975001"/>
                  <a:pt x="3376290" y="4998060"/>
                </a:cubicBezTo>
                <a:cubicBezTo>
                  <a:pt x="3428171" y="5007283"/>
                  <a:pt x="3456418" y="4960590"/>
                  <a:pt x="3508298" y="4960590"/>
                </a:cubicBezTo>
                <a:cubicBezTo>
                  <a:pt x="3503687" y="4946755"/>
                  <a:pt x="3517522" y="4946755"/>
                  <a:pt x="3522710" y="4942144"/>
                </a:cubicBezTo>
                <a:lnTo>
                  <a:pt x="3522710" y="4942144"/>
                </a:lnTo>
                <a:close/>
                <a:moveTo>
                  <a:pt x="4852012" y="5044752"/>
                </a:moveTo>
                <a:cubicBezTo>
                  <a:pt x="4880259" y="5044752"/>
                  <a:pt x="4955774" y="5011895"/>
                  <a:pt x="4941363" y="4984225"/>
                </a:cubicBezTo>
                <a:cubicBezTo>
                  <a:pt x="4918305" y="5007859"/>
                  <a:pt x="4875647" y="5021694"/>
                  <a:pt x="4852012" y="5044752"/>
                </a:cubicBezTo>
                <a:lnTo>
                  <a:pt x="4852012" y="5044752"/>
                </a:lnTo>
                <a:close/>
                <a:moveTo>
                  <a:pt x="1895957" y="5026306"/>
                </a:moveTo>
                <a:cubicBezTo>
                  <a:pt x="1895957" y="5035529"/>
                  <a:pt x="1881546" y="5030918"/>
                  <a:pt x="1881546" y="5035529"/>
                </a:cubicBezTo>
                <a:cubicBezTo>
                  <a:pt x="1895957" y="5030918"/>
                  <a:pt x="1881546" y="5049364"/>
                  <a:pt x="1895957" y="5049364"/>
                </a:cubicBezTo>
                <a:cubicBezTo>
                  <a:pt x="1900568" y="5044752"/>
                  <a:pt x="1909791" y="5030918"/>
                  <a:pt x="1895957" y="5026306"/>
                </a:cubicBezTo>
                <a:lnTo>
                  <a:pt x="1895957" y="5026306"/>
                </a:lnTo>
                <a:close/>
                <a:moveTo>
                  <a:pt x="3348044" y="5044752"/>
                </a:moveTo>
                <a:cubicBezTo>
                  <a:pt x="3338821" y="5053976"/>
                  <a:pt x="3310574" y="5049364"/>
                  <a:pt x="3310574" y="5067810"/>
                </a:cubicBezTo>
                <a:cubicBezTo>
                  <a:pt x="3319798" y="5072422"/>
                  <a:pt x="3334210" y="5072422"/>
                  <a:pt x="3353232" y="5072422"/>
                </a:cubicBezTo>
                <a:cubicBezTo>
                  <a:pt x="3357268" y="5063775"/>
                  <a:pt x="3362455" y="5049940"/>
                  <a:pt x="3348044" y="5044752"/>
                </a:cubicBezTo>
                <a:lnTo>
                  <a:pt x="3348044" y="5044752"/>
                </a:lnTo>
                <a:close/>
                <a:moveTo>
                  <a:pt x="3348044" y="5086834"/>
                </a:moveTo>
                <a:cubicBezTo>
                  <a:pt x="3357268" y="5091445"/>
                  <a:pt x="3371679" y="5082222"/>
                  <a:pt x="3367067" y="5096057"/>
                </a:cubicBezTo>
                <a:cubicBezTo>
                  <a:pt x="3343433" y="5100668"/>
                  <a:pt x="3343433" y="5105280"/>
                  <a:pt x="3343433" y="5124303"/>
                </a:cubicBezTo>
                <a:cubicBezTo>
                  <a:pt x="3352656" y="5124303"/>
                  <a:pt x="3362455" y="5124303"/>
                  <a:pt x="3367067" y="5133526"/>
                </a:cubicBezTo>
                <a:cubicBezTo>
                  <a:pt x="3352656" y="5138138"/>
                  <a:pt x="3348044" y="5133526"/>
                  <a:pt x="3348044" y="5142749"/>
                </a:cubicBezTo>
                <a:cubicBezTo>
                  <a:pt x="3371679" y="5142749"/>
                  <a:pt x="3385513" y="5128915"/>
                  <a:pt x="3399925" y="5119691"/>
                </a:cubicBezTo>
                <a:cubicBezTo>
                  <a:pt x="3385513" y="5115080"/>
                  <a:pt x="3376290" y="5133526"/>
                  <a:pt x="3367067" y="5119691"/>
                </a:cubicBezTo>
                <a:cubicBezTo>
                  <a:pt x="3381479" y="5115080"/>
                  <a:pt x="3404537" y="5096633"/>
                  <a:pt x="3418948" y="5105857"/>
                </a:cubicBezTo>
                <a:cubicBezTo>
                  <a:pt x="3418948" y="5115080"/>
                  <a:pt x="3404537" y="5110468"/>
                  <a:pt x="3404537" y="5119691"/>
                </a:cubicBezTo>
                <a:cubicBezTo>
                  <a:pt x="3418948" y="5128915"/>
                  <a:pt x="3437394" y="5119691"/>
                  <a:pt x="3447194" y="5110468"/>
                </a:cubicBezTo>
                <a:cubicBezTo>
                  <a:pt x="3432783" y="5110468"/>
                  <a:pt x="3423560" y="5096633"/>
                  <a:pt x="3432783" y="5087410"/>
                </a:cubicBezTo>
                <a:cubicBezTo>
                  <a:pt x="3423560" y="5087410"/>
                  <a:pt x="3413760" y="5092022"/>
                  <a:pt x="3413760" y="5082798"/>
                </a:cubicBezTo>
                <a:cubicBezTo>
                  <a:pt x="3413760" y="5073575"/>
                  <a:pt x="3428171" y="5078187"/>
                  <a:pt x="3428171" y="5073575"/>
                </a:cubicBezTo>
                <a:cubicBezTo>
                  <a:pt x="3418948" y="5064352"/>
                  <a:pt x="3409149" y="5055129"/>
                  <a:pt x="3399925" y="5050517"/>
                </a:cubicBezTo>
                <a:cubicBezTo>
                  <a:pt x="3395314" y="5077610"/>
                  <a:pt x="3357268" y="5063775"/>
                  <a:pt x="3348044" y="5086834"/>
                </a:cubicBezTo>
                <a:lnTo>
                  <a:pt x="3348044" y="5086834"/>
                </a:lnTo>
                <a:close/>
                <a:moveTo>
                  <a:pt x="4427743" y="5110468"/>
                </a:moveTo>
                <a:cubicBezTo>
                  <a:pt x="4394885" y="5128915"/>
                  <a:pt x="4356838" y="5143326"/>
                  <a:pt x="4323981" y="5161773"/>
                </a:cubicBezTo>
                <a:cubicBezTo>
                  <a:pt x="4375862" y="5161773"/>
                  <a:pt x="4399496" y="5124303"/>
                  <a:pt x="4432354" y="5124303"/>
                </a:cubicBezTo>
                <a:cubicBezTo>
                  <a:pt x="4432354" y="5119691"/>
                  <a:pt x="4436966" y="5110468"/>
                  <a:pt x="4427743" y="5110468"/>
                </a:cubicBezTo>
                <a:lnTo>
                  <a:pt x="4427743" y="5110468"/>
                </a:lnTo>
                <a:close/>
                <a:moveTo>
                  <a:pt x="2947408" y="5138138"/>
                </a:moveTo>
                <a:cubicBezTo>
                  <a:pt x="2966432" y="5133526"/>
                  <a:pt x="2990066" y="5133526"/>
                  <a:pt x="2994678" y="5119691"/>
                </a:cubicBezTo>
                <a:cubicBezTo>
                  <a:pt x="2975655" y="5124303"/>
                  <a:pt x="2961244" y="5124303"/>
                  <a:pt x="2947408" y="5138138"/>
                </a:cubicBezTo>
                <a:lnTo>
                  <a:pt x="2947408" y="5138138"/>
                </a:lnTo>
                <a:close/>
                <a:moveTo>
                  <a:pt x="3216037" y="5180219"/>
                </a:moveTo>
                <a:cubicBezTo>
                  <a:pt x="3230448" y="5180219"/>
                  <a:pt x="3277141" y="5180219"/>
                  <a:pt x="3286940" y="5161773"/>
                </a:cubicBezTo>
                <a:cubicBezTo>
                  <a:pt x="3267917" y="5157161"/>
                  <a:pt x="3263306" y="5161773"/>
                  <a:pt x="3244282" y="5161773"/>
                </a:cubicBezTo>
                <a:cubicBezTo>
                  <a:pt x="3225260" y="5147938"/>
                  <a:pt x="3248894" y="5147938"/>
                  <a:pt x="3248894" y="5138714"/>
                </a:cubicBezTo>
                <a:cubicBezTo>
                  <a:pt x="3216037" y="5138714"/>
                  <a:pt x="3239671" y="5152549"/>
                  <a:pt x="3216037" y="5161773"/>
                </a:cubicBezTo>
                <a:cubicBezTo>
                  <a:pt x="3235059" y="5170996"/>
                  <a:pt x="3220648" y="5170996"/>
                  <a:pt x="3216037" y="5180219"/>
                </a:cubicBezTo>
                <a:lnTo>
                  <a:pt x="3216037" y="5180219"/>
                </a:lnTo>
                <a:close/>
                <a:moveTo>
                  <a:pt x="2645347" y="5147938"/>
                </a:moveTo>
                <a:cubicBezTo>
                  <a:pt x="2630936" y="5157161"/>
                  <a:pt x="2593466" y="5138714"/>
                  <a:pt x="2579055" y="5157161"/>
                </a:cubicBezTo>
                <a:cubicBezTo>
                  <a:pt x="2598078" y="5166384"/>
                  <a:pt x="2640735" y="5166384"/>
                  <a:pt x="2645347" y="5147938"/>
                </a:cubicBezTo>
                <a:lnTo>
                  <a:pt x="2645347" y="5147938"/>
                </a:lnTo>
                <a:close/>
                <a:moveTo>
                  <a:pt x="4102622" y="5161773"/>
                </a:moveTo>
                <a:cubicBezTo>
                  <a:pt x="4088211" y="5161773"/>
                  <a:pt x="4083600" y="5170996"/>
                  <a:pt x="4069765" y="5170996"/>
                </a:cubicBezTo>
                <a:cubicBezTo>
                  <a:pt x="4078988" y="5189442"/>
                  <a:pt x="4069765" y="5194054"/>
                  <a:pt x="4065153" y="5203854"/>
                </a:cubicBezTo>
                <a:cubicBezTo>
                  <a:pt x="4107234" y="5203854"/>
                  <a:pt x="4098011" y="5194630"/>
                  <a:pt x="4102622" y="5161773"/>
                </a:cubicBezTo>
                <a:lnTo>
                  <a:pt x="4102622" y="5161773"/>
                </a:lnTo>
                <a:close/>
                <a:moveTo>
                  <a:pt x="3814972" y="5199242"/>
                </a:moveTo>
                <a:cubicBezTo>
                  <a:pt x="3800560" y="5199242"/>
                  <a:pt x="3782114" y="5194630"/>
                  <a:pt x="3777502" y="5208465"/>
                </a:cubicBezTo>
                <a:cubicBezTo>
                  <a:pt x="3791337" y="5208465"/>
                  <a:pt x="3805172" y="5203854"/>
                  <a:pt x="3814972" y="5199242"/>
                </a:cubicBezTo>
                <a:lnTo>
                  <a:pt x="3814972" y="5199242"/>
                </a:lnTo>
                <a:close/>
                <a:moveTo>
                  <a:pt x="3499075" y="5311074"/>
                </a:moveTo>
                <a:cubicBezTo>
                  <a:pt x="3518098" y="5306462"/>
                  <a:pt x="3527322" y="5292627"/>
                  <a:pt x="3531933" y="5273604"/>
                </a:cubicBezTo>
                <a:cubicBezTo>
                  <a:pt x="3512910" y="5287440"/>
                  <a:pt x="3503687" y="5287440"/>
                  <a:pt x="3499075" y="5311074"/>
                </a:cubicBezTo>
                <a:lnTo>
                  <a:pt x="3499075" y="5311074"/>
                </a:lnTo>
                <a:close/>
                <a:moveTo>
                  <a:pt x="2692616" y="5278216"/>
                </a:moveTo>
                <a:cubicBezTo>
                  <a:pt x="2678205" y="5292051"/>
                  <a:pt x="2649958" y="5296663"/>
                  <a:pt x="2636123" y="5311074"/>
                </a:cubicBezTo>
                <a:cubicBezTo>
                  <a:pt x="2659759" y="5320297"/>
                  <a:pt x="2683393" y="5297239"/>
                  <a:pt x="2692616" y="5278216"/>
                </a:cubicBezTo>
                <a:lnTo>
                  <a:pt x="2692616" y="5278216"/>
                </a:lnTo>
                <a:close/>
                <a:moveTo>
                  <a:pt x="2881116" y="5320297"/>
                </a:moveTo>
                <a:cubicBezTo>
                  <a:pt x="2871893" y="5301851"/>
                  <a:pt x="2843647" y="5315686"/>
                  <a:pt x="2838459" y="5324909"/>
                </a:cubicBezTo>
                <a:cubicBezTo>
                  <a:pt x="2857482" y="5324909"/>
                  <a:pt x="2876505" y="5329521"/>
                  <a:pt x="2881116" y="5320297"/>
                </a:cubicBezTo>
                <a:lnTo>
                  <a:pt x="2881116" y="5320297"/>
                </a:lnTo>
                <a:close/>
                <a:moveTo>
                  <a:pt x="2989490" y="5343932"/>
                </a:moveTo>
                <a:cubicBezTo>
                  <a:pt x="3008513" y="5348543"/>
                  <a:pt x="3036759" y="5330097"/>
                  <a:pt x="3060394" y="5325485"/>
                </a:cubicBezTo>
                <a:cubicBezTo>
                  <a:pt x="3036759" y="5324909"/>
                  <a:pt x="3003901" y="5324909"/>
                  <a:pt x="2989490" y="5343932"/>
                </a:cubicBezTo>
                <a:lnTo>
                  <a:pt x="2989490" y="5343932"/>
                </a:lnTo>
                <a:close/>
                <a:moveTo>
                  <a:pt x="3277141" y="5362379"/>
                </a:moveTo>
                <a:cubicBezTo>
                  <a:pt x="3248894" y="5353155"/>
                  <a:pt x="3234483" y="5380825"/>
                  <a:pt x="3210848" y="5385437"/>
                </a:cubicBezTo>
                <a:cubicBezTo>
                  <a:pt x="3210848" y="5385437"/>
                  <a:pt x="3206236" y="5376213"/>
                  <a:pt x="3196437" y="5380825"/>
                </a:cubicBezTo>
                <a:cubicBezTo>
                  <a:pt x="3177414" y="5380825"/>
                  <a:pt x="3153779" y="5409071"/>
                  <a:pt x="3120922" y="5403883"/>
                </a:cubicBezTo>
                <a:cubicBezTo>
                  <a:pt x="3144556" y="5432129"/>
                  <a:pt x="3191825" y="5403883"/>
                  <a:pt x="3233907" y="5390048"/>
                </a:cubicBezTo>
                <a:cubicBezTo>
                  <a:pt x="3266764" y="5380825"/>
                  <a:pt x="3304810" y="5376213"/>
                  <a:pt x="3337668" y="5366990"/>
                </a:cubicBezTo>
                <a:cubicBezTo>
                  <a:pt x="3329021" y="5339320"/>
                  <a:pt x="3286940" y="5339320"/>
                  <a:pt x="3277141" y="5362379"/>
                </a:cubicBezTo>
                <a:lnTo>
                  <a:pt x="3277141" y="5362379"/>
                </a:lnTo>
                <a:close/>
                <a:moveTo>
                  <a:pt x="2626900" y="5409071"/>
                </a:moveTo>
                <a:cubicBezTo>
                  <a:pt x="2626900" y="5427518"/>
                  <a:pt x="2631512" y="5432129"/>
                  <a:pt x="2636123" y="5446541"/>
                </a:cubicBezTo>
                <a:cubicBezTo>
                  <a:pt x="2692616" y="5441929"/>
                  <a:pt x="2720863" y="5428094"/>
                  <a:pt x="2744497" y="5381401"/>
                </a:cubicBezTo>
                <a:cubicBezTo>
                  <a:pt x="2697228" y="5362379"/>
                  <a:pt x="2668982" y="5404460"/>
                  <a:pt x="2626900" y="5409071"/>
                </a:cubicBezTo>
                <a:lnTo>
                  <a:pt x="2626900" y="5409071"/>
                </a:lnTo>
                <a:close/>
                <a:moveTo>
                  <a:pt x="2852871" y="5385437"/>
                </a:moveTo>
                <a:cubicBezTo>
                  <a:pt x="2862094" y="5394660"/>
                  <a:pt x="2895528" y="5390048"/>
                  <a:pt x="2900140" y="5380825"/>
                </a:cubicBezTo>
                <a:cubicBezTo>
                  <a:pt x="2885728" y="5385437"/>
                  <a:pt x="2852871" y="5371602"/>
                  <a:pt x="2852871" y="5385437"/>
                </a:cubicBezTo>
                <a:lnTo>
                  <a:pt x="2852871" y="5385437"/>
                </a:lnTo>
                <a:close/>
                <a:moveTo>
                  <a:pt x="2857482" y="5427518"/>
                </a:moveTo>
                <a:cubicBezTo>
                  <a:pt x="2857482" y="5418295"/>
                  <a:pt x="2848259" y="5413683"/>
                  <a:pt x="2852871" y="5399271"/>
                </a:cubicBezTo>
                <a:cubicBezTo>
                  <a:pt x="2833847" y="5403883"/>
                  <a:pt x="2838459" y="5390048"/>
                  <a:pt x="2824624" y="5390048"/>
                </a:cubicBezTo>
                <a:cubicBezTo>
                  <a:pt x="2824624" y="5399271"/>
                  <a:pt x="2824624" y="5399271"/>
                  <a:pt x="2824624" y="5399271"/>
                </a:cubicBezTo>
                <a:cubicBezTo>
                  <a:pt x="2820012" y="5399271"/>
                  <a:pt x="2820012" y="5399271"/>
                  <a:pt x="2820012" y="5403883"/>
                </a:cubicBezTo>
                <a:cubicBezTo>
                  <a:pt x="2834424" y="5403883"/>
                  <a:pt x="2848259" y="5403883"/>
                  <a:pt x="2848259" y="5417718"/>
                </a:cubicBezTo>
                <a:cubicBezTo>
                  <a:pt x="2833847" y="5417718"/>
                  <a:pt x="2820012" y="5422329"/>
                  <a:pt x="2805601" y="5431553"/>
                </a:cubicBezTo>
                <a:cubicBezTo>
                  <a:pt x="2824624" y="5446541"/>
                  <a:pt x="2839036" y="5427518"/>
                  <a:pt x="2857482" y="5427518"/>
                </a:cubicBezTo>
                <a:lnTo>
                  <a:pt x="2857482" y="5427518"/>
                </a:lnTo>
                <a:close/>
                <a:moveTo>
                  <a:pt x="3824195" y="5539926"/>
                </a:moveTo>
                <a:cubicBezTo>
                  <a:pt x="3871464" y="5526091"/>
                  <a:pt x="3946980" y="5497845"/>
                  <a:pt x="3993672" y="5470175"/>
                </a:cubicBezTo>
                <a:cubicBezTo>
                  <a:pt x="3951015" y="5474787"/>
                  <a:pt x="3913546" y="5498421"/>
                  <a:pt x="3876076" y="5512257"/>
                </a:cubicBezTo>
                <a:cubicBezTo>
                  <a:pt x="3862241" y="5516292"/>
                  <a:pt x="3824195" y="5511680"/>
                  <a:pt x="3824195" y="5539926"/>
                </a:cubicBezTo>
                <a:lnTo>
                  <a:pt x="3824195" y="5539926"/>
                </a:lnTo>
                <a:close/>
                <a:moveTo>
                  <a:pt x="2683393" y="5478822"/>
                </a:moveTo>
                <a:cubicBezTo>
                  <a:pt x="2674170" y="5483434"/>
                  <a:pt x="2655147" y="5483434"/>
                  <a:pt x="2655147" y="5497268"/>
                </a:cubicBezTo>
                <a:cubicBezTo>
                  <a:pt x="2669558" y="5492657"/>
                  <a:pt x="2707028" y="5506492"/>
                  <a:pt x="2721439" y="5492657"/>
                </a:cubicBezTo>
                <a:cubicBezTo>
                  <a:pt x="2707028" y="5488622"/>
                  <a:pt x="2678781" y="5502457"/>
                  <a:pt x="2683393" y="5478822"/>
                </a:cubicBezTo>
                <a:lnTo>
                  <a:pt x="2683393" y="5478822"/>
                </a:lnTo>
                <a:close/>
                <a:moveTo>
                  <a:pt x="2810789" y="5511680"/>
                </a:moveTo>
                <a:cubicBezTo>
                  <a:pt x="2820012" y="5511680"/>
                  <a:pt x="2825201" y="5516292"/>
                  <a:pt x="2825201" y="5525515"/>
                </a:cubicBezTo>
                <a:cubicBezTo>
                  <a:pt x="2848835" y="5525515"/>
                  <a:pt x="2872469" y="5525515"/>
                  <a:pt x="2886305" y="5511680"/>
                </a:cubicBezTo>
                <a:cubicBezTo>
                  <a:pt x="2857482" y="5511680"/>
                  <a:pt x="2839036" y="5507068"/>
                  <a:pt x="2810789" y="5511680"/>
                </a:cubicBezTo>
                <a:lnTo>
                  <a:pt x="2810789" y="5511680"/>
                </a:lnTo>
                <a:close/>
                <a:moveTo>
                  <a:pt x="4984021" y="578388"/>
                </a:moveTo>
                <a:cubicBezTo>
                  <a:pt x="5031289" y="559941"/>
                  <a:pt x="5054925" y="540918"/>
                  <a:pt x="5101617" y="517860"/>
                </a:cubicBezTo>
                <a:cubicBezTo>
                  <a:pt x="5106228" y="540918"/>
                  <a:pt x="5077983" y="564553"/>
                  <a:pt x="5097005" y="569164"/>
                </a:cubicBezTo>
                <a:cubicBezTo>
                  <a:pt x="5120640" y="546106"/>
                  <a:pt x="5163298" y="540918"/>
                  <a:pt x="5196156" y="508637"/>
                </a:cubicBezTo>
                <a:cubicBezTo>
                  <a:pt x="5196156" y="517860"/>
                  <a:pt x="5200767" y="513248"/>
                  <a:pt x="5200767" y="517860"/>
                </a:cubicBezTo>
                <a:cubicBezTo>
                  <a:pt x="5205379" y="573776"/>
                  <a:pt x="5129864" y="555330"/>
                  <a:pt x="5116029" y="597411"/>
                </a:cubicBezTo>
                <a:cubicBezTo>
                  <a:pt x="5120640" y="602022"/>
                  <a:pt x="5135051" y="602022"/>
                  <a:pt x="5135051" y="615857"/>
                </a:cubicBezTo>
                <a:cubicBezTo>
                  <a:pt x="5201343" y="602022"/>
                  <a:pt x="5243425" y="597411"/>
                  <a:pt x="5304529" y="578388"/>
                </a:cubicBezTo>
                <a:cubicBezTo>
                  <a:pt x="5351798" y="662550"/>
                  <a:pt x="5186932" y="625080"/>
                  <a:pt x="5209990" y="694831"/>
                </a:cubicBezTo>
                <a:cubicBezTo>
                  <a:pt x="5224402" y="704055"/>
                  <a:pt x="5229013" y="690220"/>
                  <a:pt x="5238237" y="699443"/>
                </a:cubicBezTo>
                <a:cubicBezTo>
                  <a:pt x="5214602" y="699443"/>
                  <a:pt x="5229013" y="717890"/>
                  <a:pt x="5238237" y="722501"/>
                </a:cubicBezTo>
                <a:cubicBezTo>
                  <a:pt x="5223825" y="736336"/>
                  <a:pt x="5181745" y="740948"/>
                  <a:pt x="5186356" y="755359"/>
                </a:cubicBezTo>
                <a:cubicBezTo>
                  <a:pt x="5205379" y="746136"/>
                  <a:pt x="5233625" y="732301"/>
                  <a:pt x="5257260" y="736913"/>
                </a:cubicBezTo>
                <a:cubicBezTo>
                  <a:pt x="5257260" y="718466"/>
                  <a:pt x="5271671" y="718466"/>
                  <a:pt x="5271671" y="704055"/>
                </a:cubicBezTo>
                <a:cubicBezTo>
                  <a:pt x="5262448" y="704055"/>
                  <a:pt x="5257260" y="699443"/>
                  <a:pt x="5257260" y="685608"/>
                </a:cubicBezTo>
                <a:cubicBezTo>
                  <a:pt x="5271671" y="676385"/>
                  <a:pt x="5276282" y="657362"/>
                  <a:pt x="5294729" y="648139"/>
                </a:cubicBezTo>
                <a:cubicBezTo>
                  <a:pt x="5313752" y="648139"/>
                  <a:pt x="5322976" y="666585"/>
                  <a:pt x="5322976" y="685608"/>
                </a:cubicBezTo>
                <a:cubicBezTo>
                  <a:pt x="5389268" y="699443"/>
                  <a:pt x="5530499" y="699443"/>
                  <a:pt x="5563357" y="634304"/>
                </a:cubicBezTo>
                <a:cubicBezTo>
                  <a:pt x="5572580" y="638915"/>
                  <a:pt x="5582380" y="638915"/>
                  <a:pt x="5582380" y="648139"/>
                </a:cubicBezTo>
                <a:cubicBezTo>
                  <a:pt x="5582380" y="685608"/>
                  <a:pt x="5554134" y="708666"/>
                  <a:pt x="5586991" y="727689"/>
                </a:cubicBezTo>
                <a:cubicBezTo>
                  <a:pt x="5582380" y="741524"/>
                  <a:pt x="5567969" y="741524"/>
                  <a:pt x="5558745" y="746136"/>
                </a:cubicBezTo>
                <a:cubicBezTo>
                  <a:pt x="5606014" y="811275"/>
                  <a:pt x="5525887" y="848745"/>
                  <a:pt x="5502253" y="886214"/>
                </a:cubicBezTo>
                <a:cubicBezTo>
                  <a:pt x="5554134" y="886214"/>
                  <a:pt x="5606014" y="872379"/>
                  <a:pt x="5634261" y="853356"/>
                </a:cubicBezTo>
                <a:cubicBezTo>
                  <a:pt x="5615238" y="830298"/>
                  <a:pt x="5638872" y="792829"/>
                  <a:pt x="5662506" y="788217"/>
                </a:cubicBezTo>
                <a:cubicBezTo>
                  <a:pt x="5662506" y="792829"/>
                  <a:pt x="5667118" y="797440"/>
                  <a:pt x="5662506" y="806663"/>
                </a:cubicBezTo>
                <a:cubicBezTo>
                  <a:pt x="5681530" y="797440"/>
                  <a:pt x="5695365" y="783605"/>
                  <a:pt x="5718999" y="783605"/>
                </a:cubicBezTo>
                <a:cubicBezTo>
                  <a:pt x="5718999" y="774382"/>
                  <a:pt x="5714387" y="769770"/>
                  <a:pt x="5723611" y="760547"/>
                </a:cubicBezTo>
                <a:cubicBezTo>
                  <a:pt x="5738023" y="760547"/>
                  <a:pt x="5723611" y="783605"/>
                  <a:pt x="5732834" y="778994"/>
                </a:cubicBezTo>
                <a:cubicBezTo>
                  <a:pt x="5742057" y="769770"/>
                  <a:pt x="5756469" y="769770"/>
                  <a:pt x="5756469" y="750747"/>
                </a:cubicBezTo>
                <a:cubicBezTo>
                  <a:pt x="5732834" y="764582"/>
                  <a:pt x="5723611" y="746136"/>
                  <a:pt x="5713811" y="732301"/>
                </a:cubicBezTo>
                <a:cubicBezTo>
                  <a:pt x="5723034" y="723078"/>
                  <a:pt x="5742057" y="727689"/>
                  <a:pt x="5751281" y="718466"/>
                </a:cubicBezTo>
                <a:cubicBezTo>
                  <a:pt x="5736869" y="680996"/>
                  <a:pt x="5765692" y="643527"/>
                  <a:pt x="5765692" y="611246"/>
                </a:cubicBezTo>
                <a:cubicBezTo>
                  <a:pt x="5793938" y="597411"/>
                  <a:pt x="5812962" y="564553"/>
                  <a:pt x="5826796" y="536307"/>
                </a:cubicBezTo>
                <a:cubicBezTo>
                  <a:pt x="5789326" y="550141"/>
                  <a:pt x="5732258" y="620469"/>
                  <a:pt x="5694788" y="564553"/>
                </a:cubicBezTo>
                <a:cubicBezTo>
                  <a:pt x="5709200" y="508637"/>
                  <a:pt x="5779527" y="471167"/>
                  <a:pt x="5798550" y="419863"/>
                </a:cubicBezTo>
                <a:cubicBezTo>
                  <a:pt x="5774915" y="429086"/>
                  <a:pt x="5755892" y="448109"/>
                  <a:pt x="5723034" y="442921"/>
                </a:cubicBezTo>
                <a:cubicBezTo>
                  <a:pt x="5727646" y="424474"/>
                  <a:pt x="5708623" y="405452"/>
                  <a:pt x="5704012" y="382393"/>
                </a:cubicBezTo>
                <a:cubicBezTo>
                  <a:pt x="5708623" y="359335"/>
                  <a:pt x="5727646" y="344924"/>
                  <a:pt x="5746669" y="331089"/>
                </a:cubicBezTo>
                <a:cubicBezTo>
                  <a:pt x="5685565" y="349535"/>
                  <a:pt x="5638296" y="391617"/>
                  <a:pt x="5572004" y="382393"/>
                </a:cubicBezTo>
                <a:cubicBezTo>
                  <a:pt x="5572004" y="368558"/>
                  <a:pt x="5581227" y="363947"/>
                  <a:pt x="5591027" y="363947"/>
                </a:cubicBezTo>
                <a:cubicBezTo>
                  <a:pt x="5595638" y="363947"/>
                  <a:pt x="5595638" y="377782"/>
                  <a:pt x="5610049" y="373170"/>
                </a:cubicBezTo>
                <a:cubicBezTo>
                  <a:pt x="5619272" y="368558"/>
                  <a:pt x="5614661" y="354724"/>
                  <a:pt x="5624461" y="350112"/>
                </a:cubicBezTo>
                <a:cubicBezTo>
                  <a:pt x="5643484" y="350112"/>
                  <a:pt x="5652707" y="336277"/>
                  <a:pt x="5667118" y="321866"/>
                </a:cubicBezTo>
                <a:cubicBezTo>
                  <a:pt x="5695365" y="312642"/>
                  <a:pt x="5723611" y="308031"/>
                  <a:pt x="5718999" y="270561"/>
                </a:cubicBezTo>
                <a:cubicBezTo>
                  <a:pt x="5709776" y="261338"/>
                  <a:pt x="5709776" y="275173"/>
                  <a:pt x="5695365" y="270561"/>
                </a:cubicBezTo>
                <a:cubicBezTo>
                  <a:pt x="5699976" y="261338"/>
                  <a:pt x="5690753" y="261338"/>
                  <a:pt x="5690753" y="252115"/>
                </a:cubicBezTo>
                <a:cubicBezTo>
                  <a:pt x="5709776" y="233668"/>
                  <a:pt x="5733411" y="214645"/>
                  <a:pt x="5751857" y="196199"/>
                </a:cubicBezTo>
                <a:cubicBezTo>
                  <a:pt x="5709200" y="196199"/>
                  <a:pt x="5690753" y="219257"/>
                  <a:pt x="5643484" y="214645"/>
                </a:cubicBezTo>
                <a:cubicBezTo>
                  <a:pt x="5662506" y="186399"/>
                  <a:pt x="5690753" y="167953"/>
                  <a:pt x="5709776" y="139706"/>
                </a:cubicBezTo>
                <a:cubicBezTo>
                  <a:pt x="5676918" y="139706"/>
                  <a:pt x="5643484" y="177176"/>
                  <a:pt x="5615238" y="153541"/>
                </a:cubicBezTo>
                <a:cubicBezTo>
                  <a:pt x="5596214" y="120683"/>
                  <a:pt x="5638872" y="106848"/>
                  <a:pt x="5634261" y="93014"/>
                </a:cubicBezTo>
                <a:cubicBezTo>
                  <a:pt x="5634261" y="102237"/>
                  <a:pt x="5610626" y="102237"/>
                  <a:pt x="5615238" y="93014"/>
                </a:cubicBezTo>
                <a:cubicBezTo>
                  <a:pt x="5615238" y="79179"/>
                  <a:pt x="5615238" y="79179"/>
                  <a:pt x="5624461" y="64767"/>
                </a:cubicBezTo>
                <a:cubicBezTo>
                  <a:pt x="5600826" y="69379"/>
                  <a:pt x="5596214" y="55544"/>
                  <a:pt x="5586991" y="46321"/>
                </a:cubicBezTo>
                <a:cubicBezTo>
                  <a:pt x="5591603" y="27874"/>
                  <a:pt x="5619849" y="32486"/>
                  <a:pt x="5615238" y="8851"/>
                </a:cubicBezTo>
                <a:cubicBezTo>
                  <a:pt x="5511476" y="-33230"/>
                  <a:pt x="5459595" y="88402"/>
                  <a:pt x="5365056" y="88402"/>
                </a:cubicBezTo>
                <a:cubicBezTo>
                  <a:pt x="5365056" y="106848"/>
                  <a:pt x="5360445" y="121260"/>
                  <a:pt x="5350645" y="139706"/>
                </a:cubicBezTo>
                <a:cubicBezTo>
                  <a:pt x="5369668" y="139706"/>
                  <a:pt x="5393303" y="111460"/>
                  <a:pt x="5402526" y="135095"/>
                </a:cubicBezTo>
                <a:cubicBezTo>
                  <a:pt x="5346034" y="204846"/>
                  <a:pt x="5227861" y="204846"/>
                  <a:pt x="5152345" y="261338"/>
                </a:cubicBezTo>
                <a:cubicBezTo>
                  <a:pt x="5166756" y="256726"/>
                  <a:pt x="5161569" y="265950"/>
                  <a:pt x="5156957" y="270561"/>
                </a:cubicBezTo>
                <a:cubicBezTo>
                  <a:pt x="5175980" y="275173"/>
                  <a:pt x="5189814" y="284396"/>
                  <a:pt x="5199614" y="293619"/>
                </a:cubicBezTo>
                <a:cubicBezTo>
                  <a:pt x="5204226" y="312066"/>
                  <a:pt x="5185203" y="312066"/>
                  <a:pt x="5190391" y="331089"/>
                </a:cubicBezTo>
                <a:cubicBezTo>
                  <a:pt x="5223249" y="387005"/>
                  <a:pt x="5218637" y="461944"/>
                  <a:pt x="5157533" y="489614"/>
                </a:cubicBezTo>
                <a:cubicBezTo>
                  <a:pt x="5138510" y="471167"/>
                  <a:pt x="5101041" y="489614"/>
                  <a:pt x="5086630" y="475779"/>
                </a:cubicBezTo>
                <a:cubicBezTo>
                  <a:pt x="5091241" y="461944"/>
                  <a:pt x="5101041" y="457332"/>
                  <a:pt x="5110264" y="452721"/>
                </a:cubicBezTo>
                <a:cubicBezTo>
                  <a:pt x="5114875" y="461944"/>
                  <a:pt x="5119487" y="461944"/>
                  <a:pt x="5114875" y="471167"/>
                </a:cubicBezTo>
                <a:cubicBezTo>
                  <a:pt x="5157533" y="461944"/>
                  <a:pt x="5181167" y="410640"/>
                  <a:pt x="5175980" y="368558"/>
                </a:cubicBezTo>
                <a:cubicBezTo>
                  <a:pt x="5166756" y="363947"/>
                  <a:pt x="5156957" y="377782"/>
                  <a:pt x="5152345" y="368558"/>
                </a:cubicBezTo>
                <a:cubicBezTo>
                  <a:pt x="5161569" y="354724"/>
                  <a:pt x="5156957" y="354724"/>
                  <a:pt x="5152345" y="335701"/>
                </a:cubicBezTo>
                <a:cubicBezTo>
                  <a:pt x="5105076" y="335701"/>
                  <a:pt x="5091241" y="368558"/>
                  <a:pt x="5062994" y="387005"/>
                </a:cubicBezTo>
                <a:cubicBezTo>
                  <a:pt x="5072218" y="415251"/>
                  <a:pt x="5082018" y="447533"/>
                  <a:pt x="5062994" y="471167"/>
                </a:cubicBezTo>
                <a:cubicBezTo>
                  <a:pt x="5020337" y="485002"/>
                  <a:pt x="5001890" y="527083"/>
                  <a:pt x="4973644" y="559941"/>
                </a:cubicBezTo>
                <a:cubicBezTo>
                  <a:pt x="4984021" y="559941"/>
                  <a:pt x="4974797" y="578388"/>
                  <a:pt x="4984021" y="578388"/>
                </a:cubicBezTo>
                <a:lnTo>
                  <a:pt x="4984021" y="578388"/>
                </a:lnTo>
                <a:close/>
                <a:moveTo>
                  <a:pt x="5743210" y="60156"/>
                </a:moveTo>
                <a:cubicBezTo>
                  <a:pt x="5714964" y="64767"/>
                  <a:pt x="5672307" y="78602"/>
                  <a:pt x="5663084" y="88402"/>
                </a:cubicBezTo>
                <a:cubicBezTo>
                  <a:pt x="5695941" y="83790"/>
                  <a:pt x="5724187" y="83790"/>
                  <a:pt x="5743210" y="60156"/>
                </a:cubicBezTo>
                <a:lnTo>
                  <a:pt x="5743210" y="60156"/>
                </a:lnTo>
                <a:close/>
                <a:moveTo>
                  <a:pt x="5842361" y="167953"/>
                </a:moveTo>
                <a:cubicBezTo>
                  <a:pt x="5842361" y="172564"/>
                  <a:pt x="5833137" y="172564"/>
                  <a:pt x="5827949" y="167953"/>
                </a:cubicBezTo>
                <a:cubicBezTo>
                  <a:pt x="5827949" y="158729"/>
                  <a:pt x="5842361" y="163341"/>
                  <a:pt x="5842361" y="154118"/>
                </a:cubicBezTo>
                <a:cubicBezTo>
                  <a:pt x="5833137" y="158729"/>
                  <a:pt x="5833137" y="144894"/>
                  <a:pt x="5827949" y="140283"/>
                </a:cubicBezTo>
                <a:cubicBezTo>
                  <a:pt x="5837172" y="135671"/>
                  <a:pt x="5837172" y="121836"/>
                  <a:pt x="5846972" y="117225"/>
                </a:cubicBezTo>
                <a:cubicBezTo>
                  <a:pt x="5832560" y="117225"/>
                  <a:pt x="5827949" y="131059"/>
                  <a:pt x="5818726" y="140283"/>
                </a:cubicBezTo>
                <a:cubicBezTo>
                  <a:pt x="5837749" y="163341"/>
                  <a:pt x="5766845" y="173141"/>
                  <a:pt x="5757621" y="200810"/>
                </a:cubicBezTo>
                <a:cubicBezTo>
                  <a:pt x="5790480" y="200234"/>
                  <a:pt x="5842361" y="191011"/>
                  <a:pt x="5842361" y="167953"/>
                </a:cubicBezTo>
                <a:lnTo>
                  <a:pt x="5842361" y="167953"/>
                </a:lnTo>
                <a:close/>
                <a:moveTo>
                  <a:pt x="5677495" y="186399"/>
                </a:moveTo>
                <a:cubicBezTo>
                  <a:pt x="5705741" y="191011"/>
                  <a:pt x="5714964" y="177176"/>
                  <a:pt x="5724764" y="167953"/>
                </a:cubicBezTo>
                <a:cubicBezTo>
                  <a:pt x="5710352" y="177176"/>
                  <a:pt x="5686718" y="163341"/>
                  <a:pt x="5677495" y="186399"/>
                </a:cubicBezTo>
                <a:lnTo>
                  <a:pt x="5677495" y="186399"/>
                </a:lnTo>
                <a:close/>
                <a:moveTo>
                  <a:pt x="5267059" y="2212058"/>
                </a:moveTo>
                <a:cubicBezTo>
                  <a:pt x="5271671" y="2212058"/>
                  <a:pt x="5271671" y="2212058"/>
                  <a:pt x="5276282" y="2212058"/>
                </a:cubicBezTo>
                <a:cubicBezTo>
                  <a:pt x="5271671" y="2212058"/>
                  <a:pt x="5271671" y="2212058"/>
                  <a:pt x="5267059" y="2212058"/>
                </a:cubicBezTo>
                <a:lnTo>
                  <a:pt x="5267059" y="2212058"/>
                </a:lnTo>
                <a:close/>
                <a:moveTo>
                  <a:pt x="6054495" y="2198223"/>
                </a:moveTo>
                <a:cubicBezTo>
                  <a:pt x="6035472" y="2198223"/>
                  <a:pt x="6017026" y="2221281"/>
                  <a:pt x="6007226" y="2212058"/>
                </a:cubicBezTo>
                <a:cubicBezTo>
                  <a:pt x="6007226" y="2202835"/>
                  <a:pt x="6021638" y="2202835"/>
                  <a:pt x="6021638" y="2189000"/>
                </a:cubicBezTo>
                <a:cubicBezTo>
                  <a:pt x="5955345" y="2189000"/>
                  <a:pt x="5927100" y="2254139"/>
                  <a:pt x="5833137" y="2231081"/>
                </a:cubicBezTo>
                <a:cubicBezTo>
                  <a:pt x="5828525" y="2235693"/>
                  <a:pt x="5809502" y="2254139"/>
                  <a:pt x="5795668" y="2240304"/>
                </a:cubicBezTo>
                <a:cubicBezTo>
                  <a:pt x="5814690" y="2231081"/>
                  <a:pt x="5828525" y="2221858"/>
                  <a:pt x="5842937" y="2207446"/>
                </a:cubicBezTo>
                <a:cubicBezTo>
                  <a:pt x="5828525" y="2207446"/>
                  <a:pt x="5810079" y="2230504"/>
                  <a:pt x="5800279" y="2221281"/>
                </a:cubicBezTo>
                <a:cubicBezTo>
                  <a:pt x="5814690" y="2207446"/>
                  <a:pt x="5833137" y="2202835"/>
                  <a:pt x="5847549" y="2183812"/>
                </a:cubicBezTo>
                <a:cubicBezTo>
                  <a:pt x="5842937" y="2179200"/>
                  <a:pt x="5838325" y="2174589"/>
                  <a:pt x="5838325" y="2165365"/>
                </a:cubicBezTo>
                <a:cubicBezTo>
                  <a:pt x="5842937" y="2165365"/>
                  <a:pt x="5847549" y="2160754"/>
                  <a:pt x="5857348" y="2156142"/>
                </a:cubicBezTo>
                <a:cubicBezTo>
                  <a:pt x="5894818" y="2202835"/>
                  <a:pt x="5923640" y="2137695"/>
                  <a:pt x="5970334" y="2127896"/>
                </a:cubicBezTo>
                <a:cubicBezTo>
                  <a:pt x="5970334" y="2146342"/>
                  <a:pt x="5970334" y="2146342"/>
                  <a:pt x="5970334" y="2146342"/>
                </a:cubicBezTo>
                <a:cubicBezTo>
                  <a:pt x="5984745" y="2150954"/>
                  <a:pt x="5998579" y="2127896"/>
                  <a:pt x="5989356" y="2123284"/>
                </a:cubicBezTo>
                <a:cubicBezTo>
                  <a:pt x="5989356" y="2127896"/>
                  <a:pt x="5980133" y="2127896"/>
                  <a:pt x="5974944" y="2123284"/>
                </a:cubicBezTo>
                <a:cubicBezTo>
                  <a:pt x="5989356" y="2100226"/>
                  <a:pt x="6045848" y="2095038"/>
                  <a:pt x="6041236" y="2071980"/>
                </a:cubicBezTo>
                <a:cubicBezTo>
                  <a:pt x="6022215" y="2095038"/>
                  <a:pt x="5984745" y="2095038"/>
                  <a:pt x="5956498" y="2100226"/>
                </a:cubicBezTo>
                <a:cubicBezTo>
                  <a:pt x="5965722" y="2123284"/>
                  <a:pt x="5937475" y="2133084"/>
                  <a:pt x="5923640" y="2137695"/>
                </a:cubicBezTo>
                <a:cubicBezTo>
                  <a:pt x="5909229" y="2119249"/>
                  <a:pt x="5880983" y="2142307"/>
                  <a:pt x="5867148" y="2137695"/>
                </a:cubicBezTo>
                <a:cubicBezTo>
                  <a:pt x="5867148" y="2146919"/>
                  <a:pt x="5862536" y="2151530"/>
                  <a:pt x="5857925" y="2151530"/>
                </a:cubicBezTo>
                <a:cubicBezTo>
                  <a:pt x="5801432" y="2156142"/>
                  <a:pt x="5749552" y="2202835"/>
                  <a:pt x="5702282" y="2231081"/>
                </a:cubicBezTo>
                <a:cubicBezTo>
                  <a:pt x="5716693" y="2240304"/>
                  <a:pt x="5706894" y="2273162"/>
                  <a:pt x="5697671" y="2282385"/>
                </a:cubicBezTo>
                <a:cubicBezTo>
                  <a:pt x="5683259" y="2286997"/>
                  <a:pt x="5669424" y="2291609"/>
                  <a:pt x="5660201" y="2296220"/>
                </a:cubicBezTo>
                <a:cubicBezTo>
                  <a:pt x="5660201" y="2319278"/>
                  <a:pt x="5679224" y="2324467"/>
                  <a:pt x="5674613" y="2347525"/>
                </a:cubicBezTo>
                <a:cubicBezTo>
                  <a:pt x="5655589" y="2352136"/>
                  <a:pt x="5637143" y="2361360"/>
                  <a:pt x="5622732" y="2338301"/>
                </a:cubicBezTo>
                <a:cubicBezTo>
                  <a:pt x="5603708" y="2333690"/>
                  <a:pt x="5603708" y="2347525"/>
                  <a:pt x="5585262" y="2347525"/>
                </a:cubicBezTo>
                <a:cubicBezTo>
                  <a:pt x="5585262" y="2319278"/>
                  <a:pt x="5585262" y="2319278"/>
                  <a:pt x="5585262" y="2319278"/>
                </a:cubicBezTo>
                <a:cubicBezTo>
                  <a:pt x="5622732" y="2305443"/>
                  <a:pt x="5656166" y="2286421"/>
                  <a:pt x="5679800" y="2258751"/>
                </a:cubicBezTo>
                <a:cubicBezTo>
                  <a:pt x="5660778" y="2258751"/>
                  <a:pt x="5656166" y="2277197"/>
                  <a:pt x="5632531" y="2272586"/>
                </a:cubicBezTo>
                <a:cubicBezTo>
                  <a:pt x="5632531" y="2267974"/>
                  <a:pt x="5632531" y="2263362"/>
                  <a:pt x="5627919" y="2263362"/>
                </a:cubicBezTo>
                <a:cubicBezTo>
                  <a:pt x="5618696" y="2267974"/>
                  <a:pt x="5608897" y="2277197"/>
                  <a:pt x="5595062" y="2277197"/>
                </a:cubicBezTo>
                <a:cubicBezTo>
                  <a:pt x="5585839" y="2272586"/>
                  <a:pt x="5590450" y="2258751"/>
                  <a:pt x="5576038" y="2254139"/>
                </a:cubicBezTo>
                <a:cubicBezTo>
                  <a:pt x="5571427" y="2263362"/>
                  <a:pt x="5571427" y="2282385"/>
                  <a:pt x="5557016" y="2282385"/>
                </a:cubicBezTo>
                <a:cubicBezTo>
                  <a:pt x="5566239" y="2282385"/>
                  <a:pt x="5566239" y="2296220"/>
                  <a:pt x="5561627" y="2305443"/>
                </a:cubicBezTo>
                <a:cubicBezTo>
                  <a:pt x="5561627" y="2319278"/>
                  <a:pt x="5528769" y="2323890"/>
                  <a:pt x="5533381" y="2338301"/>
                </a:cubicBezTo>
                <a:cubicBezTo>
                  <a:pt x="5552404" y="2333690"/>
                  <a:pt x="5561627" y="2305443"/>
                  <a:pt x="5580650" y="2319855"/>
                </a:cubicBezTo>
                <a:cubicBezTo>
                  <a:pt x="5561627" y="2329078"/>
                  <a:pt x="5543181" y="2342913"/>
                  <a:pt x="5533381" y="2366548"/>
                </a:cubicBezTo>
                <a:cubicBezTo>
                  <a:pt x="5518970" y="2361936"/>
                  <a:pt x="5518970" y="2375771"/>
                  <a:pt x="5509746" y="2375771"/>
                </a:cubicBezTo>
                <a:cubicBezTo>
                  <a:pt x="5500523" y="2357324"/>
                  <a:pt x="5500523" y="2357324"/>
                  <a:pt x="5505135" y="2338301"/>
                </a:cubicBezTo>
                <a:cubicBezTo>
                  <a:pt x="5467665" y="2338301"/>
                  <a:pt x="5472277" y="2291609"/>
                  <a:pt x="5453254" y="2273162"/>
                </a:cubicBezTo>
                <a:cubicBezTo>
                  <a:pt x="5434231" y="2268550"/>
                  <a:pt x="5438843" y="2282385"/>
                  <a:pt x="5425008" y="2277774"/>
                </a:cubicBezTo>
                <a:cubicBezTo>
                  <a:pt x="5425008" y="2268550"/>
                  <a:pt x="5410596" y="2268550"/>
                  <a:pt x="5410596" y="2263939"/>
                </a:cubicBezTo>
                <a:cubicBezTo>
                  <a:pt x="5410596" y="2254716"/>
                  <a:pt x="5419820" y="2235693"/>
                  <a:pt x="5410596" y="2231081"/>
                </a:cubicBezTo>
                <a:cubicBezTo>
                  <a:pt x="5405985" y="2240304"/>
                  <a:pt x="5382350" y="2231081"/>
                  <a:pt x="5377739" y="2226469"/>
                </a:cubicBezTo>
                <a:cubicBezTo>
                  <a:pt x="5377739" y="2212634"/>
                  <a:pt x="5377739" y="2198223"/>
                  <a:pt x="5396761" y="2189000"/>
                </a:cubicBezTo>
                <a:cubicBezTo>
                  <a:pt x="5373127" y="2184388"/>
                  <a:pt x="5368515" y="2189000"/>
                  <a:pt x="5349492" y="2193611"/>
                </a:cubicBezTo>
                <a:cubicBezTo>
                  <a:pt x="5344881" y="2160754"/>
                  <a:pt x="5401373" y="2165365"/>
                  <a:pt x="5401373" y="2146919"/>
                </a:cubicBezTo>
                <a:cubicBezTo>
                  <a:pt x="5354104" y="2142307"/>
                  <a:pt x="5340269" y="2193611"/>
                  <a:pt x="5316634" y="2212058"/>
                </a:cubicBezTo>
                <a:cubicBezTo>
                  <a:pt x="5316634" y="2193611"/>
                  <a:pt x="5316634" y="2193611"/>
                  <a:pt x="5316634" y="2193611"/>
                </a:cubicBezTo>
                <a:cubicBezTo>
                  <a:pt x="5297612" y="2198223"/>
                  <a:pt x="5293000" y="2207446"/>
                  <a:pt x="5279165" y="2212058"/>
                </a:cubicBezTo>
                <a:cubicBezTo>
                  <a:pt x="5283777" y="2212058"/>
                  <a:pt x="5274553" y="2216670"/>
                  <a:pt x="5274553" y="2221281"/>
                </a:cubicBezTo>
                <a:cubicBezTo>
                  <a:pt x="5283777" y="2225893"/>
                  <a:pt x="5288965" y="2202835"/>
                  <a:pt x="5298188" y="2216670"/>
                </a:cubicBezTo>
                <a:cubicBezTo>
                  <a:pt x="5293576" y="2221281"/>
                  <a:pt x="5288965" y="2230504"/>
                  <a:pt x="5293576" y="2239728"/>
                </a:cubicBezTo>
                <a:cubicBezTo>
                  <a:pt x="5298188" y="2248951"/>
                  <a:pt x="5312599" y="2244339"/>
                  <a:pt x="5317211" y="2253563"/>
                </a:cubicBezTo>
                <a:cubicBezTo>
                  <a:pt x="5312599" y="2262786"/>
                  <a:pt x="5307987" y="2272009"/>
                  <a:pt x="5293576" y="2272009"/>
                </a:cubicBezTo>
                <a:cubicBezTo>
                  <a:pt x="5293576" y="2267398"/>
                  <a:pt x="5298188" y="2262786"/>
                  <a:pt x="5293576" y="2262786"/>
                </a:cubicBezTo>
                <a:cubicBezTo>
                  <a:pt x="5288965" y="2281233"/>
                  <a:pt x="5269942" y="2262786"/>
                  <a:pt x="5256106" y="2276621"/>
                </a:cubicBezTo>
                <a:cubicBezTo>
                  <a:pt x="5260718" y="2272009"/>
                  <a:pt x="5265330" y="2267398"/>
                  <a:pt x="5265330" y="2262786"/>
                </a:cubicBezTo>
                <a:cubicBezTo>
                  <a:pt x="5250919" y="2258174"/>
                  <a:pt x="5246307" y="2267398"/>
                  <a:pt x="5227861" y="2267398"/>
                </a:cubicBezTo>
                <a:cubicBezTo>
                  <a:pt x="5223249" y="2285844"/>
                  <a:pt x="5237084" y="2290456"/>
                  <a:pt x="5246883" y="2295644"/>
                </a:cubicBezTo>
                <a:cubicBezTo>
                  <a:pt x="5218637" y="2323890"/>
                  <a:pt x="5195003" y="2304867"/>
                  <a:pt x="5162145" y="2323890"/>
                </a:cubicBezTo>
                <a:cubicBezTo>
                  <a:pt x="5162145" y="2319278"/>
                  <a:pt x="5162145" y="2310055"/>
                  <a:pt x="5157533" y="2310055"/>
                </a:cubicBezTo>
                <a:cubicBezTo>
                  <a:pt x="5152922" y="2323890"/>
                  <a:pt x="5143122" y="2338301"/>
                  <a:pt x="5124675" y="2338301"/>
                </a:cubicBezTo>
                <a:lnTo>
                  <a:pt x="5120064" y="2333690"/>
                </a:lnTo>
                <a:cubicBezTo>
                  <a:pt x="5139087" y="2300832"/>
                  <a:pt x="5171944" y="2286997"/>
                  <a:pt x="5209414" y="2273162"/>
                </a:cubicBezTo>
                <a:cubicBezTo>
                  <a:pt x="5209414" y="2254716"/>
                  <a:pt x="5233048" y="2259327"/>
                  <a:pt x="5242272" y="2244916"/>
                </a:cubicBezTo>
                <a:cubicBezTo>
                  <a:pt x="5190391" y="2263362"/>
                  <a:pt x="5157533" y="2291609"/>
                  <a:pt x="5110264" y="2296220"/>
                </a:cubicBezTo>
                <a:cubicBezTo>
                  <a:pt x="5110264" y="2291609"/>
                  <a:pt x="5105652" y="2282385"/>
                  <a:pt x="5095853" y="2282385"/>
                </a:cubicBezTo>
                <a:cubicBezTo>
                  <a:pt x="5095853" y="2300832"/>
                  <a:pt x="5081441" y="2305443"/>
                  <a:pt x="5072218" y="2291609"/>
                </a:cubicBezTo>
                <a:cubicBezTo>
                  <a:pt x="5072218" y="2310055"/>
                  <a:pt x="5048583" y="2300832"/>
                  <a:pt x="5048583" y="2319855"/>
                </a:cubicBezTo>
                <a:cubicBezTo>
                  <a:pt x="5053195" y="2319855"/>
                  <a:pt x="5057807" y="2324467"/>
                  <a:pt x="5057807" y="2329078"/>
                </a:cubicBezTo>
                <a:cubicBezTo>
                  <a:pt x="5038784" y="2329078"/>
                  <a:pt x="5038784" y="2347525"/>
                  <a:pt x="5029561" y="2352136"/>
                </a:cubicBezTo>
                <a:cubicBezTo>
                  <a:pt x="4973068" y="2342913"/>
                  <a:pt x="4940210" y="2440910"/>
                  <a:pt x="4888329" y="2398829"/>
                </a:cubicBezTo>
                <a:cubicBezTo>
                  <a:pt x="4944821" y="2323890"/>
                  <a:pt x="5020337" y="2296220"/>
                  <a:pt x="5114875" y="2267974"/>
                </a:cubicBezTo>
                <a:cubicBezTo>
                  <a:pt x="5133899" y="2277197"/>
                  <a:pt x="5195003" y="2263362"/>
                  <a:pt x="5204226" y="2239728"/>
                </a:cubicBezTo>
                <a:cubicBezTo>
                  <a:pt x="5195003" y="2225893"/>
                  <a:pt x="5175980" y="2239728"/>
                  <a:pt x="5166756" y="2230504"/>
                </a:cubicBezTo>
                <a:cubicBezTo>
                  <a:pt x="5181167" y="2216670"/>
                  <a:pt x="5175980" y="2207446"/>
                  <a:pt x="5171368" y="2193035"/>
                </a:cubicBezTo>
                <a:cubicBezTo>
                  <a:pt x="5171368" y="2202258"/>
                  <a:pt x="5143122" y="2206870"/>
                  <a:pt x="5138510" y="2202258"/>
                </a:cubicBezTo>
                <a:cubicBezTo>
                  <a:pt x="5157533" y="2183812"/>
                  <a:pt x="5185779" y="2146342"/>
                  <a:pt x="5195003" y="2127319"/>
                </a:cubicBezTo>
                <a:cubicBezTo>
                  <a:pt x="5162145" y="2141154"/>
                  <a:pt x="5128710" y="2178624"/>
                  <a:pt x="5100464" y="2155565"/>
                </a:cubicBezTo>
                <a:cubicBezTo>
                  <a:pt x="5105076" y="2193035"/>
                  <a:pt x="5114875" y="2183812"/>
                  <a:pt x="5109688" y="2220705"/>
                </a:cubicBezTo>
                <a:cubicBezTo>
                  <a:pt x="5086053" y="2229928"/>
                  <a:pt x="5062418" y="2262786"/>
                  <a:pt x="5029561" y="2248951"/>
                </a:cubicBezTo>
                <a:cubicBezTo>
                  <a:pt x="5067030" y="2239728"/>
                  <a:pt x="5005926" y="2216093"/>
                  <a:pt x="5034172" y="2206870"/>
                </a:cubicBezTo>
                <a:cubicBezTo>
                  <a:pt x="4991515" y="2193035"/>
                  <a:pt x="4982291" y="2239728"/>
                  <a:pt x="4949433" y="2248951"/>
                </a:cubicBezTo>
                <a:cubicBezTo>
                  <a:pt x="4925799" y="2193035"/>
                  <a:pt x="5001314" y="2179200"/>
                  <a:pt x="5034172" y="2146342"/>
                </a:cubicBezTo>
                <a:cubicBezTo>
                  <a:pt x="5005926" y="2141731"/>
                  <a:pt x="4996702" y="2164789"/>
                  <a:pt x="4967880" y="2164789"/>
                </a:cubicBezTo>
                <a:cubicBezTo>
                  <a:pt x="4967880" y="2155565"/>
                  <a:pt x="4996126" y="2150954"/>
                  <a:pt x="4986903" y="2146342"/>
                </a:cubicBezTo>
                <a:cubicBezTo>
                  <a:pt x="4967880" y="2155565"/>
                  <a:pt x="4939634" y="2169400"/>
                  <a:pt x="4915999" y="2164789"/>
                </a:cubicBezTo>
                <a:cubicBezTo>
                  <a:pt x="4906776" y="2150954"/>
                  <a:pt x="4939634" y="2150954"/>
                  <a:pt x="4925223" y="2141731"/>
                </a:cubicBezTo>
                <a:cubicBezTo>
                  <a:pt x="4915999" y="2155565"/>
                  <a:pt x="4901587" y="2160177"/>
                  <a:pt x="4887753" y="2164789"/>
                </a:cubicBezTo>
                <a:cubicBezTo>
                  <a:pt x="4883141" y="2178624"/>
                  <a:pt x="4887753" y="2174012"/>
                  <a:pt x="4887753" y="2193035"/>
                </a:cubicBezTo>
                <a:cubicBezTo>
                  <a:pt x="4864118" y="2202258"/>
                  <a:pt x="4850284" y="2221281"/>
                  <a:pt x="4821461" y="2221281"/>
                </a:cubicBezTo>
                <a:cubicBezTo>
                  <a:pt x="4774191" y="2188423"/>
                  <a:pt x="4736722" y="2263362"/>
                  <a:pt x="4694064" y="2267974"/>
                </a:cubicBezTo>
                <a:cubicBezTo>
                  <a:pt x="4694064" y="2267974"/>
                  <a:pt x="4694064" y="2272586"/>
                  <a:pt x="4684841" y="2267974"/>
                </a:cubicBezTo>
                <a:cubicBezTo>
                  <a:pt x="4684841" y="2267974"/>
                  <a:pt x="4689453" y="2267974"/>
                  <a:pt x="4694064" y="2267974"/>
                </a:cubicBezTo>
                <a:cubicBezTo>
                  <a:pt x="4689453" y="2263362"/>
                  <a:pt x="4684841" y="2254139"/>
                  <a:pt x="4689453" y="2254139"/>
                </a:cubicBezTo>
                <a:cubicBezTo>
                  <a:pt x="4698676" y="2235693"/>
                  <a:pt x="4736722" y="2221281"/>
                  <a:pt x="4713087" y="2198223"/>
                </a:cubicBezTo>
                <a:cubicBezTo>
                  <a:pt x="4694064" y="2212058"/>
                  <a:pt x="4670429" y="2207446"/>
                  <a:pt x="4651983" y="2221281"/>
                </a:cubicBezTo>
                <a:cubicBezTo>
                  <a:pt x="4651983" y="2254139"/>
                  <a:pt x="4632960" y="2267974"/>
                  <a:pt x="4609325" y="2272586"/>
                </a:cubicBezTo>
                <a:cubicBezTo>
                  <a:pt x="4609325" y="2291032"/>
                  <a:pt x="4623737" y="2291032"/>
                  <a:pt x="4623737" y="2310055"/>
                </a:cubicBezTo>
                <a:cubicBezTo>
                  <a:pt x="4609325" y="2319278"/>
                  <a:pt x="4581079" y="2342913"/>
                  <a:pt x="4567244" y="2323890"/>
                </a:cubicBezTo>
                <a:cubicBezTo>
                  <a:pt x="4600102" y="2305443"/>
                  <a:pt x="4604714" y="2244339"/>
                  <a:pt x="4619125" y="2216670"/>
                </a:cubicBezTo>
                <a:cubicBezTo>
                  <a:pt x="4623737" y="2216670"/>
                  <a:pt x="4628349" y="2221281"/>
                  <a:pt x="4633536" y="2221281"/>
                </a:cubicBezTo>
                <a:cubicBezTo>
                  <a:pt x="4657171" y="2183812"/>
                  <a:pt x="4718275" y="2188423"/>
                  <a:pt x="4741910" y="2146342"/>
                </a:cubicBezTo>
                <a:cubicBezTo>
                  <a:pt x="4718275" y="2137119"/>
                  <a:pt x="4713664" y="2164789"/>
                  <a:pt x="4699252" y="2150954"/>
                </a:cubicBezTo>
                <a:cubicBezTo>
                  <a:pt x="4708475" y="2141731"/>
                  <a:pt x="4708475" y="2132507"/>
                  <a:pt x="4703864" y="2127896"/>
                </a:cubicBezTo>
                <a:cubicBezTo>
                  <a:pt x="4684841" y="2150954"/>
                  <a:pt x="4680230" y="2188423"/>
                  <a:pt x="4647371" y="2188423"/>
                </a:cubicBezTo>
                <a:cubicBezTo>
                  <a:pt x="4632960" y="2188423"/>
                  <a:pt x="4638148" y="2169977"/>
                  <a:pt x="4623737" y="2179200"/>
                </a:cubicBezTo>
                <a:cubicBezTo>
                  <a:pt x="4623737" y="2160754"/>
                  <a:pt x="4623737" y="2160754"/>
                  <a:pt x="4623737" y="2160754"/>
                </a:cubicBezTo>
                <a:cubicBezTo>
                  <a:pt x="4614514" y="2160754"/>
                  <a:pt x="4604714" y="2174589"/>
                  <a:pt x="4600102" y="2160754"/>
                </a:cubicBezTo>
                <a:cubicBezTo>
                  <a:pt x="4623737" y="2151530"/>
                  <a:pt x="4632960" y="2081203"/>
                  <a:pt x="4661206" y="2100226"/>
                </a:cubicBezTo>
                <a:cubicBezTo>
                  <a:pt x="4661206" y="2091003"/>
                  <a:pt x="4670429" y="2081779"/>
                  <a:pt x="4684841" y="2071980"/>
                </a:cubicBezTo>
                <a:cubicBezTo>
                  <a:pt x="4751133" y="2048921"/>
                  <a:pt x="4802438" y="2016064"/>
                  <a:pt x="4873342" y="1987817"/>
                </a:cubicBezTo>
                <a:cubicBezTo>
                  <a:pt x="4882565" y="1997041"/>
                  <a:pt x="4873342" y="1997041"/>
                  <a:pt x="4868730" y="2006264"/>
                </a:cubicBezTo>
                <a:cubicBezTo>
                  <a:pt x="4920611" y="1964183"/>
                  <a:pt x="4986326" y="1922102"/>
                  <a:pt x="5061842" y="1912878"/>
                </a:cubicBezTo>
                <a:cubicBezTo>
                  <a:pt x="5090088" y="1903655"/>
                  <a:pt x="5113723" y="1861574"/>
                  <a:pt x="5151192" y="1866186"/>
                </a:cubicBezTo>
                <a:cubicBezTo>
                  <a:pt x="5160415" y="1837939"/>
                  <a:pt x="5188662" y="1833328"/>
                  <a:pt x="5217484" y="1824104"/>
                </a:cubicBezTo>
                <a:cubicBezTo>
                  <a:pt x="5212872" y="1852351"/>
                  <a:pt x="5184627" y="1837939"/>
                  <a:pt x="5165604" y="1861574"/>
                </a:cubicBezTo>
                <a:cubicBezTo>
                  <a:pt x="5174827" y="1866186"/>
                  <a:pt x="5170215" y="1880021"/>
                  <a:pt x="5180015" y="1884632"/>
                </a:cubicBezTo>
                <a:cubicBezTo>
                  <a:pt x="5203649" y="1875409"/>
                  <a:pt x="5212872" y="1851774"/>
                  <a:pt x="5231896" y="1842551"/>
                </a:cubicBezTo>
                <a:cubicBezTo>
                  <a:pt x="5236508" y="1847163"/>
                  <a:pt x="5241119" y="1851774"/>
                  <a:pt x="5236508" y="1856386"/>
                </a:cubicBezTo>
                <a:cubicBezTo>
                  <a:pt x="5250919" y="1856386"/>
                  <a:pt x="5255530" y="1851774"/>
                  <a:pt x="5273977" y="1851774"/>
                </a:cubicBezTo>
                <a:cubicBezTo>
                  <a:pt x="5269365" y="1818916"/>
                  <a:pt x="5288388" y="1809693"/>
                  <a:pt x="5306835" y="1795858"/>
                </a:cubicBezTo>
                <a:cubicBezTo>
                  <a:pt x="5292423" y="1795858"/>
                  <a:pt x="5283200" y="1805082"/>
                  <a:pt x="5269365" y="1805082"/>
                </a:cubicBezTo>
                <a:cubicBezTo>
                  <a:pt x="5269365" y="1800470"/>
                  <a:pt x="5264753" y="1800470"/>
                  <a:pt x="5264753" y="1795858"/>
                </a:cubicBezTo>
                <a:cubicBezTo>
                  <a:pt x="5288388" y="1772800"/>
                  <a:pt x="5321246" y="1753777"/>
                  <a:pt x="5359292" y="1749165"/>
                </a:cubicBezTo>
                <a:cubicBezTo>
                  <a:pt x="5350069" y="1758389"/>
                  <a:pt x="5387538" y="1763000"/>
                  <a:pt x="5363904" y="1782023"/>
                </a:cubicBezTo>
                <a:cubicBezTo>
                  <a:pt x="5368515" y="1768189"/>
                  <a:pt x="5349492" y="1768189"/>
                  <a:pt x="5359292" y="1782023"/>
                </a:cubicBezTo>
                <a:cubicBezTo>
                  <a:pt x="5344881" y="1786635"/>
                  <a:pt x="5368515" y="1772800"/>
                  <a:pt x="5363904" y="1786635"/>
                </a:cubicBezTo>
                <a:cubicBezTo>
                  <a:pt x="5359292" y="1805082"/>
                  <a:pt x="5335657" y="1819493"/>
                  <a:pt x="5340269" y="1833328"/>
                </a:cubicBezTo>
                <a:cubicBezTo>
                  <a:pt x="5340269" y="1819493"/>
                  <a:pt x="5354681" y="1824104"/>
                  <a:pt x="5359292" y="1833328"/>
                </a:cubicBezTo>
                <a:cubicBezTo>
                  <a:pt x="5354681" y="1842551"/>
                  <a:pt x="5335657" y="1842551"/>
                  <a:pt x="5340269" y="1856386"/>
                </a:cubicBezTo>
                <a:cubicBezTo>
                  <a:pt x="5354681" y="1865609"/>
                  <a:pt x="5359292" y="1842551"/>
                  <a:pt x="5359292" y="1851774"/>
                </a:cubicBezTo>
                <a:cubicBezTo>
                  <a:pt x="5363904" y="1865609"/>
                  <a:pt x="5350069" y="1865609"/>
                  <a:pt x="5354681" y="1880021"/>
                </a:cubicBezTo>
                <a:cubicBezTo>
                  <a:pt x="5369092" y="1884632"/>
                  <a:pt x="5392150" y="1856962"/>
                  <a:pt x="5406562" y="1847163"/>
                </a:cubicBezTo>
                <a:cubicBezTo>
                  <a:pt x="5397338" y="1833328"/>
                  <a:pt x="5373703" y="1856386"/>
                  <a:pt x="5363904" y="1847163"/>
                </a:cubicBezTo>
                <a:cubicBezTo>
                  <a:pt x="5411173" y="1837939"/>
                  <a:pt x="5425008" y="1795858"/>
                  <a:pt x="5463054" y="1772224"/>
                </a:cubicBezTo>
                <a:cubicBezTo>
                  <a:pt x="5453830" y="1772224"/>
                  <a:pt x="5444031" y="1772224"/>
                  <a:pt x="5444031" y="1767612"/>
                </a:cubicBezTo>
                <a:cubicBezTo>
                  <a:pt x="5472277" y="1749165"/>
                  <a:pt x="5448642" y="1730143"/>
                  <a:pt x="5481501" y="1711696"/>
                </a:cubicBezTo>
                <a:cubicBezTo>
                  <a:pt x="5467089" y="1707084"/>
                  <a:pt x="5457865" y="1720919"/>
                  <a:pt x="5457865" y="1707084"/>
                </a:cubicBezTo>
                <a:cubicBezTo>
                  <a:pt x="5467089" y="1693250"/>
                  <a:pt x="5500523" y="1674226"/>
                  <a:pt x="5495335" y="1665003"/>
                </a:cubicBezTo>
                <a:cubicBezTo>
                  <a:pt x="5490724" y="1660392"/>
                  <a:pt x="5448066" y="1674226"/>
                  <a:pt x="5438843" y="1693250"/>
                </a:cubicBezTo>
                <a:cubicBezTo>
                  <a:pt x="5434231" y="1693250"/>
                  <a:pt x="5429620" y="1688638"/>
                  <a:pt x="5419820" y="1684026"/>
                </a:cubicBezTo>
                <a:cubicBezTo>
                  <a:pt x="5405408" y="1693250"/>
                  <a:pt x="5400797" y="1707084"/>
                  <a:pt x="5377162" y="1707084"/>
                </a:cubicBezTo>
                <a:cubicBezTo>
                  <a:pt x="5377162" y="1697861"/>
                  <a:pt x="5381774" y="1678838"/>
                  <a:pt x="5372551" y="1674226"/>
                </a:cubicBezTo>
                <a:cubicBezTo>
                  <a:pt x="5325281" y="1688061"/>
                  <a:pt x="5283200" y="1743977"/>
                  <a:pt x="5240543" y="1725531"/>
                </a:cubicBezTo>
                <a:cubicBezTo>
                  <a:pt x="5207685" y="1772224"/>
                  <a:pt x="5155804" y="1767612"/>
                  <a:pt x="5108534" y="1786058"/>
                </a:cubicBezTo>
                <a:cubicBezTo>
                  <a:pt x="5108534" y="1832751"/>
                  <a:pt x="5042242" y="1818916"/>
                  <a:pt x="5013996" y="1846586"/>
                </a:cubicBezTo>
                <a:cubicBezTo>
                  <a:pt x="5004773" y="1832751"/>
                  <a:pt x="5023220" y="1823528"/>
                  <a:pt x="5004773" y="1818340"/>
                </a:cubicBezTo>
                <a:cubicBezTo>
                  <a:pt x="5042242" y="1785482"/>
                  <a:pt x="5075677" y="1720343"/>
                  <a:pt x="5146004" y="1753201"/>
                </a:cubicBezTo>
                <a:cubicBezTo>
                  <a:pt x="5155227" y="1743977"/>
                  <a:pt x="5160415" y="1734754"/>
                  <a:pt x="5178862" y="1730143"/>
                </a:cubicBezTo>
                <a:cubicBezTo>
                  <a:pt x="5183473" y="1716308"/>
                  <a:pt x="5174250" y="1720919"/>
                  <a:pt x="5169638" y="1716308"/>
                </a:cubicBezTo>
                <a:cubicBezTo>
                  <a:pt x="5184050" y="1707084"/>
                  <a:pt x="5184050" y="1707084"/>
                  <a:pt x="5178862" y="1693250"/>
                </a:cubicBezTo>
                <a:cubicBezTo>
                  <a:pt x="5197885" y="1688638"/>
                  <a:pt x="5207108" y="1674803"/>
                  <a:pt x="5230743" y="1670191"/>
                </a:cubicBezTo>
                <a:cubicBezTo>
                  <a:pt x="5245154" y="1670191"/>
                  <a:pt x="5239966" y="1688638"/>
                  <a:pt x="5254378" y="1688638"/>
                </a:cubicBezTo>
                <a:cubicBezTo>
                  <a:pt x="5282624" y="1679415"/>
                  <a:pt x="5301646" y="1660392"/>
                  <a:pt x="5310870" y="1632722"/>
                </a:cubicBezTo>
                <a:cubicBezTo>
                  <a:pt x="5287235" y="1628110"/>
                  <a:pt x="5291847" y="1614275"/>
                  <a:pt x="5291847" y="1599864"/>
                </a:cubicBezTo>
                <a:cubicBezTo>
                  <a:pt x="5268213" y="1595252"/>
                  <a:pt x="5268213" y="1571618"/>
                  <a:pt x="5239966" y="1576806"/>
                </a:cubicBezTo>
                <a:cubicBezTo>
                  <a:pt x="5239966" y="1562971"/>
                  <a:pt x="5230743" y="1562971"/>
                  <a:pt x="5235354" y="1548560"/>
                </a:cubicBezTo>
                <a:cubicBezTo>
                  <a:pt x="5258989" y="1534725"/>
                  <a:pt x="5282624" y="1520313"/>
                  <a:pt x="5310870" y="1506478"/>
                </a:cubicBezTo>
                <a:cubicBezTo>
                  <a:pt x="5306258" y="1473621"/>
                  <a:pt x="5371974" y="1436727"/>
                  <a:pt x="5395609" y="1450562"/>
                </a:cubicBezTo>
                <a:cubicBezTo>
                  <a:pt x="5390997" y="1459786"/>
                  <a:pt x="5371974" y="1459786"/>
                  <a:pt x="5367362" y="1469009"/>
                </a:cubicBezTo>
                <a:cubicBezTo>
                  <a:pt x="5410020" y="1469009"/>
                  <a:pt x="5433655" y="1455174"/>
                  <a:pt x="5461901" y="1436151"/>
                </a:cubicBezTo>
                <a:cubicBezTo>
                  <a:pt x="5452678" y="1384847"/>
                  <a:pt x="5504559" y="1417704"/>
                  <a:pt x="5504559" y="1384847"/>
                </a:cubicBezTo>
                <a:cubicBezTo>
                  <a:pt x="5467089" y="1398682"/>
                  <a:pt x="5443454" y="1384847"/>
                  <a:pt x="5410020" y="1403293"/>
                </a:cubicBezTo>
                <a:cubicBezTo>
                  <a:pt x="5395609" y="1407905"/>
                  <a:pt x="5386386" y="1436151"/>
                  <a:pt x="5372551" y="1440763"/>
                </a:cubicBezTo>
                <a:cubicBezTo>
                  <a:pt x="5372551" y="1440763"/>
                  <a:pt x="5273400" y="1417704"/>
                  <a:pt x="5264177" y="1417704"/>
                </a:cubicBezTo>
                <a:cubicBezTo>
                  <a:pt x="5259566" y="1422316"/>
                  <a:pt x="5245154" y="1440763"/>
                  <a:pt x="5235931" y="1440763"/>
                </a:cubicBezTo>
                <a:cubicBezTo>
                  <a:pt x="5221519" y="1445374"/>
                  <a:pt x="5207685" y="1445374"/>
                  <a:pt x="5198461" y="1463821"/>
                </a:cubicBezTo>
                <a:cubicBezTo>
                  <a:pt x="5165604" y="1430963"/>
                  <a:pt x="5132169" y="1486879"/>
                  <a:pt x="5099311" y="1492067"/>
                </a:cubicBezTo>
                <a:cubicBezTo>
                  <a:pt x="5075677" y="1487455"/>
                  <a:pt x="5061842" y="1487455"/>
                  <a:pt x="5047430" y="1478232"/>
                </a:cubicBezTo>
                <a:cubicBezTo>
                  <a:pt x="5061842" y="1449986"/>
                  <a:pt x="5084900" y="1431539"/>
                  <a:pt x="5118335" y="1417704"/>
                </a:cubicBezTo>
                <a:cubicBezTo>
                  <a:pt x="5127558" y="1422316"/>
                  <a:pt x="5127558" y="1431539"/>
                  <a:pt x="5137357" y="1436151"/>
                </a:cubicBezTo>
                <a:cubicBezTo>
                  <a:pt x="5137357" y="1417704"/>
                  <a:pt x="5137357" y="1422316"/>
                  <a:pt x="5141969" y="1407905"/>
                </a:cubicBezTo>
                <a:cubicBezTo>
                  <a:pt x="5179439" y="1398682"/>
                  <a:pt x="5198461" y="1365824"/>
                  <a:pt x="5226707" y="1342765"/>
                </a:cubicBezTo>
                <a:cubicBezTo>
                  <a:pt x="5207685" y="1342765"/>
                  <a:pt x="5207685" y="1351989"/>
                  <a:pt x="5198461" y="1342765"/>
                </a:cubicBezTo>
                <a:cubicBezTo>
                  <a:pt x="5222096" y="1324319"/>
                  <a:pt x="5250342" y="1305296"/>
                  <a:pt x="5287811" y="1296073"/>
                </a:cubicBezTo>
                <a:cubicBezTo>
                  <a:pt x="5287811" y="1314519"/>
                  <a:pt x="5302223" y="1309908"/>
                  <a:pt x="5311447" y="1305296"/>
                </a:cubicBezTo>
                <a:cubicBezTo>
                  <a:pt x="5311447" y="1300684"/>
                  <a:pt x="5311447" y="1286849"/>
                  <a:pt x="5306835" y="1282238"/>
                </a:cubicBezTo>
                <a:cubicBezTo>
                  <a:pt x="5306835" y="1286849"/>
                  <a:pt x="5283200" y="1286849"/>
                  <a:pt x="5287811" y="1282238"/>
                </a:cubicBezTo>
                <a:cubicBezTo>
                  <a:pt x="5287811" y="1277626"/>
                  <a:pt x="5283200" y="1277626"/>
                  <a:pt x="5283200" y="1273015"/>
                </a:cubicBezTo>
                <a:cubicBezTo>
                  <a:pt x="5311447" y="1254568"/>
                  <a:pt x="5330469" y="1240157"/>
                  <a:pt x="5330469" y="1212487"/>
                </a:cubicBezTo>
                <a:cubicBezTo>
                  <a:pt x="5311447" y="1212487"/>
                  <a:pt x="5311447" y="1189429"/>
                  <a:pt x="5293000" y="1189429"/>
                </a:cubicBezTo>
                <a:cubicBezTo>
                  <a:pt x="5307411" y="1161183"/>
                  <a:pt x="5340269" y="1147348"/>
                  <a:pt x="5354104" y="1114490"/>
                </a:cubicBezTo>
                <a:cubicBezTo>
                  <a:pt x="5297612" y="1128325"/>
                  <a:pt x="5222096" y="1081632"/>
                  <a:pt x="5179439" y="1128325"/>
                </a:cubicBezTo>
                <a:cubicBezTo>
                  <a:pt x="5188662" y="1128325"/>
                  <a:pt x="5184050" y="1146771"/>
                  <a:pt x="5193850" y="1151383"/>
                </a:cubicBezTo>
                <a:cubicBezTo>
                  <a:pt x="5170215" y="1160606"/>
                  <a:pt x="5127558" y="1188852"/>
                  <a:pt x="5104500" y="1174441"/>
                </a:cubicBezTo>
                <a:cubicBezTo>
                  <a:pt x="5104500" y="1146195"/>
                  <a:pt x="5109111" y="1127748"/>
                  <a:pt x="5132746" y="1123137"/>
                </a:cubicBezTo>
                <a:cubicBezTo>
                  <a:pt x="5156380" y="1090279"/>
                  <a:pt x="5175403" y="1048198"/>
                  <a:pt x="5184627" y="1011304"/>
                </a:cubicBezTo>
                <a:cubicBezTo>
                  <a:pt x="5160992" y="1006693"/>
                  <a:pt x="5151768" y="1002081"/>
                  <a:pt x="5123522" y="1006693"/>
                </a:cubicBezTo>
                <a:cubicBezTo>
                  <a:pt x="5118911" y="997470"/>
                  <a:pt x="5114299" y="988246"/>
                  <a:pt x="5109111" y="973835"/>
                </a:cubicBezTo>
                <a:cubicBezTo>
                  <a:pt x="5118335" y="969223"/>
                  <a:pt x="5128134" y="964612"/>
                  <a:pt x="5132746" y="955388"/>
                </a:cubicBezTo>
                <a:cubicBezTo>
                  <a:pt x="5080865" y="960000"/>
                  <a:pt x="5024372" y="960000"/>
                  <a:pt x="5005349" y="1006693"/>
                </a:cubicBezTo>
                <a:cubicBezTo>
                  <a:pt x="5014573" y="1025139"/>
                  <a:pt x="5028984" y="1029751"/>
                  <a:pt x="5033595" y="1053386"/>
                </a:cubicBezTo>
                <a:cubicBezTo>
                  <a:pt x="5009961" y="1062609"/>
                  <a:pt x="4967303" y="1076444"/>
                  <a:pt x="4939057" y="1062609"/>
                </a:cubicBezTo>
                <a:cubicBezTo>
                  <a:pt x="4943669" y="1053386"/>
                  <a:pt x="4953468" y="1039551"/>
                  <a:pt x="4962692" y="1029751"/>
                </a:cubicBezTo>
                <a:cubicBezTo>
                  <a:pt x="4948281" y="1029751"/>
                  <a:pt x="4948281" y="1048198"/>
                  <a:pt x="4934446" y="1052809"/>
                </a:cubicBezTo>
                <a:cubicBezTo>
                  <a:pt x="4934446" y="1038974"/>
                  <a:pt x="4920034" y="1038974"/>
                  <a:pt x="4915422" y="1034363"/>
                </a:cubicBezTo>
                <a:cubicBezTo>
                  <a:pt x="4939057" y="987670"/>
                  <a:pt x="4948281" y="1001505"/>
                  <a:pt x="4958080" y="950200"/>
                </a:cubicBezTo>
                <a:cubicBezTo>
                  <a:pt x="4939057" y="940977"/>
                  <a:pt x="4896976" y="973259"/>
                  <a:pt x="4882565" y="950200"/>
                </a:cubicBezTo>
                <a:cubicBezTo>
                  <a:pt x="4882565" y="945589"/>
                  <a:pt x="4887176" y="945589"/>
                  <a:pt x="4891788" y="936365"/>
                </a:cubicBezTo>
                <a:cubicBezTo>
                  <a:pt x="4844519" y="940977"/>
                  <a:pt x="4835295" y="983058"/>
                  <a:pt x="4807049" y="1001505"/>
                </a:cubicBezTo>
                <a:cubicBezTo>
                  <a:pt x="4783414" y="1024563"/>
                  <a:pt x="4745945" y="1029751"/>
                  <a:pt x="4703288" y="1034363"/>
                </a:cubicBezTo>
                <a:cubicBezTo>
                  <a:pt x="4703288" y="1025139"/>
                  <a:pt x="4712511" y="1020528"/>
                  <a:pt x="4703288" y="1011304"/>
                </a:cubicBezTo>
                <a:cubicBezTo>
                  <a:pt x="4660630" y="1011304"/>
                  <a:pt x="4642183" y="1048774"/>
                  <a:pt x="4590302" y="1053386"/>
                </a:cubicBezTo>
                <a:cubicBezTo>
                  <a:pt x="4590302" y="1034939"/>
                  <a:pt x="4599526" y="1034939"/>
                  <a:pt x="4590302" y="1020528"/>
                </a:cubicBezTo>
                <a:cubicBezTo>
                  <a:pt x="4571280" y="1015916"/>
                  <a:pt x="4575891" y="1038974"/>
                  <a:pt x="4552833" y="1034363"/>
                </a:cubicBezTo>
                <a:cubicBezTo>
                  <a:pt x="4552833" y="1029751"/>
                  <a:pt x="4548222" y="1029751"/>
                  <a:pt x="4548222" y="1025139"/>
                </a:cubicBezTo>
                <a:cubicBezTo>
                  <a:pt x="4562633" y="1011304"/>
                  <a:pt x="4567244" y="992282"/>
                  <a:pt x="4585691" y="992282"/>
                </a:cubicBezTo>
                <a:cubicBezTo>
                  <a:pt x="4585691" y="978447"/>
                  <a:pt x="4581079" y="969223"/>
                  <a:pt x="4576468" y="964035"/>
                </a:cubicBezTo>
                <a:cubicBezTo>
                  <a:pt x="4585691" y="945589"/>
                  <a:pt x="4604714" y="935789"/>
                  <a:pt x="4628349" y="945589"/>
                </a:cubicBezTo>
                <a:cubicBezTo>
                  <a:pt x="4632960" y="912731"/>
                  <a:pt x="4675618" y="922531"/>
                  <a:pt x="4689453" y="898896"/>
                </a:cubicBezTo>
                <a:cubicBezTo>
                  <a:pt x="4698676" y="908119"/>
                  <a:pt x="4684841" y="912731"/>
                  <a:pt x="4694064" y="921954"/>
                </a:cubicBezTo>
                <a:cubicBezTo>
                  <a:pt x="4717699" y="921954"/>
                  <a:pt x="4731533" y="889096"/>
                  <a:pt x="4750557" y="908119"/>
                </a:cubicBezTo>
                <a:cubicBezTo>
                  <a:pt x="4745945" y="912731"/>
                  <a:pt x="4750557" y="926566"/>
                  <a:pt x="4741334" y="931177"/>
                </a:cubicBezTo>
                <a:cubicBezTo>
                  <a:pt x="4755745" y="935789"/>
                  <a:pt x="4755745" y="949624"/>
                  <a:pt x="4774191" y="945012"/>
                </a:cubicBezTo>
                <a:cubicBezTo>
                  <a:pt x="4774191" y="931177"/>
                  <a:pt x="4774191" y="931177"/>
                  <a:pt x="4774191" y="931177"/>
                </a:cubicBezTo>
                <a:cubicBezTo>
                  <a:pt x="4774191" y="921954"/>
                  <a:pt x="4759780" y="926566"/>
                  <a:pt x="4759780" y="921954"/>
                </a:cubicBezTo>
                <a:cubicBezTo>
                  <a:pt x="4764392" y="908119"/>
                  <a:pt x="4769003" y="912731"/>
                  <a:pt x="4764392" y="898896"/>
                </a:cubicBezTo>
                <a:cubicBezTo>
                  <a:pt x="4820884" y="875838"/>
                  <a:pt x="4858930" y="833757"/>
                  <a:pt x="4891788" y="787064"/>
                </a:cubicBezTo>
                <a:cubicBezTo>
                  <a:pt x="4816273" y="805510"/>
                  <a:pt x="4774191" y="871226"/>
                  <a:pt x="4707899" y="885061"/>
                </a:cubicBezTo>
                <a:cubicBezTo>
                  <a:pt x="4717122" y="875838"/>
                  <a:pt x="4726922" y="871226"/>
                  <a:pt x="4736145" y="862003"/>
                </a:cubicBezTo>
                <a:cubicBezTo>
                  <a:pt x="4679653" y="890249"/>
                  <a:pt x="4599526" y="899472"/>
                  <a:pt x="4552256" y="941554"/>
                </a:cubicBezTo>
                <a:cubicBezTo>
                  <a:pt x="4524010" y="936942"/>
                  <a:pt x="4509599" y="923107"/>
                  <a:pt x="4500376" y="899472"/>
                </a:cubicBezTo>
                <a:cubicBezTo>
                  <a:pt x="4509599" y="862003"/>
                  <a:pt x="4556868" y="862003"/>
                  <a:pt x="4571280" y="829722"/>
                </a:cubicBezTo>
                <a:cubicBezTo>
                  <a:pt x="4533810" y="852780"/>
                  <a:pt x="4486541" y="885638"/>
                  <a:pt x="4434660" y="881026"/>
                </a:cubicBezTo>
                <a:cubicBezTo>
                  <a:pt x="4434660" y="852780"/>
                  <a:pt x="4462906" y="857968"/>
                  <a:pt x="4477317" y="843556"/>
                </a:cubicBezTo>
                <a:cubicBezTo>
                  <a:pt x="4458295" y="838945"/>
                  <a:pt x="4439848" y="852780"/>
                  <a:pt x="4430048" y="843556"/>
                </a:cubicBezTo>
                <a:cubicBezTo>
                  <a:pt x="4505564" y="829722"/>
                  <a:pt x="4505564" y="745559"/>
                  <a:pt x="4585691" y="750171"/>
                </a:cubicBezTo>
                <a:cubicBezTo>
                  <a:pt x="4590302" y="717313"/>
                  <a:pt x="4637572" y="694255"/>
                  <a:pt x="4670429" y="721925"/>
                </a:cubicBezTo>
                <a:cubicBezTo>
                  <a:pt x="4717699" y="703478"/>
                  <a:pt x="4684841" y="595681"/>
                  <a:pt x="4759780" y="614704"/>
                </a:cubicBezTo>
                <a:cubicBezTo>
                  <a:pt x="4745368" y="633151"/>
                  <a:pt x="4736145" y="652174"/>
                  <a:pt x="4726922" y="675232"/>
                </a:cubicBezTo>
                <a:cubicBezTo>
                  <a:pt x="4726922" y="689067"/>
                  <a:pt x="4750557" y="698290"/>
                  <a:pt x="4736145" y="712701"/>
                </a:cubicBezTo>
                <a:cubicBezTo>
                  <a:pt x="4764392" y="712701"/>
                  <a:pt x="4783414" y="675232"/>
                  <a:pt x="4816273" y="689643"/>
                </a:cubicBezTo>
                <a:cubicBezTo>
                  <a:pt x="4816273" y="703478"/>
                  <a:pt x="4801861" y="694255"/>
                  <a:pt x="4797249" y="703478"/>
                </a:cubicBezTo>
                <a:cubicBezTo>
                  <a:pt x="4853742" y="703478"/>
                  <a:pt x="4872765" y="666009"/>
                  <a:pt x="4896400" y="633727"/>
                </a:cubicBezTo>
                <a:cubicBezTo>
                  <a:pt x="4877377" y="605481"/>
                  <a:pt x="4901011" y="587035"/>
                  <a:pt x="4910811" y="573200"/>
                </a:cubicBezTo>
                <a:cubicBezTo>
                  <a:pt x="4877953" y="582423"/>
                  <a:pt x="4835295" y="591646"/>
                  <a:pt x="4821461" y="563976"/>
                </a:cubicBezTo>
                <a:cubicBezTo>
                  <a:pt x="4830684" y="554753"/>
                  <a:pt x="4835872" y="550141"/>
                  <a:pt x="4845095" y="545530"/>
                </a:cubicBezTo>
                <a:cubicBezTo>
                  <a:pt x="4830684" y="540918"/>
                  <a:pt x="4816849" y="531695"/>
                  <a:pt x="4793214" y="536307"/>
                </a:cubicBezTo>
                <a:cubicBezTo>
                  <a:pt x="4793214" y="531695"/>
                  <a:pt x="4797826" y="527083"/>
                  <a:pt x="4797826" y="522472"/>
                </a:cubicBezTo>
                <a:cubicBezTo>
                  <a:pt x="4783414" y="517860"/>
                  <a:pt x="4764968" y="522472"/>
                  <a:pt x="4750557" y="531695"/>
                </a:cubicBezTo>
                <a:cubicBezTo>
                  <a:pt x="4769580" y="564553"/>
                  <a:pt x="4726922" y="569164"/>
                  <a:pt x="4703288" y="578388"/>
                </a:cubicBezTo>
                <a:cubicBezTo>
                  <a:pt x="4703288" y="564553"/>
                  <a:pt x="4717699" y="569164"/>
                  <a:pt x="4717699" y="559941"/>
                </a:cubicBezTo>
                <a:cubicBezTo>
                  <a:pt x="4703288" y="555330"/>
                  <a:pt x="4684841" y="564553"/>
                  <a:pt x="4680230" y="555330"/>
                </a:cubicBezTo>
                <a:cubicBezTo>
                  <a:pt x="4671006" y="546106"/>
                  <a:pt x="4684841" y="532271"/>
                  <a:pt x="4675618" y="522472"/>
                </a:cubicBezTo>
                <a:cubicBezTo>
                  <a:pt x="4619125" y="522472"/>
                  <a:pt x="4581079" y="564553"/>
                  <a:pt x="4529198" y="550718"/>
                </a:cubicBezTo>
                <a:cubicBezTo>
                  <a:pt x="4538421" y="513248"/>
                  <a:pt x="4613937" y="536883"/>
                  <a:pt x="4623737" y="494802"/>
                </a:cubicBezTo>
                <a:cubicBezTo>
                  <a:pt x="4604714" y="485579"/>
                  <a:pt x="4604714" y="490190"/>
                  <a:pt x="4614514" y="476355"/>
                </a:cubicBezTo>
                <a:cubicBezTo>
                  <a:pt x="4605291" y="467132"/>
                  <a:pt x="4562633" y="494802"/>
                  <a:pt x="4548222" y="471744"/>
                </a:cubicBezTo>
                <a:cubicBezTo>
                  <a:pt x="4557445" y="467132"/>
                  <a:pt x="4590879" y="443497"/>
                  <a:pt x="4581079" y="448686"/>
                </a:cubicBezTo>
                <a:cubicBezTo>
                  <a:pt x="4543610" y="457909"/>
                  <a:pt x="4510176" y="467132"/>
                  <a:pt x="4477317" y="471744"/>
                </a:cubicBezTo>
                <a:cubicBezTo>
                  <a:pt x="4462906" y="462520"/>
                  <a:pt x="4453683" y="453297"/>
                  <a:pt x="4444460" y="438886"/>
                </a:cubicBezTo>
                <a:cubicBezTo>
                  <a:pt x="4449071" y="425051"/>
                  <a:pt x="4463482" y="420439"/>
                  <a:pt x="4481929" y="420439"/>
                </a:cubicBezTo>
                <a:cubicBezTo>
                  <a:pt x="4477317" y="425051"/>
                  <a:pt x="4472706" y="425051"/>
                  <a:pt x="4477317" y="434274"/>
                </a:cubicBezTo>
                <a:cubicBezTo>
                  <a:pt x="4486541" y="429663"/>
                  <a:pt x="4500952" y="429663"/>
                  <a:pt x="4500952" y="420439"/>
                </a:cubicBezTo>
                <a:cubicBezTo>
                  <a:pt x="4491729" y="411216"/>
                  <a:pt x="4477317" y="401993"/>
                  <a:pt x="4468094" y="392193"/>
                </a:cubicBezTo>
                <a:cubicBezTo>
                  <a:pt x="4420825" y="406028"/>
                  <a:pt x="4392579" y="434274"/>
                  <a:pt x="4378744" y="476355"/>
                </a:cubicBezTo>
                <a:cubicBezTo>
                  <a:pt x="4364333" y="471744"/>
                  <a:pt x="4355109" y="462520"/>
                  <a:pt x="4341274" y="457909"/>
                </a:cubicBezTo>
                <a:cubicBezTo>
                  <a:pt x="4360298" y="453297"/>
                  <a:pt x="4355686" y="425051"/>
                  <a:pt x="4350498" y="415828"/>
                </a:cubicBezTo>
                <a:cubicBezTo>
                  <a:pt x="4345886" y="420439"/>
                  <a:pt x="4350498" y="434274"/>
                  <a:pt x="4341274" y="434274"/>
                </a:cubicBezTo>
                <a:cubicBezTo>
                  <a:pt x="4336663" y="434274"/>
                  <a:pt x="4326863" y="434274"/>
                  <a:pt x="4326863" y="438886"/>
                </a:cubicBezTo>
                <a:cubicBezTo>
                  <a:pt x="4336086" y="425051"/>
                  <a:pt x="4312452" y="420439"/>
                  <a:pt x="4307840" y="410640"/>
                </a:cubicBezTo>
                <a:cubicBezTo>
                  <a:pt x="4255959" y="419863"/>
                  <a:pt x="4232325" y="457332"/>
                  <a:pt x="4175832" y="448109"/>
                </a:cubicBezTo>
                <a:cubicBezTo>
                  <a:pt x="4166608" y="434274"/>
                  <a:pt x="4194855" y="425051"/>
                  <a:pt x="4194855" y="410640"/>
                </a:cubicBezTo>
                <a:cubicBezTo>
                  <a:pt x="4180444" y="406028"/>
                  <a:pt x="4175832" y="382393"/>
                  <a:pt x="4161997" y="377782"/>
                </a:cubicBezTo>
                <a:cubicBezTo>
                  <a:pt x="4161997" y="373170"/>
                  <a:pt x="4190244" y="368558"/>
                  <a:pt x="4176409" y="363947"/>
                </a:cubicBezTo>
                <a:cubicBezTo>
                  <a:pt x="4157385" y="377782"/>
                  <a:pt x="4152774" y="350112"/>
                  <a:pt x="4133751" y="363947"/>
                </a:cubicBezTo>
                <a:cubicBezTo>
                  <a:pt x="4077258" y="415251"/>
                  <a:pt x="4053624" y="499413"/>
                  <a:pt x="4001743" y="555330"/>
                </a:cubicBezTo>
                <a:cubicBezTo>
                  <a:pt x="4001743" y="583576"/>
                  <a:pt x="4001743" y="583576"/>
                  <a:pt x="4001743" y="583576"/>
                </a:cubicBezTo>
                <a:cubicBezTo>
                  <a:pt x="3978108" y="592799"/>
                  <a:pt x="3921616" y="621045"/>
                  <a:pt x="3917004" y="569741"/>
                </a:cubicBezTo>
                <a:cubicBezTo>
                  <a:pt x="3902593" y="578964"/>
                  <a:pt x="3888758" y="565129"/>
                  <a:pt x="3865124" y="565129"/>
                </a:cubicBezTo>
                <a:cubicBezTo>
                  <a:pt x="3855900" y="560518"/>
                  <a:pt x="3869735" y="546683"/>
                  <a:pt x="3865124" y="542071"/>
                </a:cubicBezTo>
                <a:cubicBezTo>
                  <a:pt x="3850712" y="542071"/>
                  <a:pt x="3846100" y="551294"/>
                  <a:pt x="3841489" y="537459"/>
                </a:cubicBezTo>
                <a:cubicBezTo>
                  <a:pt x="3850712" y="514401"/>
                  <a:pt x="3836877" y="504602"/>
                  <a:pt x="3841489" y="495378"/>
                </a:cubicBezTo>
                <a:cubicBezTo>
                  <a:pt x="3789608" y="513825"/>
                  <a:pt x="3718704" y="513825"/>
                  <a:pt x="3695070" y="565129"/>
                </a:cubicBezTo>
                <a:cubicBezTo>
                  <a:pt x="3680658" y="560518"/>
                  <a:pt x="3662211" y="569741"/>
                  <a:pt x="3671435" y="574353"/>
                </a:cubicBezTo>
                <a:cubicBezTo>
                  <a:pt x="3714092" y="555906"/>
                  <a:pt x="3760786" y="560518"/>
                  <a:pt x="3798831" y="532271"/>
                </a:cubicBezTo>
                <a:cubicBezTo>
                  <a:pt x="3803443" y="536883"/>
                  <a:pt x="3817854" y="541495"/>
                  <a:pt x="3817854" y="550718"/>
                </a:cubicBezTo>
                <a:cubicBezTo>
                  <a:pt x="3808631" y="550718"/>
                  <a:pt x="3803443" y="559941"/>
                  <a:pt x="3803443" y="564553"/>
                </a:cubicBezTo>
                <a:cubicBezTo>
                  <a:pt x="3812666" y="573776"/>
                  <a:pt x="3827078" y="559941"/>
                  <a:pt x="3827078" y="564553"/>
                </a:cubicBezTo>
                <a:cubicBezTo>
                  <a:pt x="3812666" y="573776"/>
                  <a:pt x="3808054" y="587611"/>
                  <a:pt x="3812666" y="606634"/>
                </a:cubicBezTo>
                <a:cubicBezTo>
                  <a:pt x="3793643" y="611246"/>
                  <a:pt x="3765397" y="611246"/>
                  <a:pt x="3746374" y="606634"/>
                </a:cubicBezTo>
                <a:cubicBezTo>
                  <a:pt x="3737150" y="606634"/>
                  <a:pt x="3746374" y="625080"/>
                  <a:pt x="3737150" y="625080"/>
                </a:cubicBezTo>
                <a:cubicBezTo>
                  <a:pt x="3685269" y="629692"/>
                  <a:pt x="3657024" y="653327"/>
                  <a:pt x="3628777" y="680996"/>
                </a:cubicBezTo>
                <a:cubicBezTo>
                  <a:pt x="3591308" y="667162"/>
                  <a:pt x="3567673" y="690220"/>
                  <a:pt x="3539427" y="699443"/>
                </a:cubicBezTo>
                <a:cubicBezTo>
                  <a:pt x="3539427" y="717890"/>
                  <a:pt x="3553838" y="717890"/>
                  <a:pt x="3553838" y="736913"/>
                </a:cubicBezTo>
                <a:cubicBezTo>
                  <a:pt x="3572861" y="732301"/>
                  <a:pt x="3582085" y="713854"/>
                  <a:pt x="3596496" y="704055"/>
                </a:cubicBezTo>
                <a:cubicBezTo>
                  <a:pt x="3605719" y="713278"/>
                  <a:pt x="3624742" y="713278"/>
                  <a:pt x="3633966" y="722501"/>
                </a:cubicBezTo>
                <a:cubicBezTo>
                  <a:pt x="3582085" y="759971"/>
                  <a:pt x="3534815" y="825110"/>
                  <a:pt x="3450077" y="802052"/>
                </a:cubicBezTo>
                <a:cubicBezTo>
                  <a:pt x="3431053" y="769194"/>
                  <a:pt x="3412607" y="741524"/>
                  <a:pt x="3407419" y="694831"/>
                </a:cubicBezTo>
                <a:cubicBezTo>
                  <a:pt x="3369949" y="694831"/>
                  <a:pt x="3369949" y="629692"/>
                  <a:pt x="3379173" y="610669"/>
                </a:cubicBezTo>
                <a:cubicBezTo>
                  <a:pt x="3393584" y="568588"/>
                  <a:pt x="3496769" y="563976"/>
                  <a:pt x="3468523" y="503449"/>
                </a:cubicBezTo>
                <a:cubicBezTo>
                  <a:pt x="3463912" y="498837"/>
                  <a:pt x="3449500" y="503449"/>
                  <a:pt x="3440277" y="503449"/>
                </a:cubicBezTo>
                <a:cubicBezTo>
                  <a:pt x="3412031" y="475202"/>
                  <a:pt x="3412031" y="414675"/>
                  <a:pt x="3373984" y="405452"/>
                </a:cubicBezTo>
                <a:cubicBezTo>
                  <a:pt x="3359573" y="400840"/>
                  <a:pt x="3345739" y="423898"/>
                  <a:pt x="3336515" y="400840"/>
                </a:cubicBezTo>
                <a:cubicBezTo>
                  <a:pt x="3369373" y="377782"/>
                  <a:pt x="3379173" y="325901"/>
                  <a:pt x="3402807" y="293619"/>
                </a:cubicBezTo>
                <a:cubicBezTo>
                  <a:pt x="3341703" y="302843"/>
                  <a:pt x="3261576" y="298231"/>
                  <a:pt x="3199896" y="321866"/>
                </a:cubicBezTo>
                <a:cubicBezTo>
                  <a:pt x="3204507" y="312642"/>
                  <a:pt x="3218919" y="312642"/>
                  <a:pt x="3218919" y="303419"/>
                </a:cubicBezTo>
                <a:cubicBezTo>
                  <a:pt x="3199896" y="312642"/>
                  <a:pt x="3190672" y="312642"/>
                  <a:pt x="3171649" y="317254"/>
                </a:cubicBezTo>
                <a:cubicBezTo>
                  <a:pt x="3171649" y="326477"/>
                  <a:pt x="3171649" y="335701"/>
                  <a:pt x="3176261" y="340312"/>
                </a:cubicBezTo>
                <a:cubicBezTo>
                  <a:pt x="3152627" y="354147"/>
                  <a:pt x="3119768" y="391617"/>
                  <a:pt x="3091522" y="373170"/>
                </a:cubicBezTo>
                <a:cubicBezTo>
                  <a:pt x="3058664" y="382393"/>
                  <a:pt x="3058664" y="419863"/>
                  <a:pt x="3020619" y="424474"/>
                </a:cubicBezTo>
                <a:cubicBezTo>
                  <a:pt x="3011395" y="415251"/>
                  <a:pt x="3025230" y="415251"/>
                  <a:pt x="3016007" y="410640"/>
                </a:cubicBezTo>
                <a:cubicBezTo>
                  <a:pt x="2992372" y="471167"/>
                  <a:pt x="2926656" y="494802"/>
                  <a:pt x="2883999" y="541495"/>
                </a:cubicBezTo>
                <a:cubicBezTo>
                  <a:pt x="2903022" y="541495"/>
                  <a:pt x="2874775" y="559941"/>
                  <a:pt x="2888610" y="564553"/>
                </a:cubicBezTo>
                <a:cubicBezTo>
                  <a:pt x="2893222" y="550718"/>
                  <a:pt x="2907634" y="559941"/>
                  <a:pt x="2907634" y="564553"/>
                </a:cubicBezTo>
                <a:cubicBezTo>
                  <a:pt x="2888610" y="587611"/>
                  <a:pt x="2851141" y="587611"/>
                  <a:pt x="2822895" y="602022"/>
                </a:cubicBezTo>
                <a:cubicBezTo>
                  <a:pt x="2790037" y="564553"/>
                  <a:pt x="2700110" y="578964"/>
                  <a:pt x="2671864" y="606634"/>
                </a:cubicBezTo>
                <a:cubicBezTo>
                  <a:pt x="2535244" y="639492"/>
                  <a:pt x="2445317" y="713854"/>
                  <a:pt x="2318497" y="760547"/>
                </a:cubicBezTo>
                <a:cubicBezTo>
                  <a:pt x="2309274" y="751324"/>
                  <a:pt x="2294863" y="746712"/>
                  <a:pt x="2285640" y="742101"/>
                </a:cubicBezTo>
                <a:cubicBezTo>
                  <a:pt x="2294863" y="732877"/>
                  <a:pt x="2294863" y="704631"/>
                  <a:pt x="2285640" y="695408"/>
                </a:cubicBezTo>
                <a:cubicBezTo>
                  <a:pt x="2266617" y="695408"/>
                  <a:pt x="2266617" y="709243"/>
                  <a:pt x="2252782" y="709243"/>
                </a:cubicBezTo>
                <a:cubicBezTo>
                  <a:pt x="2252782" y="690796"/>
                  <a:pt x="2267193" y="680996"/>
                  <a:pt x="2267193" y="667162"/>
                </a:cubicBezTo>
                <a:cubicBezTo>
                  <a:pt x="2144409" y="638915"/>
                  <a:pt x="2045835" y="727689"/>
                  <a:pt x="1960520" y="746712"/>
                </a:cubicBezTo>
                <a:cubicBezTo>
                  <a:pt x="2003177" y="718466"/>
                  <a:pt x="2031424" y="681573"/>
                  <a:pt x="2068893" y="657938"/>
                </a:cubicBezTo>
                <a:cubicBezTo>
                  <a:pt x="2073504" y="644103"/>
                  <a:pt x="2064281" y="648715"/>
                  <a:pt x="2064281" y="634880"/>
                </a:cubicBezTo>
                <a:cubicBezTo>
                  <a:pt x="2068893" y="634880"/>
                  <a:pt x="2078693" y="630269"/>
                  <a:pt x="2087916" y="630269"/>
                </a:cubicBezTo>
                <a:cubicBezTo>
                  <a:pt x="2087916" y="574353"/>
                  <a:pt x="2168043" y="588187"/>
                  <a:pt x="2177266" y="541495"/>
                </a:cubicBezTo>
                <a:cubicBezTo>
                  <a:pt x="2177266" y="527660"/>
                  <a:pt x="2153632" y="532271"/>
                  <a:pt x="2149020" y="518436"/>
                </a:cubicBezTo>
                <a:cubicBezTo>
                  <a:pt x="2144409" y="499990"/>
                  <a:pt x="2153632" y="490190"/>
                  <a:pt x="2153632" y="471744"/>
                </a:cubicBezTo>
                <a:cubicBezTo>
                  <a:pt x="2129997" y="448686"/>
                  <a:pt x="2106363" y="457909"/>
                  <a:pt x="2082728" y="462520"/>
                </a:cubicBezTo>
                <a:cubicBezTo>
                  <a:pt x="2011824" y="476355"/>
                  <a:pt x="1969743" y="480967"/>
                  <a:pt x="1917862" y="504602"/>
                </a:cubicBezTo>
                <a:cubicBezTo>
                  <a:pt x="1894227" y="513825"/>
                  <a:pt x="1875204" y="532848"/>
                  <a:pt x="1846959" y="542071"/>
                </a:cubicBezTo>
                <a:cubicBezTo>
                  <a:pt x="1827935" y="546683"/>
                  <a:pt x="1809489" y="546683"/>
                  <a:pt x="1795078" y="551294"/>
                </a:cubicBezTo>
                <a:cubicBezTo>
                  <a:pt x="1606577" y="602599"/>
                  <a:pt x="1436523" y="728842"/>
                  <a:pt x="1290680" y="793981"/>
                </a:cubicBezTo>
                <a:cubicBezTo>
                  <a:pt x="1290680" y="789370"/>
                  <a:pt x="1290680" y="784758"/>
                  <a:pt x="1286069" y="784758"/>
                </a:cubicBezTo>
                <a:cubicBezTo>
                  <a:pt x="1281457" y="793981"/>
                  <a:pt x="1281457" y="798593"/>
                  <a:pt x="1276845" y="803205"/>
                </a:cubicBezTo>
                <a:cubicBezTo>
                  <a:pt x="1192106" y="845286"/>
                  <a:pt x="1107368" y="887367"/>
                  <a:pt x="1041076" y="947895"/>
                </a:cubicBezTo>
                <a:cubicBezTo>
                  <a:pt x="1064710" y="1013034"/>
                  <a:pt x="941926" y="1027445"/>
                  <a:pt x="928091" y="1074138"/>
                </a:cubicBezTo>
                <a:cubicBezTo>
                  <a:pt x="937314" y="1074138"/>
                  <a:pt x="951725" y="1069526"/>
                  <a:pt x="960948" y="1074138"/>
                </a:cubicBezTo>
                <a:cubicBezTo>
                  <a:pt x="932702" y="1083361"/>
                  <a:pt x="918291" y="1102384"/>
                  <a:pt x="899844" y="1116219"/>
                </a:cubicBezTo>
                <a:cubicBezTo>
                  <a:pt x="956337" y="1097773"/>
                  <a:pt x="1022629" y="1069526"/>
                  <a:pt x="1069322" y="1093161"/>
                </a:cubicBezTo>
                <a:cubicBezTo>
                  <a:pt x="1060099" y="1106996"/>
                  <a:pt x="1036464" y="1106996"/>
                  <a:pt x="1036464" y="1130631"/>
                </a:cubicBezTo>
                <a:cubicBezTo>
                  <a:pt x="1073933" y="1121407"/>
                  <a:pt x="1083733" y="1121407"/>
                  <a:pt x="1125814" y="1116796"/>
                </a:cubicBezTo>
                <a:cubicBezTo>
                  <a:pt x="1125814" y="1107572"/>
                  <a:pt x="1121203" y="1098349"/>
                  <a:pt x="1130426" y="1098349"/>
                </a:cubicBezTo>
                <a:cubicBezTo>
                  <a:pt x="1167896" y="1116796"/>
                  <a:pt x="1186919" y="1070103"/>
                  <a:pt x="1219776" y="1065491"/>
                </a:cubicBezTo>
                <a:cubicBezTo>
                  <a:pt x="1234188" y="1088549"/>
                  <a:pt x="1271657" y="1098349"/>
                  <a:pt x="1262434" y="1130631"/>
                </a:cubicBezTo>
                <a:cubicBezTo>
                  <a:pt x="1286069" y="1149077"/>
                  <a:pt x="1333338" y="1097773"/>
                  <a:pt x="1333338" y="1144465"/>
                </a:cubicBezTo>
                <a:cubicBezTo>
                  <a:pt x="1366196" y="1139854"/>
                  <a:pt x="1385218" y="1158300"/>
                  <a:pt x="1408854" y="1167524"/>
                </a:cubicBezTo>
                <a:cubicBezTo>
                  <a:pt x="1408854" y="1172135"/>
                  <a:pt x="1404242" y="1176747"/>
                  <a:pt x="1404242" y="1181358"/>
                </a:cubicBezTo>
                <a:cubicBezTo>
                  <a:pt x="1418653" y="1181358"/>
                  <a:pt x="1456122" y="1162912"/>
                  <a:pt x="1456122" y="1185970"/>
                </a:cubicBezTo>
                <a:cubicBezTo>
                  <a:pt x="1314891" y="1321437"/>
                  <a:pt x="1111980" y="1400411"/>
                  <a:pt x="937314" y="1503596"/>
                </a:cubicBezTo>
                <a:cubicBezTo>
                  <a:pt x="937314" y="1489761"/>
                  <a:pt x="922903" y="1498985"/>
                  <a:pt x="913679" y="1498985"/>
                </a:cubicBezTo>
                <a:cubicBezTo>
                  <a:pt x="913679" y="1522043"/>
                  <a:pt x="913679" y="1522043"/>
                  <a:pt x="913679" y="1522043"/>
                </a:cubicBezTo>
                <a:cubicBezTo>
                  <a:pt x="866410" y="1550289"/>
                  <a:pt x="814529" y="1573347"/>
                  <a:pt x="758037" y="1568735"/>
                </a:cubicBezTo>
                <a:cubicBezTo>
                  <a:pt x="753425" y="1582570"/>
                  <a:pt x="758037" y="1577959"/>
                  <a:pt x="758037" y="1596982"/>
                </a:cubicBezTo>
                <a:cubicBezTo>
                  <a:pt x="743626" y="1601593"/>
                  <a:pt x="734402" y="1615428"/>
                  <a:pt x="720567" y="1620040"/>
                </a:cubicBezTo>
                <a:cubicBezTo>
                  <a:pt x="677910" y="1591794"/>
                  <a:pt x="654275" y="1652898"/>
                  <a:pt x="616806" y="1638486"/>
                </a:cubicBezTo>
                <a:cubicBezTo>
                  <a:pt x="602394" y="1708237"/>
                  <a:pt x="532067" y="1699014"/>
                  <a:pt x="494021" y="1741095"/>
                </a:cubicBezTo>
                <a:cubicBezTo>
                  <a:pt x="474998" y="1727260"/>
                  <a:pt x="451363" y="1750318"/>
                  <a:pt x="461163" y="1778565"/>
                </a:cubicBezTo>
                <a:cubicBezTo>
                  <a:pt x="428305" y="1792399"/>
                  <a:pt x="409282" y="1792399"/>
                  <a:pt x="376424" y="1783176"/>
                </a:cubicBezTo>
                <a:cubicBezTo>
                  <a:pt x="362013" y="1801623"/>
                  <a:pt x="343566" y="1816034"/>
                  <a:pt x="310132" y="1806234"/>
                </a:cubicBezTo>
                <a:cubicBezTo>
                  <a:pt x="305521" y="1820069"/>
                  <a:pt x="291109" y="1834481"/>
                  <a:pt x="300909" y="1852927"/>
                </a:cubicBezTo>
                <a:cubicBezTo>
                  <a:pt x="296297" y="1843704"/>
                  <a:pt x="305521" y="1839092"/>
                  <a:pt x="315320" y="1843704"/>
                </a:cubicBezTo>
                <a:cubicBezTo>
                  <a:pt x="300909" y="1885785"/>
                  <a:pt x="244417" y="1913455"/>
                  <a:pt x="230582" y="1946313"/>
                </a:cubicBezTo>
                <a:cubicBezTo>
                  <a:pt x="249604" y="1946313"/>
                  <a:pt x="273239" y="1927866"/>
                  <a:pt x="287074" y="1937089"/>
                </a:cubicBezTo>
                <a:cubicBezTo>
                  <a:pt x="287074" y="1950924"/>
                  <a:pt x="268051" y="1946313"/>
                  <a:pt x="268051" y="1960148"/>
                </a:cubicBezTo>
                <a:cubicBezTo>
                  <a:pt x="296297" y="1964759"/>
                  <a:pt x="352790" y="1937089"/>
                  <a:pt x="371813" y="1969371"/>
                </a:cubicBezTo>
                <a:cubicBezTo>
                  <a:pt x="367201" y="1973982"/>
                  <a:pt x="362590" y="1983206"/>
                  <a:pt x="362590" y="1997617"/>
                </a:cubicBezTo>
                <a:cubicBezTo>
                  <a:pt x="386224" y="2025863"/>
                  <a:pt x="438105" y="2002229"/>
                  <a:pt x="461739" y="1993006"/>
                </a:cubicBezTo>
                <a:cubicBezTo>
                  <a:pt x="461739" y="1997617"/>
                  <a:pt x="461739" y="1997617"/>
                  <a:pt x="466351" y="2002229"/>
                </a:cubicBezTo>
                <a:cubicBezTo>
                  <a:pt x="470963" y="2020675"/>
                  <a:pt x="457128" y="2020675"/>
                  <a:pt x="457128" y="2030475"/>
                </a:cubicBezTo>
                <a:cubicBezTo>
                  <a:pt x="494597" y="2048921"/>
                  <a:pt x="560889" y="2039698"/>
                  <a:pt x="560889" y="2095614"/>
                </a:cubicBezTo>
                <a:cubicBezTo>
                  <a:pt x="669263" y="2058145"/>
                  <a:pt x="763801" y="1983782"/>
                  <a:pt x="876786" y="1937089"/>
                </a:cubicBezTo>
                <a:cubicBezTo>
                  <a:pt x="876786" y="1974559"/>
                  <a:pt x="857763" y="2002229"/>
                  <a:pt x="834129" y="2021252"/>
                </a:cubicBezTo>
                <a:cubicBezTo>
                  <a:pt x="843352" y="2021252"/>
                  <a:pt x="857763" y="2016640"/>
                  <a:pt x="857763" y="2025863"/>
                </a:cubicBezTo>
                <a:cubicBezTo>
                  <a:pt x="843352" y="2044310"/>
                  <a:pt x="829517" y="2063333"/>
                  <a:pt x="805882" y="2072556"/>
                </a:cubicBezTo>
                <a:cubicBezTo>
                  <a:pt x="801271" y="2095614"/>
                  <a:pt x="777636" y="2119249"/>
                  <a:pt x="754001" y="2110026"/>
                </a:cubicBezTo>
                <a:cubicBezTo>
                  <a:pt x="725756" y="2142884"/>
                  <a:pt x="739590" y="2217246"/>
                  <a:pt x="692897" y="2245492"/>
                </a:cubicBezTo>
                <a:cubicBezTo>
                  <a:pt x="678486" y="2236269"/>
                  <a:pt x="678486" y="2259327"/>
                  <a:pt x="669263" y="2263939"/>
                </a:cubicBezTo>
                <a:cubicBezTo>
                  <a:pt x="688286" y="2268550"/>
                  <a:pt x="725756" y="2240881"/>
                  <a:pt x="740167" y="2273162"/>
                </a:cubicBezTo>
                <a:cubicBezTo>
                  <a:pt x="744778" y="2291609"/>
                  <a:pt x="721144" y="2282385"/>
                  <a:pt x="721144" y="2301408"/>
                </a:cubicBezTo>
                <a:cubicBezTo>
                  <a:pt x="749390" y="2301408"/>
                  <a:pt x="787436" y="2287573"/>
                  <a:pt x="792048" y="2315243"/>
                </a:cubicBezTo>
                <a:cubicBezTo>
                  <a:pt x="773025" y="2338301"/>
                  <a:pt x="730943" y="2343489"/>
                  <a:pt x="711921" y="2366548"/>
                </a:cubicBezTo>
                <a:cubicBezTo>
                  <a:pt x="749390" y="2352713"/>
                  <a:pt x="853152" y="2273162"/>
                  <a:pt x="839317" y="2371159"/>
                </a:cubicBezTo>
                <a:cubicBezTo>
                  <a:pt x="872174" y="2389606"/>
                  <a:pt x="905609" y="2333690"/>
                  <a:pt x="928667" y="2357324"/>
                </a:cubicBezTo>
                <a:cubicBezTo>
                  <a:pt x="928667" y="2366548"/>
                  <a:pt x="919444" y="2361936"/>
                  <a:pt x="924055" y="2375771"/>
                </a:cubicBezTo>
                <a:cubicBezTo>
                  <a:pt x="933279" y="2375771"/>
                  <a:pt x="938467" y="2384994"/>
                  <a:pt x="943078" y="2389606"/>
                </a:cubicBezTo>
                <a:cubicBezTo>
                  <a:pt x="957490" y="2445522"/>
                  <a:pt x="947690" y="2511238"/>
                  <a:pt x="876786" y="2520461"/>
                </a:cubicBezTo>
                <a:cubicBezTo>
                  <a:pt x="867563" y="2511238"/>
                  <a:pt x="853152" y="2506626"/>
                  <a:pt x="857763" y="2482991"/>
                </a:cubicBezTo>
                <a:cubicBezTo>
                  <a:pt x="853152" y="2482991"/>
                  <a:pt x="834129" y="2487603"/>
                  <a:pt x="834129" y="2478380"/>
                </a:cubicBezTo>
                <a:cubicBezTo>
                  <a:pt x="824905" y="2459933"/>
                  <a:pt x="848540" y="2455321"/>
                  <a:pt x="866987" y="2459933"/>
                </a:cubicBezTo>
                <a:cubicBezTo>
                  <a:pt x="862375" y="2446098"/>
                  <a:pt x="866987" y="2441487"/>
                  <a:pt x="871598" y="2431687"/>
                </a:cubicBezTo>
                <a:cubicBezTo>
                  <a:pt x="805306" y="2436299"/>
                  <a:pt x="767836" y="2464545"/>
                  <a:pt x="720567" y="2487603"/>
                </a:cubicBezTo>
                <a:cubicBezTo>
                  <a:pt x="744202" y="2506050"/>
                  <a:pt x="734979" y="2562542"/>
                  <a:pt x="729791" y="2585600"/>
                </a:cubicBezTo>
                <a:cubicBezTo>
                  <a:pt x="753425" y="2576377"/>
                  <a:pt x="786283" y="2585600"/>
                  <a:pt x="819141" y="2580989"/>
                </a:cubicBezTo>
                <a:cubicBezTo>
                  <a:pt x="814529" y="2599435"/>
                  <a:pt x="795506" y="2599435"/>
                  <a:pt x="795506" y="2623070"/>
                </a:cubicBezTo>
                <a:cubicBezTo>
                  <a:pt x="819141" y="2627681"/>
                  <a:pt x="866410" y="2627681"/>
                  <a:pt x="871022" y="2594823"/>
                </a:cubicBezTo>
                <a:cubicBezTo>
                  <a:pt x="856610" y="2594823"/>
                  <a:pt x="828364" y="2608658"/>
                  <a:pt x="823753" y="2590212"/>
                </a:cubicBezTo>
                <a:cubicBezTo>
                  <a:pt x="842775" y="2571765"/>
                  <a:pt x="856610" y="2580989"/>
                  <a:pt x="884857" y="2576377"/>
                </a:cubicBezTo>
                <a:cubicBezTo>
                  <a:pt x="889468" y="2515849"/>
                  <a:pt x="955760" y="2501438"/>
                  <a:pt x="988618" y="2487603"/>
                </a:cubicBezTo>
                <a:cubicBezTo>
                  <a:pt x="988618" y="2496826"/>
                  <a:pt x="979395" y="2496826"/>
                  <a:pt x="979395" y="2506050"/>
                </a:cubicBezTo>
                <a:cubicBezTo>
                  <a:pt x="984007" y="2506050"/>
                  <a:pt x="988618" y="2506050"/>
                  <a:pt x="988618" y="2515273"/>
                </a:cubicBezTo>
                <a:cubicBezTo>
                  <a:pt x="984007" y="2519884"/>
                  <a:pt x="979395" y="2529108"/>
                  <a:pt x="974207" y="2533719"/>
                </a:cubicBezTo>
                <a:cubicBezTo>
                  <a:pt x="1002454" y="2533719"/>
                  <a:pt x="1016865" y="2519884"/>
                  <a:pt x="1035311" y="2510661"/>
                </a:cubicBezTo>
                <a:cubicBezTo>
                  <a:pt x="1044534" y="2519884"/>
                  <a:pt x="1054334" y="2510661"/>
                  <a:pt x="1063558" y="2519884"/>
                </a:cubicBezTo>
                <a:cubicBezTo>
                  <a:pt x="1068169" y="2487026"/>
                  <a:pt x="1077969" y="2468580"/>
                  <a:pt x="1110826" y="2463968"/>
                </a:cubicBezTo>
                <a:cubicBezTo>
                  <a:pt x="1110826" y="2450133"/>
                  <a:pt x="1125238" y="2440910"/>
                  <a:pt x="1148296" y="2435722"/>
                </a:cubicBezTo>
                <a:cubicBezTo>
                  <a:pt x="1148296" y="2440334"/>
                  <a:pt x="1143685" y="2444945"/>
                  <a:pt x="1148296" y="2449557"/>
                </a:cubicBezTo>
                <a:cubicBezTo>
                  <a:pt x="1167319" y="2449557"/>
                  <a:pt x="1214588" y="2431111"/>
                  <a:pt x="1237646" y="2454169"/>
                </a:cubicBezTo>
                <a:cubicBezTo>
                  <a:pt x="1242258" y="2472615"/>
                  <a:pt x="1233035" y="2482415"/>
                  <a:pt x="1223235" y="2496250"/>
                </a:cubicBezTo>
                <a:cubicBezTo>
                  <a:pt x="1237646" y="2491638"/>
                  <a:pt x="1237646" y="2510085"/>
                  <a:pt x="1237646" y="2519308"/>
                </a:cubicBezTo>
                <a:cubicBezTo>
                  <a:pt x="1233035" y="2528531"/>
                  <a:pt x="1228423" y="2542366"/>
                  <a:pt x="1218624" y="2547554"/>
                </a:cubicBezTo>
                <a:cubicBezTo>
                  <a:pt x="1152332" y="2533719"/>
                  <a:pt x="1147720" y="2589635"/>
                  <a:pt x="1119473" y="2608082"/>
                </a:cubicBezTo>
                <a:cubicBezTo>
                  <a:pt x="1100451" y="2617305"/>
                  <a:pt x="1086616" y="2617305"/>
                  <a:pt x="1082004" y="2640940"/>
                </a:cubicBezTo>
                <a:cubicBezTo>
                  <a:pt x="1086616" y="2640940"/>
                  <a:pt x="1096415" y="2636328"/>
                  <a:pt x="1091227" y="2645551"/>
                </a:cubicBezTo>
                <a:cubicBezTo>
                  <a:pt x="1072204" y="2673797"/>
                  <a:pt x="1043958" y="2687633"/>
                  <a:pt x="1043958" y="2729714"/>
                </a:cubicBezTo>
                <a:cubicBezTo>
                  <a:pt x="1062981" y="2748160"/>
                  <a:pt x="1039346" y="2785630"/>
                  <a:pt x="1015712" y="2781018"/>
                </a:cubicBezTo>
                <a:cubicBezTo>
                  <a:pt x="1024935" y="2799465"/>
                  <a:pt x="1015712" y="2804076"/>
                  <a:pt x="1011100" y="2818487"/>
                </a:cubicBezTo>
                <a:cubicBezTo>
                  <a:pt x="1043958" y="2823099"/>
                  <a:pt x="1072204" y="2841546"/>
                  <a:pt x="1100451" y="2846734"/>
                </a:cubicBezTo>
                <a:cubicBezTo>
                  <a:pt x="1137920" y="2855957"/>
                  <a:pt x="1189801" y="2837511"/>
                  <a:pt x="1223235" y="2837511"/>
                </a:cubicBezTo>
                <a:cubicBezTo>
                  <a:pt x="1251481" y="2837511"/>
                  <a:pt x="1289527" y="2870368"/>
                  <a:pt x="1326997" y="2855957"/>
                </a:cubicBezTo>
                <a:cubicBezTo>
                  <a:pt x="1270505" y="2865180"/>
                  <a:pt x="1242258" y="2898038"/>
                  <a:pt x="1204212" y="2925708"/>
                </a:cubicBezTo>
                <a:cubicBezTo>
                  <a:pt x="1095839" y="2934931"/>
                  <a:pt x="1001300" y="2879015"/>
                  <a:pt x="925785" y="2907261"/>
                </a:cubicBezTo>
                <a:cubicBezTo>
                  <a:pt x="906762" y="2958566"/>
                  <a:pt x="986889" y="2944731"/>
                  <a:pt x="963254" y="2977012"/>
                </a:cubicBezTo>
                <a:cubicBezTo>
                  <a:pt x="982278" y="2963177"/>
                  <a:pt x="1024358" y="2972400"/>
                  <a:pt x="1029547" y="3000071"/>
                </a:cubicBezTo>
                <a:cubicBezTo>
                  <a:pt x="992077" y="2995459"/>
                  <a:pt x="986889" y="3023129"/>
                  <a:pt x="973054" y="3037540"/>
                </a:cubicBezTo>
                <a:cubicBezTo>
                  <a:pt x="996689" y="3023705"/>
                  <a:pt x="1029547" y="3023705"/>
                  <a:pt x="1034158" y="2990847"/>
                </a:cubicBezTo>
                <a:cubicBezTo>
                  <a:pt x="1053181" y="2995459"/>
                  <a:pt x="1043382" y="3004682"/>
                  <a:pt x="1048570" y="3009294"/>
                </a:cubicBezTo>
                <a:cubicBezTo>
                  <a:pt x="1048570" y="3004682"/>
                  <a:pt x="1057793" y="3004682"/>
                  <a:pt x="1062981" y="3004682"/>
                </a:cubicBezTo>
                <a:cubicBezTo>
                  <a:pt x="1105638" y="3032928"/>
                  <a:pt x="1175966" y="3004682"/>
                  <a:pt x="1209400" y="3037540"/>
                </a:cubicBezTo>
                <a:cubicBezTo>
                  <a:pt x="1190377" y="3098068"/>
                  <a:pt x="1120050" y="3112479"/>
                  <a:pt x="1105638" y="3182230"/>
                </a:cubicBezTo>
                <a:cubicBezTo>
                  <a:pt x="1091227" y="3177618"/>
                  <a:pt x="1091227" y="3186841"/>
                  <a:pt x="1082004" y="3191453"/>
                </a:cubicBezTo>
                <a:cubicBezTo>
                  <a:pt x="1086616" y="3205288"/>
                  <a:pt x="1091227" y="3219699"/>
                  <a:pt x="1086616" y="3238146"/>
                </a:cubicBezTo>
                <a:cubicBezTo>
                  <a:pt x="1030123" y="3251981"/>
                  <a:pt x="1015712" y="3313085"/>
                  <a:pt x="949996" y="3322308"/>
                </a:cubicBezTo>
                <a:cubicBezTo>
                  <a:pt x="935584" y="3350554"/>
                  <a:pt x="926361" y="3364389"/>
                  <a:pt x="926361" y="3397247"/>
                </a:cubicBezTo>
                <a:cubicBezTo>
                  <a:pt x="879092" y="3430105"/>
                  <a:pt x="837011" y="3476798"/>
                  <a:pt x="837011" y="3537325"/>
                </a:cubicBezTo>
                <a:cubicBezTo>
                  <a:pt x="841623" y="3546549"/>
                  <a:pt x="865257" y="3532714"/>
                  <a:pt x="865257" y="3541937"/>
                </a:cubicBezTo>
                <a:cubicBezTo>
                  <a:pt x="856034" y="3541937"/>
                  <a:pt x="860645" y="3551160"/>
                  <a:pt x="865257" y="3555772"/>
                </a:cubicBezTo>
                <a:cubicBezTo>
                  <a:pt x="850846" y="3555772"/>
                  <a:pt x="846234" y="3560383"/>
                  <a:pt x="837011" y="3564995"/>
                </a:cubicBezTo>
                <a:cubicBezTo>
                  <a:pt x="851422" y="3574218"/>
                  <a:pt x="869869" y="3569607"/>
                  <a:pt x="879669" y="3578830"/>
                </a:cubicBezTo>
                <a:cubicBezTo>
                  <a:pt x="875057" y="3588053"/>
                  <a:pt x="851422" y="3588053"/>
                  <a:pt x="846811" y="3601888"/>
                </a:cubicBezTo>
                <a:cubicBezTo>
                  <a:pt x="875057" y="3601888"/>
                  <a:pt x="898692" y="3601888"/>
                  <a:pt x="903303" y="3578830"/>
                </a:cubicBezTo>
                <a:cubicBezTo>
                  <a:pt x="917714" y="3583442"/>
                  <a:pt x="922326" y="3588053"/>
                  <a:pt x="931549" y="3597277"/>
                </a:cubicBezTo>
                <a:cubicBezTo>
                  <a:pt x="931549" y="3606500"/>
                  <a:pt x="922326" y="3611112"/>
                  <a:pt x="917138" y="3620335"/>
                </a:cubicBezTo>
                <a:cubicBezTo>
                  <a:pt x="940773" y="3606500"/>
                  <a:pt x="969019" y="3592088"/>
                  <a:pt x="992653" y="3611112"/>
                </a:cubicBezTo>
                <a:cubicBezTo>
                  <a:pt x="959796" y="3629558"/>
                  <a:pt x="940773" y="3667027"/>
                  <a:pt x="907915" y="3690662"/>
                </a:cubicBezTo>
                <a:cubicBezTo>
                  <a:pt x="888892" y="3686051"/>
                  <a:pt x="884280" y="3699885"/>
                  <a:pt x="870445" y="3699885"/>
                </a:cubicBezTo>
                <a:cubicBezTo>
                  <a:pt x="842199" y="3751190"/>
                  <a:pt x="775907" y="3760413"/>
                  <a:pt x="743049" y="3797882"/>
                </a:cubicBezTo>
                <a:cubicBezTo>
                  <a:pt x="752272" y="3802494"/>
                  <a:pt x="762072" y="3788659"/>
                  <a:pt x="766684" y="3797882"/>
                </a:cubicBezTo>
                <a:cubicBezTo>
                  <a:pt x="766684" y="3811718"/>
                  <a:pt x="762072" y="3816329"/>
                  <a:pt x="762072" y="3826129"/>
                </a:cubicBezTo>
                <a:cubicBezTo>
                  <a:pt x="771295" y="3826129"/>
                  <a:pt x="781095" y="3830740"/>
                  <a:pt x="785706" y="3835352"/>
                </a:cubicBezTo>
                <a:cubicBezTo>
                  <a:pt x="785706" y="3844575"/>
                  <a:pt x="781095" y="3858410"/>
                  <a:pt x="776483" y="3863598"/>
                </a:cubicBezTo>
                <a:cubicBezTo>
                  <a:pt x="790895" y="3868210"/>
                  <a:pt x="790895" y="3858987"/>
                  <a:pt x="804730" y="3858987"/>
                </a:cubicBezTo>
                <a:cubicBezTo>
                  <a:pt x="819141" y="3868210"/>
                  <a:pt x="795506" y="3882045"/>
                  <a:pt x="809341" y="3887233"/>
                </a:cubicBezTo>
                <a:cubicBezTo>
                  <a:pt x="813953" y="3882621"/>
                  <a:pt x="823753" y="3873398"/>
                  <a:pt x="837587" y="3873398"/>
                </a:cubicBezTo>
                <a:cubicBezTo>
                  <a:pt x="823176" y="3901644"/>
                  <a:pt x="785706" y="3896456"/>
                  <a:pt x="781095" y="3929314"/>
                </a:cubicBezTo>
                <a:cubicBezTo>
                  <a:pt x="809341" y="3947760"/>
                  <a:pt x="837587" y="3924702"/>
                  <a:pt x="856610" y="3906256"/>
                </a:cubicBezTo>
                <a:cubicBezTo>
                  <a:pt x="889468" y="3906256"/>
                  <a:pt x="899268" y="3883198"/>
                  <a:pt x="922903" y="3868786"/>
                </a:cubicBezTo>
                <a:cubicBezTo>
                  <a:pt x="918291" y="3859563"/>
                  <a:pt x="908491" y="3835929"/>
                  <a:pt x="922903" y="3831317"/>
                </a:cubicBezTo>
                <a:cubicBezTo>
                  <a:pt x="937314" y="3835929"/>
                  <a:pt x="937314" y="3831317"/>
                  <a:pt x="951149" y="3831317"/>
                </a:cubicBezTo>
                <a:cubicBezTo>
                  <a:pt x="951149" y="3835929"/>
                  <a:pt x="951149" y="3845152"/>
                  <a:pt x="955760" y="3849763"/>
                </a:cubicBezTo>
                <a:cubicBezTo>
                  <a:pt x="964984" y="3835929"/>
                  <a:pt x="988618" y="3835929"/>
                  <a:pt x="1003030" y="3826705"/>
                </a:cubicBezTo>
                <a:cubicBezTo>
                  <a:pt x="1003030" y="3831317"/>
                  <a:pt x="1012253" y="3831317"/>
                  <a:pt x="1012253" y="3835929"/>
                </a:cubicBezTo>
                <a:cubicBezTo>
                  <a:pt x="1012253" y="3858987"/>
                  <a:pt x="1012253" y="3858987"/>
                  <a:pt x="1012253" y="3858987"/>
                </a:cubicBezTo>
                <a:cubicBezTo>
                  <a:pt x="979395" y="3858987"/>
                  <a:pt x="974783" y="3891844"/>
                  <a:pt x="951149" y="3905679"/>
                </a:cubicBezTo>
                <a:cubicBezTo>
                  <a:pt x="979395" y="3891844"/>
                  <a:pt x="988618" y="3896456"/>
                  <a:pt x="1026664" y="3901068"/>
                </a:cubicBezTo>
                <a:cubicBezTo>
                  <a:pt x="1022052" y="3910291"/>
                  <a:pt x="1012253" y="3910291"/>
                  <a:pt x="1012253" y="3919514"/>
                </a:cubicBezTo>
                <a:cubicBezTo>
                  <a:pt x="1016865" y="3924126"/>
                  <a:pt x="1026664" y="3924126"/>
                  <a:pt x="1031276" y="3928738"/>
                </a:cubicBezTo>
                <a:cubicBezTo>
                  <a:pt x="1022052" y="3947184"/>
                  <a:pt x="1007641" y="3980042"/>
                  <a:pt x="984007" y="3980042"/>
                </a:cubicBezTo>
                <a:cubicBezTo>
                  <a:pt x="984007" y="3993877"/>
                  <a:pt x="998418" y="3989265"/>
                  <a:pt x="993230" y="4003100"/>
                </a:cubicBezTo>
                <a:cubicBezTo>
                  <a:pt x="932126" y="4054404"/>
                  <a:pt x="875634" y="4114932"/>
                  <a:pt x="800118" y="4157013"/>
                </a:cubicBezTo>
                <a:cubicBezTo>
                  <a:pt x="800118" y="4152402"/>
                  <a:pt x="795506" y="4152402"/>
                  <a:pt x="795506" y="4147790"/>
                </a:cubicBezTo>
                <a:cubicBezTo>
                  <a:pt x="790895" y="4129343"/>
                  <a:pt x="819141" y="4119544"/>
                  <a:pt x="814529" y="4110321"/>
                </a:cubicBezTo>
                <a:cubicBezTo>
                  <a:pt x="781671" y="4124156"/>
                  <a:pt x="767260" y="4157013"/>
                  <a:pt x="729791" y="4166237"/>
                </a:cubicBezTo>
                <a:cubicBezTo>
                  <a:pt x="725179" y="4180071"/>
                  <a:pt x="739014" y="4194483"/>
                  <a:pt x="720567" y="4203706"/>
                </a:cubicBezTo>
                <a:cubicBezTo>
                  <a:pt x="706156" y="4203706"/>
                  <a:pt x="696933" y="4203706"/>
                  <a:pt x="683098" y="4208318"/>
                </a:cubicBezTo>
                <a:cubicBezTo>
                  <a:pt x="668687" y="4264234"/>
                  <a:pt x="588559" y="4273457"/>
                  <a:pt x="565501" y="4310927"/>
                </a:cubicBezTo>
                <a:cubicBezTo>
                  <a:pt x="556278" y="4310927"/>
                  <a:pt x="509008" y="4333985"/>
                  <a:pt x="513620" y="4348396"/>
                </a:cubicBezTo>
                <a:cubicBezTo>
                  <a:pt x="541867" y="4329949"/>
                  <a:pt x="556278" y="4315538"/>
                  <a:pt x="593748" y="4306315"/>
                </a:cubicBezTo>
                <a:cubicBezTo>
                  <a:pt x="589136" y="4306315"/>
                  <a:pt x="584524" y="4301703"/>
                  <a:pt x="584524" y="4292480"/>
                </a:cubicBezTo>
                <a:cubicBezTo>
                  <a:pt x="660040" y="4255010"/>
                  <a:pt x="744778" y="4212929"/>
                  <a:pt x="805882" y="4170848"/>
                </a:cubicBezTo>
                <a:cubicBezTo>
                  <a:pt x="805882" y="4180071"/>
                  <a:pt x="805882" y="4184683"/>
                  <a:pt x="815106" y="4180071"/>
                </a:cubicBezTo>
                <a:cubicBezTo>
                  <a:pt x="824329" y="4151825"/>
                  <a:pt x="847964" y="4137990"/>
                  <a:pt x="876210" y="4128767"/>
                </a:cubicBezTo>
                <a:cubicBezTo>
                  <a:pt x="885433" y="4124156"/>
                  <a:pt x="871598" y="4110321"/>
                  <a:pt x="885433" y="4105709"/>
                </a:cubicBezTo>
                <a:cubicBezTo>
                  <a:pt x="894656" y="4119544"/>
                  <a:pt x="909068" y="4101097"/>
                  <a:pt x="913679" y="4110321"/>
                </a:cubicBezTo>
                <a:cubicBezTo>
                  <a:pt x="913679" y="4128767"/>
                  <a:pt x="899268" y="4143178"/>
                  <a:pt x="885433" y="4133379"/>
                </a:cubicBezTo>
                <a:cubicBezTo>
                  <a:pt x="866410" y="4156437"/>
                  <a:pt x="852575" y="4180071"/>
                  <a:pt x="833552" y="4203130"/>
                </a:cubicBezTo>
                <a:cubicBezTo>
                  <a:pt x="842775" y="4203130"/>
                  <a:pt x="857187" y="4189295"/>
                  <a:pt x="861799" y="4198518"/>
                </a:cubicBezTo>
                <a:cubicBezTo>
                  <a:pt x="866410" y="4254434"/>
                  <a:pt x="786283" y="4249823"/>
                  <a:pt x="777059" y="4282681"/>
                </a:cubicBezTo>
                <a:cubicBezTo>
                  <a:pt x="828940" y="4264234"/>
                  <a:pt x="890045" y="4235988"/>
                  <a:pt x="941926" y="4231376"/>
                </a:cubicBezTo>
                <a:cubicBezTo>
                  <a:pt x="946537" y="4222153"/>
                  <a:pt x="951149" y="4217541"/>
                  <a:pt x="965560" y="4217541"/>
                </a:cubicBezTo>
                <a:cubicBezTo>
                  <a:pt x="965560" y="4231376"/>
                  <a:pt x="951149" y="4231376"/>
                  <a:pt x="941926" y="4235988"/>
                </a:cubicBezTo>
                <a:cubicBezTo>
                  <a:pt x="956337" y="4235988"/>
                  <a:pt x="960948" y="4240599"/>
                  <a:pt x="960948" y="4249823"/>
                </a:cubicBezTo>
                <a:cubicBezTo>
                  <a:pt x="928091" y="4319573"/>
                  <a:pt x="833552" y="4329373"/>
                  <a:pt x="781671" y="4385289"/>
                </a:cubicBezTo>
                <a:cubicBezTo>
                  <a:pt x="805306" y="4389901"/>
                  <a:pt x="814529" y="4376066"/>
                  <a:pt x="824329" y="4366843"/>
                </a:cubicBezTo>
                <a:cubicBezTo>
                  <a:pt x="876210" y="4371454"/>
                  <a:pt x="904456" y="4324762"/>
                  <a:pt x="941926" y="4301703"/>
                </a:cubicBezTo>
                <a:cubicBezTo>
                  <a:pt x="989195" y="4278645"/>
                  <a:pt x="1050299" y="4264234"/>
                  <a:pt x="1092957" y="4236564"/>
                </a:cubicBezTo>
                <a:cubicBezTo>
                  <a:pt x="1097568" y="4245787"/>
                  <a:pt x="1107368" y="4245787"/>
                  <a:pt x="1116591" y="4245787"/>
                </a:cubicBezTo>
                <a:cubicBezTo>
                  <a:pt x="1125814" y="4241176"/>
                  <a:pt x="1131002" y="4236564"/>
                  <a:pt x="1144837" y="4236564"/>
                </a:cubicBezTo>
                <a:cubicBezTo>
                  <a:pt x="1144837" y="4250399"/>
                  <a:pt x="1125814" y="4250399"/>
                  <a:pt x="1125814" y="4259622"/>
                </a:cubicBezTo>
                <a:cubicBezTo>
                  <a:pt x="1135038" y="4273457"/>
                  <a:pt x="1158672" y="4259622"/>
                  <a:pt x="1168472" y="4264234"/>
                </a:cubicBezTo>
                <a:cubicBezTo>
                  <a:pt x="1140225" y="4273457"/>
                  <a:pt x="1144837" y="4292480"/>
                  <a:pt x="1125814" y="4306315"/>
                </a:cubicBezTo>
                <a:cubicBezTo>
                  <a:pt x="1121203" y="4297092"/>
                  <a:pt x="1106792" y="4297092"/>
                  <a:pt x="1097568" y="4292480"/>
                </a:cubicBezTo>
                <a:cubicBezTo>
                  <a:pt x="1092957" y="4306315"/>
                  <a:pt x="1078545" y="4310927"/>
                  <a:pt x="1064710" y="4315538"/>
                </a:cubicBezTo>
                <a:cubicBezTo>
                  <a:pt x="1064710" y="4324762"/>
                  <a:pt x="1060099" y="4343784"/>
                  <a:pt x="1069322" y="4348396"/>
                </a:cubicBezTo>
                <a:cubicBezTo>
                  <a:pt x="1102180" y="4315538"/>
                  <a:pt x="1130426" y="4306315"/>
                  <a:pt x="1186919" y="4301703"/>
                </a:cubicBezTo>
                <a:cubicBezTo>
                  <a:pt x="1182307" y="4315538"/>
                  <a:pt x="1191530" y="4320150"/>
                  <a:pt x="1186919" y="4334561"/>
                </a:cubicBezTo>
                <a:lnTo>
                  <a:pt x="1182307" y="4339173"/>
                </a:lnTo>
                <a:cubicBezTo>
                  <a:pt x="1167896" y="4334561"/>
                  <a:pt x="1149449" y="4334561"/>
                  <a:pt x="1135038" y="4334561"/>
                </a:cubicBezTo>
                <a:cubicBezTo>
                  <a:pt x="1106792" y="4367419"/>
                  <a:pt x="1073933" y="4395089"/>
                  <a:pt x="1045688" y="4427947"/>
                </a:cubicBezTo>
                <a:cubicBezTo>
                  <a:pt x="1012829" y="4432559"/>
                  <a:pt x="998418" y="4456193"/>
                  <a:pt x="979395" y="4474640"/>
                </a:cubicBezTo>
                <a:cubicBezTo>
                  <a:pt x="974783" y="4474640"/>
                  <a:pt x="955760" y="4479251"/>
                  <a:pt x="970172" y="4479251"/>
                </a:cubicBezTo>
                <a:cubicBezTo>
                  <a:pt x="1003030" y="4483863"/>
                  <a:pt x="1003030" y="4451005"/>
                  <a:pt x="1041076" y="4465416"/>
                </a:cubicBezTo>
                <a:cubicBezTo>
                  <a:pt x="1045688" y="4437170"/>
                  <a:pt x="1083733" y="4446970"/>
                  <a:pt x="1092957" y="4427947"/>
                </a:cubicBezTo>
                <a:cubicBezTo>
                  <a:pt x="1107368" y="4437170"/>
                  <a:pt x="1102180" y="4441782"/>
                  <a:pt x="1107368" y="4451005"/>
                </a:cubicBezTo>
                <a:cubicBezTo>
                  <a:pt x="1107368" y="4437170"/>
                  <a:pt x="1126391" y="4460228"/>
                  <a:pt x="1121779" y="4441782"/>
                </a:cubicBezTo>
                <a:cubicBezTo>
                  <a:pt x="1117167" y="4437170"/>
                  <a:pt x="1102756" y="4446393"/>
                  <a:pt x="1107368" y="4423335"/>
                </a:cubicBezTo>
                <a:cubicBezTo>
                  <a:pt x="1116591" y="4418723"/>
                  <a:pt x="1126391" y="4400277"/>
                  <a:pt x="1135614" y="4409500"/>
                </a:cubicBezTo>
                <a:cubicBezTo>
                  <a:pt x="1140225" y="4427947"/>
                  <a:pt x="1111980" y="4418723"/>
                  <a:pt x="1126391" y="4432559"/>
                </a:cubicBezTo>
                <a:cubicBezTo>
                  <a:pt x="1135614" y="4427947"/>
                  <a:pt x="1150026" y="4427947"/>
                  <a:pt x="1163861" y="4423335"/>
                </a:cubicBezTo>
                <a:cubicBezTo>
                  <a:pt x="1144837" y="4400277"/>
                  <a:pt x="1187495" y="4418723"/>
                  <a:pt x="1192106" y="4409500"/>
                </a:cubicBezTo>
                <a:cubicBezTo>
                  <a:pt x="1173084" y="4400277"/>
                  <a:pt x="1196718" y="4391054"/>
                  <a:pt x="1196718" y="4381254"/>
                </a:cubicBezTo>
                <a:cubicBezTo>
                  <a:pt x="1177695" y="4372031"/>
                  <a:pt x="1182307" y="4395089"/>
                  <a:pt x="1173084" y="4385866"/>
                </a:cubicBezTo>
                <a:cubicBezTo>
                  <a:pt x="1173084" y="4381254"/>
                  <a:pt x="1177695" y="4376642"/>
                  <a:pt x="1187495" y="4372031"/>
                </a:cubicBezTo>
                <a:cubicBezTo>
                  <a:pt x="1220353" y="4381254"/>
                  <a:pt x="1234764" y="4325338"/>
                  <a:pt x="1258399" y="4334561"/>
                </a:cubicBezTo>
                <a:cubicBezTo>
                  <a:pt x="1243987" y="4343784"/>
                  <a:pt x="1253787" y="4348396"/>
                  <a:pt x="1249175" y="4362807"/>
                </a:cubicBezTo>
                <a:cubicBezTo>
                  <a:pt x="1234764" y="4353584"/>
                  <a:pt x="1230153" y="4385866"/>
                  <a:pt x="1211706" y="4391054"/>
                </a:cubicBezTo>
                <a:cubicBezTo>
                  <a:pt x="1220929" y="4395665"/>
                  <a:pt x="1216318" y="4423912"/>
                  <a:pt x="1202483" y="4433135"/>
                </a:cubicBezTo>
                <a:cubicBezTo>
                  <a:pt x="1239952" y="4428523"/>
                  <a:pt x="1282610" y="4414688"/>
                  <a:pt x="1287221" y="4461381"/>
                </a:cubicBezTo>
                <a:cubicBezTo>
                  <a:pt x="1272810" y="4475216"/>
                  <a:pt x="1226117" y="4479827"/>
                  <a:pt x="1239952" y="4503462"/>
                </a:cubicBezTo>
                <a:cubicBezTo>
                  <a:pt x="1258976" y="4480404"/>
                  <a:pt x="1291833" y="4465993"/>
                  <a:pt x="1315468" y="4447546"/>
                </a:cubicBezTo>
                <a:cubicBezTo>
                  <a:pt x="1310856" y="4442935"/>
                  <a:pt x="1291833" y="4452158"/>
                  <a:pt x="1291833" y="4442935"/>
                </a:cubicBezTo>
                <a:cubicBezTo>
                  <a:pt x="1306244" y="4442935"/>
                  <a:pt x="1315468" y="4433711"/>
                  <a:pt x="1306244" y="4424488"/>
                </a:cubicBezTo>
                <a:cubicBezTo>
                  <a:pt x="1306244" y="4415265"/>
                  <a:pt x="1287221" y="4424488"/>
                  <a:pt x="1287221" y="4410653"/>
                </a:cubicBezTo>
                <a:cubicBezTo>
                  <a:pt x="1310856" y="4392207"/>
                  <a:pt x="1339102" y="4377795"/>
                  <a:pt x="1367348" y="4359349"/>
                </a:cubicBezTo>
                <a:cubicBezTo>
                  <a:pt x="1381760" y="4373183"/>
                  <a:pt x="1352937" y="4387595"/>
                  <a:pt x="1371960" y="4396818"/>
                </a:cubicBezTo>
                <a:cubicBezTo>
                  <a:pt x="1357549" y="4415265"/>
                  <a:pt x="1339102" y="4429676"/>
                  <a:pt x="1324691" y="4448122"/>
                </a:cubicBezTo>
                <a:cubicBezTo>
                  <a:pt x="1339102" y="4443511"/>
                  <a:pt x="1329303" y="4461958"/>
                  <a:pt x="1333915" y="4471181"/>
                </a:cubicBezTo>
                <a:cubicBezTo>
                  <a:pt x="1301056" y="4485016"/>
                  <a:pt x="1291257" y="4527097"/>
                  <a:pt x="1244564" y="4531708"/>
                </a:cubicBezTo>
                <a:cubicBezTo>
                  <a:pt x="1258976" y="4554766"/>
                  <a:pt x="1216318" y="4536320"/>
                  <a:pt x="1216318" y="4554766"/>
                </a:cubicBezTo>
                <a:cubicBezTo>
                  <a:pt x="1282610" y="4554766"/>
                  <a:pt x="1315468" y="4479827"/>
                  <a:pt x="1400207" y="4485016"/>
                </a:cubicBezTo>
                <a:cubicBezTo>
                  <a:pt x="1409430" y="4508074"/>
                  <a:pt x="1404818" y="4517874"/>
                  <a:pt x="1419229" y="4531708"/>
                </a:cubicBezTo>
                <a:cubicBezTo>
                  <a:pt x="1404818" y="4596848"/>
                  <a:pt x="1324691" y="4592236"/>
                  <a:pt x="1291833" y="4638929"/>
                </a:cubicBezTo>
                <a:cubicBezTo>
                  <a:pt x="1306244" y="4638929"/>
                  <a:pt x="1315468" y="4625094"/>
                  <a:pt x="1320079" y="4643540"/>
                </a:cubicBezTo>
                <a:cubicBezTo>
                  <a:pt x="1320079" y="4661987"/>
                  <a:pt x="1301056" y="4666599"/>
                  <a:pt x="1296445" y="4685622"/>
                </a:cubicBezTo>
                <a:cubicBezTo>
                  <a:pt x="1310856" y="4685622"/>
                  <a:pt x="1324691" y="4681010"/>
                  <a:pt x="1324691" y="4694845"/>
                </a:cubicBezTo>
                <a:cubicBezTo>
                  <a:pt x="1315468" y="4713291"/>
                  <a:pt x="1272810" y="4727703"/>
                  <a:pt x="1253787" y="4704068"/>
                </a:cubicBezTo>
                <a:cubicBezTo>
                  <a:pt x="1211130" y="4741538"/>
                  <a:pt x="1145414" y="4755373"/>
                  <a:pt x="1107368" y="4802065"/>
                </a:cubicBezTo>
                <a:cubicBezTo>
                  <a:pt x="1135614" y="4802065"/>
                  <a:pt x="1121779" y="4825123"/>
                  <a:pt x="1135614" y="4834923"/>
                </a:cubicBezTo>
                <a:cubicBezTo>
                  <a:pt x="1150026" y="4825700"/>
                  <a:pt x="1163861" y="4821088"/>
                  <a:pt x="1187495" y="4816477"/>
                </a:cubicBezTo>
                <a:cubicBezTo>
                  <a:pt x="1187495" y="4830312"/>
                  <a:pt x="1168472" y="4825700"/>
                  <a:pt x="1173084" y="4839535"/>
                </a:cubicBezTo>
                <a:cubicBezTo>
                  <a:pt x="1220353" y="4825700"/>
                  <a:pt x="1290680" y="4844146"/>
                  <a:pt x="1324114" y="4792842"/>
                </a:cubicBezTo>
                <a:cubicBezTo>
                  <a:pt x="1309703" y="4792842"/>
                  <a:pt x="1305092" y="4792842"/>
                  <a:pt x="1305092" y="4779007"/>
                </a:cubicBezTo>
                <a:cubicBezTo>
                  <a:pt x="1314315" y="4741538"/>
                  <a:pt x="1347749" y="4727703"/>
                  <a:pt x="1371384" y="4704068"/>
                </a:cubicBezTo>
                <a:cubicBezTo>
                  <a:pt x="1399630" y="4704068"/>
                  <a:pt x="1437676" y="4704068"/>
                  <a:pt x="1470534" y="4704068"/>
                </a:cubicBezTo>
                <a:cubicBezTo>
                  <a:pt x="1484945" y="4661987"/>
                  <a:pt x="1527027" y="4648152"/>
                  <a:pt x="1546049" y="4610683"/>
                </a:cubicBezTo>
                <a:cubicBezTo>
                  <a:pt x="1541438" y="4592236"/>
                  <a:pt x="1546049" y="4582437"/>
                  <a:pt x="1550661" y="4568601"/>
                </a:cubicBezTo>
                <a:cubicBezTo>
                  <a:pt x="1541438" y="4563990"/>
                  <a:pt x="1541438" y="4550155"/>
                  <a:pt x="1536250" y="4540355"/>
                </a:cubicBezTo>
                <a:cubicBezTo>
                  <a:pt x="1550661" y="4507498"/>
                  <a:pt x="1611765" y="4498274"/>
                  <a:pt x="1597354" y="4563413"/>
                </a:cubicBezTo>
                <a:cubicBezTo>
                  <a:pt x="1616377" y="4568025"/>
                  <a:pt x="1630211" y="4586471"/>
                  <a:pt x="1649235" y="4596271"/>
                </a:cubicBezTo>
                <a:cubicBezTo>
                  <a:pt x="1653846" y="4614718"/>
                  <a:pt x="1640011" y="4614718"/>
                  <a:pt x="1640011" y="4629129"/>
                </a:cubicBezTo>
                <a:cubicBezTo>
                  <a:pt x="1649235" y="4629129"/>
                  <a:pt x="1659034" y="4647576"/>
                  <a:pt x="1649235" y="4657376"/>
                </a:cubicBezTo>
                <a:cubicBezTo>
                  <a:pt x="1682092" y="4661987"/>
                  <a:pt x="1715527" y="4666599"/>
                  <a:pt x="1720139" y="4685622"/>
                </a:cubicBezTo>
                <a:cubicBezTo>
                  <a:pt x="1743773" y="4671787"/>
                  <a:pt x="1772019" y="4685622"/>
                  <a:pt x="1786431" y="4704068"/>
                </a:cubicBezTo>
                <a:cubicBezTo>
                  <a:pt x="1786431" y="4713291"/>
                  <a:pt x="1772019" y="4708680"/>
                  <a:pt x="1777207" y="4717903"/>
                </a:cubicBezTo>
                <a:cubicBezTo>
                  <a:pt x="1791618" y="4722515"/>
                  <a:pt x="1796230" y="4708680"/>
                  <a:pt x="1800842" y="4722515"/>
                </a:cubicBezTo>
                <a:cubicBezTo>
                  <a:pt x="1800842" y="4731738"/>
                  <a:pt x="1786431" y="4727126"/>
                  <a:pt x="1786431" y="4736349"/>
                </a:cubicBezTo>
                <a:cubicBezTo>
                  <a:pt x="1805453" y="4736349"/>
                  <a:pt x="1810065" y="4727126"/>
                  <a:pt x="1829088" y="4727126"/>
                </a:cubicBezTo>
                <a:cubicBezTo>
                  <a:pt x="1838312" y="4740961"/>
                  <a:pt x="1833700" y="4745573"/>
                  <a:pt x="1843499" y="4759984"/>
                </a:cubicBezTo>
                <a:cubicBezTo>
                  <a:pt x="1862522" y="4750761"/>
                  <a:pt x="1871746" y="4773819"/>
                  <a:pt x="1880969" y="4788230"/>
                </a:cubicBezTo>
                <a:cubicBezTo>
                  <a:pt x="1819865" y="4825700"/>
                  <a:pt x="1810065" y="4881616"/>
                  <a:pt x="1786431" y="4946755"/>
                </a:cubicBezTo>
                <a:cubicBezTo>
                  <a:pt x="1829088" y="4960590"/>
                  <a:pt x="1894804" y="4951367"/>
                  <a:pt x="1899416" y="5007283"/>
                </a:cubicBezTo>
                <a:cubicBezTo>
                  <a:pt x="1923050" y="5025729"/>
                  <a:pt x="1942073" y="5049364"/>
                  <a:pt x="1970319" y="5063199"/>
                </a:cubicBezTo>
                <a:cubicBezTo>
                  <a:pt x="1961096" y="5081645"/>
                  <a:pt x="1974931" y="5100668"/>
                  <a:pt x="1965708" y="5114503"/>
                </a:cubicBezTo>
                <a:cubicBezTo>
                  <a:pt x="1984730" y="5119115"/>
                  <a:pt x="2003177" y="5123726"/>
                  <a:pt x="2022200" y="5128338"/>
                </a:cubicBezTo>
                <a:cubicBezTo>
                  <a:pt x="2045835" y="5119115"/>
                  <a:pt x="2055058" y="5095480"/>
                  <a:pt x="2078693" y="5081645"/>
                </a:cubicBezTo>
                <a:cubicBezTo>
                  <a:pt x="2130574" y="5016506"/>
                  <a:pt x="2225112" y="4988260"/>
                  <a:pt x="2295439" y="4941567"/>
                </a:cubicBezTo>
                <a:cubicBezTo>
                  <a:pt x="2328298" y="4960014"/>
                  <a:pt x="2356543" y="4904098"/>
                  <a:pt x="2380178" y="4885651"/>
                </a:cubicBezTo>
                <a:cubicBezTo>
                  <a:pt x="2394590" y="4885651"/>
                  <a:pt x="2399201" y="4899486"/>
                  <a:pt x="2417648" y="4894874"/>
                </a:cubicBezTo>
                <a:cubicBezTo>
                  <a:pt x="2417648" y="4862017"/>
                  <a:pt x="2464917" y="4866628"/>
                  <a:pt x="2474140" y="4871816"/>
                </a:cubicBezTo>
                <a:cubicBezTo>
                  <a:pt x="2455117" y="4862593"/>
                  <a:pt x="2488551" y="4834347"/>
                  <a:pt x="2502386" y="4829735"/>
                </a:cubicBezTo>
                <a:cubicBezTo>
                  <a:pt x="2502386" y="4857981"/>
                  <a:pt x="2549655" y="4871816"/>
                  <a:pt x="2554267" y="4909286"/>
                </a:cubicBezTo>
                <a:cubicBezTo>
                  <a:pt x="2539856" y="4904674"/>
                  <a:pt x="2535244" y="4923121"/>
                  <a:pt x="2516798" y="4909286"/>
                </a:cubicBezTo>
                <a:cubicBezTo>
                  <a:pt x="2512186" y="4937532"/>
                  <a:pt x="2516798" y="4946755"/>
                  <a:pt x="2516798" y="4974425"/>
                </a:cubicBezTo>
                <a:cubicBezTo>
                  <a:pt x="2535821" y="4974425"/>
                  <a:pt x="2535821" y="4997483"/>
                  <a:pt x="2554267" y="4997483"/>
                </a:cubicBezTo>
                <a:cubicBezTo>
                  <a:pt x="2558879" y="4979037"/>
                  <a:pt x="2549655" y="4969237"/>
                  <a:pt x="2573290" y="4969237"/>
                </a:cubicBezTo>
                <a:cubicBezTo>
                  <a:pt x="2573290" y="4983072"/>
                  <a:pt x="2549655" y="4992295"/>
                  <a:pt x="2573290" y="4992295"/>
                </a:cubicBezTo>
                <a:cubicBezTo>
                  <a:pt x="2582514" y="4996907"/>
                  <a:pt x="2568679" y="4973848"/>
                  <a:pt x="2577902" y="4973848"/>
                </a:cubicBezTo>
                <a:cubicBezTo>
                  <a:pt x="2592313" y="4978460"/>
                  <a:pt x="2610760" y="4978460"/>
                  <a:pt x="2610760" y="4996907"/>
                </a:cubicBezTo>
                <a:cubicBezTo>
                  <a:pt x="2601536" y="4996907"/>
                  <a:pt x="2601536" y="4987684"/>
                  <a:pt x="2587125" y="4992295"/>
                </a:cubicBezTo>
                <a:cubicBezTo>
                  <a:pt x="2587125" y="5010742"/>
                  <a:pt x="2587125" y="5029765"/>
                  <a:pt x="2572713" y="5029765"/>
                </a:cubicBezTo>
                <a:cubicBezTo>
                  <a:pt x="2577325" y="5006706"/>
                  <a:pt x="2553691" y="5034376"/>
                  <a:pt x="2553691" y="5015930"/>
                </a:cubicBezTo>
                <a:cubicBezTo>
                  <a:pt x="2558302" y="5006706"/>
                  <a:pt x="2568102" y="5002095"/>
                  <a:pt x="2553691" y="4997483"/>
                </a:cubicBezTo>
                <a:cubicBezTo>
                  <a:pt x="2544468" y="5002095"/>
                  <a:pt x="2553691" y="5015930"/>
                  <a:pt x="2539280" y="5015930"/>
                </a:cubicBezTo>
                <a:cubicBezTo>
                  <a:pt x="2553691" y="5002095"/>
                  <a:pt x="2515645" y="5015930"/>
                  <a:pt x="2511033" y="4997483"/>
                </a:cubicBezTo>
                <a:cubicBezTo>
                  <a:pt x="2506421" y="5006706"/>
                  <a:pt x="2501810" y="5015930"/>
                  <a:pt x="2496622" y="5030341"/>
                </a:cubicBezTo>
                <a:cubicBezTo>
                  <a:pt x="2515645" y="5030341"/>
                  <a:pt x="2529479" y="5044176"/>
                  <a:pt x="2515645" y="5053399"/>
                </a:cubicBezTo>
                <a:cubicBezTo>
                  <a:pt x="2520256" y="5058011"/>
                  <a:pt x="2539280" y="5048787"/>
                  <a:pt x="2539280" y="5058011"/>
                </a:cubicBezTo>
                <a:cubicBezTo>
                  <a:pt x="2496622" y="5076457"/>
                  <a:pt x="2421683" y="5067234"/>
                  <a:pt x="2398048" y="5104704"/>
                </a:cubicBezTo>
                <a:cubicBezTo>
                  <a:pt x="2445317" y="5104704"/>
                  <a:pt x="2501810" y="5067234"/>
                  <a:pt x="2544468" y="5086257"/>
                </a:cubicBezTo>
                <a:cubicBezTo>
                  <a:pt x="2539856" y="5114503"/>
                  <a:pt x="2511609" y="5086257"/>
                  <a:pt x="2506998" y="5104704"/>
                </a:cubicBezTo>
                <a:cubicBezTo>
                  <a:pt x="2516221" y="5118539"/>
                  <a:pt x="2554267" y="5104704"/>
                  <a:pt x="2554267" y="5127762"/>
                </a:cubicBezTo>
                <a:cubicBezTo>
                  <a:pt x="2554267" y="5136985"/>
                  <a:pt x="2535244" y="5132373"/>
                  <a:pt x="2535244" y="5146208"/>
                </a:cubicBezTo>
                <a:cubicBezTo>
                  <a:pt x="2568102" y="5141597"/>
                  <a:pt x="2606148" y="5117962"/>
                  <a:pt x="2606148" y="5090292"/>
                </a:cubicBezTo>
                <a:cubicBezTo>
                  <a:pt x="2690887" y="5062046"/>
                  <a:pt x="2738156" y="5020541"/>
                  <a:pt x="2837306" y="5020541"/>
                </a:cubicBezTo>
                <a:cubicBezTo>
                  <a:pt x="2870164" y="5002095"/>
                  <a:pt x="2931845" y="5020541"/>
                  <a:pt x="2960091" y="5043600"/>
                </a:cubicBezTo>
                <a:cubicBezTo>
                  <a:pt x="3016583" y="5043600"/>
                  <a:pt x="3011972" y="4978460"/>
                  <a:pt x="3073076" y="4978460"/>
                </a:cubicBezTo>
                <a:cubicBezTo>
                  <a:pt x="3077688" y="4992295"/>
                  <a:pt x="3068464" y="4992295"/>
                  <a:pt x="3068464" y="5001518"/>
                </a:cubicBezTo>
                <a:cubicBezTo>
                  <a:pt x="3139368" y="4987684"/>
                  <a:pt x="3195861" y="4959437"/>
                  <a:pt x="3247742" y="4931767"/>
                </a:cubicBezTo>
                <a:cubicBezTo>
                  <a:pt x="3275987" y="4931767"/>
                  <a:pt x="3299622" y="4927156"/>
                  <a:pt x="3308846" y="4908709"/>
                </a:cubicBezTo>
                <a:cubicBezTo>
                  <a:pt x="3271376" y="4899486"/>
                  <a:pt x="3219495" y="4946179"/>
                  <a:pt x="3172226" y="4913321"/>
                </a:cubicBezTo>
                <a:cubicBezTo>
                  <a:pt x="3224106" y="4880463"/>
                  <a:pt x="3280599" y="4857405"/>
                  <a:pt x="3351503" y="4838382"/>
                </a:cubicBezTo>
                <a:cubicBezTo>
                  <a:pt x="3360726" y="4829159"/>
                  <a:pt x="3360726" y="4815324"/>
                  <a:pt x="3370526" y="4810136"/>
                </a:cubicBezTo>
                <a:cubicBezTo>
                  <a:pt x="3407995" y="4819359"/>
                  <a:pt x="3441430" y="4796301"/>
                  <a:pt x="3469676" y="4777278"/>
                </a:cubicBezTo>
                <a:cubicBezTo>
                  <a:pt x="3474288" y="4795724"/>
                  <a:pt x="3460452" y="4800336"/>
                  <a:pt x="3469676" y="4810136"/>
                </a:cubicBezTo>
                <a:cubicBezTo>
                  <a:pt x="3478899" y="4819359"/>
                  <a:pt x="3488699" y="4810136"/>
                  <a:pt x="3502534" y="4810136"/>
                </a:cubicBezTo>
                <a:cubicBezTo>
                  <a:pt x="3502534" y="4819359"/>
                  <a:pt x="3493311" y="4819359"/>
                  <a:pt x="3502534" y="4823970"/>
                </a:cubicBezTo>
                <a:cubicBezTo>
                  <a:pt x="3563638" y="4791113"/>
                  <a:pt x="3643765" y="4777278"/>
                  <a:pt x="3695646" y="4730585"/>
                </a:cubicBezTo>
                <a:cubicBezTo>
                  <a:pt x="3719280" y="4725973"/>
                  <a:pt x="3742915" y="4739808"/>
                  <a:pt x="3761938" y="4725973"/>
                </a:cubicBezTo>
                <a:cubicBezTo>
                  <a:pt x="3757326" y="4744420"/>
                  <a:pt x="3776349" y="4739808"/>
                  <a:pt x="3776349" y="4749031"/>
                </a:cubicBezTo>
                <a:cubicBezTo>
                  <a:pt x="3743492" y="4781889"/>
                  <a:pt x="3681811" y="4762866"/>
                  <a:pt x="3667976" y="4818783"/>
                </a:cubicBezTo>
                <a:cubicBezTo>
                  <a:pt x="3554991" y="4874698"/>
                  <a:pt x="3417795" y="4912168"/>
                  <a:pt x="3314610" y="4977307"/>
                </a:cubicBezTo>
                <a:cubicBezTo>
                  <a:pt x="3305387" y="4977307"/>
                  <a:pt x="3305387" y="4972695"/>
                  <a:pt x="3300199" y="4972695"/>
                </a:cubicBezTo>
                <a:cubicBezTo>
                  <a:pt x="3210848" y="5005553"/>
                  <a:pt x="3120922" y="5028612"/>
                  <a:pt x="3045406" y="5070693"/>
                </a:cubicBezTo>
                <a:cubicBezTo>
                  <a:pt x="3097287" y="5061470"/>
                  <a:pt x="3139944" y="5037835"/>
                  <a:pt x="3177414" y="5037835"/>
                </a:cubicBezTo>
                <a:cubicBezTo>
                  <a:pt x="3168191" y="5070693"/>
                  <a:pt x="3130145" y="5084528"/>
                  <a:pt x="3101898" y="5075305"/>
                </a:cubicBezTo>
                <a:cubicBezTo>
                  <a:pt x="3101898" y="5079916"/>
                  <a:pt x="3111122" y="5079916"/>
                  <a:pt x="3111122" y="5084528"/>
                </a:cubicBezTo>
                <a:cubicBezTo>
                  <a:pt x="3082875" y="5098363"/>
                  <a:pt x="3050018" y="5102974"/>
                  <a:pt x="3026383" y="5117386"/>
                </a:cubicBezTo>
                <a:cubicBezTo>
                  <a:pt x="3111122" y="5131220"/>
                  <a:pt x="3143980" y="5052246"/>
                  <a:pt x="3210272" y="5084528"/>
                </a:cubicBezTo>
                <a:cubicBezTo>
                  <a:pt x="3210272" y="5089139"/>
                  <a:pt x="3201048" y="5102974"/>
                  <a:pt x="3210272" y="5102974"/>
                </a:cubicBezTo>
                <a:cubicBezTo>
                  <a:pt x="3214883" y="5093751"/>
                  <a:pt x="3229295" y="5102974"/>
                  <a:pt x="3238518" y="5102974"/>
                </a:cubicBezTo>
                <a:cubicBezTo>
                  <a:pt x="3243130" y="5093751"/>
                  <a:pt x="3247742" y="5084528"/>
                  <a:pt x="3247742" y="5070116"/>
                </a:cubicBezTo>
                <a:cubicBezTo>
                  <a:pt x="3275987" y="5070116"/>
                  <a:pt x="3280599" y="5032647"/>
                  <a:pt x="3308846" y="5041870"/>
                </a:cubicBezTo>
                <a:cubicBezTo>
                  <a:pt x="3308846" y="5037258"/>
                  <a:pt x="3308846" y="5032647"/>
                  <a:pt x="3313457" y="5032647"/>
                </a:cubicBezTo>
                <a:lnTo>
                  <a:pt x="3308846" y="5032647"/>
                </a:lnTo>
                <a:cubicBezTo>
                  <a:pt x="3299622" y="5032647"/>
                  <a:pt x="3294434" y="5028035"/>
                  <a:pt x="3294434" y="5018812"/>
                </a:cubicBezTo>
                <a:cubicBezTo>
                  <a:pt x="3308846" y="5000366"/>
                  <a:pt x="3331904" y="4990566"/>
                  <a:pt x="3346315" y="4967508"/>
                </a:cubicBezTo>
                <a:cubicBezTo>
                  <a:pt x="3473711" y="4949061"/>
                  <a:pt x="3563062" y="4869510"/>
                  <a:pt x="3685847" y="4855675"/>
                </a:cubicBezTo>
                <a:cubicBezTo>
                  <a:pt x="3676623" y="4883922"/>
                  <a:pt x="3671435" y="4906980"/>
                  <a:pt x="3676623" y="4925427"/>
                </a:cubicBezTo>
                <a:cubicBezTo>
                  <a:pt x="3695646" y="4930038"/>
                  <a:pt x="3704869" y="4925427"/>
                  <a:pt x="3719280" y="4920815"/>
                </a:cubicBezTo>
                <a:cubicBezTo>
                  <a:pt x="3738304" y="4878734"/>
                  <a:pt x="3785573" y="4883345"/>
                  <a:pt x="3813819" y="4864899"/>
                </a:cubicBezTo>
                <a:cubicBezTo>
                  <a:pt x="3804596" y="4818206"/>
                  <a:pt x="3832842" y="4855675"/>
                  <a:pt x="3865700" y="4841841"/>
                </a:cubicBezTo>
                <a:cubicBezTo>
                  <a:pt x="3856477" y="4799759"/>
                  <a:pt x="3804596" y="4846452"/>
                  <a:pt x="3785573" y="4832617"/>
                </a:cubicBezTo>
                <a:cubicBezTo>
                  <a:pt x="3790185" y="4818783"/>
                  <a:pt x="3799984" y="4804371"/>
                  <a:pt x="3785573" y="4799759"/>
                </a:cubicBezTo>
                <a:cubicBezTo>
                  <a:pt x="3809207" y="4790536"/>
                  <a:pt x="3828230" y="4776701"/>
                  <a:pt x="3842065" y="4757678"/>
                </a:cubicBezTo>
                <a:cubicBezTo>
                  <a:pt x="3837453" y="4753067"/>
                  <a:pt x="3832842" y="4753067"/>
                  <a:pt x="3832842" y="4743844"/>
                </a:cubicBezTo>
                <a:cubicBezTo>
                  <a:pt x="3813819" y="4748455"/>
                  <a:pt x="3795373" y="4753067"/>
                  <a:pt x="3785573" y="4766902"/>
                </a:cubicBezTo>
                <a:cubicBezTo>
                  <a:pt x="3785573" y="4734044"/>
                  <a:pt x="3766550" y="4724820"/>
                  <a:pt x="3761938" y="4701762"/>
                </a:cubicBezTo>
                <a:cubicBezTo>
                  <a:pt x="3809207" y="4692539"/>
                  <a:pt x="3861088" y="4683316"/>
                  <a:pt x="3874923" y="4641235"/>
                </a:cubicBezTo>
                <a:cubicBezTo>
                  <a:pt x="3846677" y="4650458"/>
                  <a:pt x="3823042" y="4664293"/>
                  <a:pt x="3794796" y="4678704"/>
                </a:cubicBezTo>
                <a:cubicBezTo>
                  <a:pt x="3790185" y="4678704"/>
                  <a:pt x="3785573" y="4674092"/>
                  <a:pt x="3775773" y="4669481"/>
                </a:cubicBezTo>
                <a:cubicBezTo>
                  <a:pt x="3691034" y="4706950"/>
                  <a:pt x="3610907" y="4744420"/>
                  <a:pt x="3530780" y="4781313"/>
                </a:cubicBezTo>
                <a:cubicBezTo>
                  <a:pt x="3521557" y="4781313"/>
                  <a:pt x="3516369" y="4776701"/>
                  <a:pt x="3502534" y="4772090"/>
                </a:cubicBezTo>
                <a:cubicBezTo>
                  <a:pt x="3507146" y="4790536"/>
                  <a:pt x="3493311" y="4795148"/>
                  <a:pt x="3474288" y="4795148"/>
                </a:cubicBezTo>
                <a:cubicBezTo>
                  <a:pt x="3474288" y="4776701"/>
                  <a:pt x="3474288" y="4776701"/>
                  <a:pt x="3474288" y="4776701"/>
                </a:cubicBezTo>
                <a:cubicBezTo>
                  <a:pt x="3511757" y="4772090"/>
                  <a:pt x="3535391" y="4748455"/>
                  <a:pt x="3568826" y="4734620"/>
                </a:cubicBezTo>
                <a:cubicBezTo>
                  <a:pt x="3559603" y="4734620"/>
                  <a:pt x="3573438" y="4730009"/>
                  <a:pt x="3568826" y="4716174"/>
                </a:cubicBezTo>
                <a:cubicBezTo>
                  <a:pt x="3549803" y="4725397"/>
                  <a:pt x="3516945" y="4734620"/>
                  <a:pt x="3516945" y="4749031"/>
                </a:cubicBezTo>
                <a:cubicBezTo>
                  <a:pt x="3507722" y="4720785"/>
                  <a:pt x="3484088" y="4758255"/>
                  <a:pt x="3469676" y="4735197"/>
                </a:cubicBezTo>
                <a:cubicBezTo>
                  <a:pt x="3512333" y="4721362"/>
                  <a:pt x="3549803" y="4693115"/>
                  <a:pt x="3597072" y="4679281"/>
                </a:cubicBezTo>
                <a:cubicBezTo>
                  <a:pt x="3601684" y="4707527"/>
                  <a:pt x="3648953" y="4683892"/>
                  <a:pt x="3658176" y="4702339"/>
                </a:cubicBezTo>
                <a:cubicBezTo>
                  <a:pt x="3681811" y="4688504"/>
                  <a:pt x="3681811" y="4660258"/>
                  <a:pt x="3710057" y="4655646"/>
                </a:cubicBezTo>
                <a:cubicBezTo>
                  <a:pt x="3714669" y="4664869"/>
                  <a:pt x="3691034" y="4674092"/>
                  <a:pt x="3705445" y="4678704"/>
                </a:cubicBezTo>
                <a:cubicBezTo>
                  <a:pt x="3724469" y="4655646"/>
                  <a:pt x="3742915" y="4632011"/>
                  <a:pt x="3780961" y="4627400"/>
                </a:cubicBezTo>
                <a:cubicBezTo>
                  <a:pt x="3776349" y="4655646"/>
                  <a:pt x="3818431" y="4632011"/>
                  <a:pt x="3795373" y="4655646"/>
                </a:cubicBezTo>
                <a:cubicBezTo>
                  <a:pt x="3832842" y="4651034"/>
                  <a:pt x="3866276" y="4641811"/>
                  <a:pt x="3870888" y="4622788"/>
                </a:cubicBezTo>
                <a:cubicBezTo>
                  <a:pt x="3856477" y="4627400"/>
                  <a:pt x="3842642" y="4632011"/>
                  <a:pt x="3828230" y="4641235"/>
                </a:cubicBezTo>
                <a:cubicBezTo>
                  <a:pt x="3828230" y="4627400"/>
                  <a:pt x="3828230" y="4608377"/>
                  <a:pt x="3832842" y="4599153"/>
                </a:cubicBezTo>
                <a:cubicBezTo>
                  <a:pt x="3875499" y="4608377"/>
                  <a:pt x="3950438" y="4576095"/>
                  <a:pt x="3969462" y="4534014"/>
                </a:cubicBezTo>
                <a:cubicBezTo>
                  <a:pt x="3978685" y="4534014"/>
                  <a:pt x="3983873" y="4529403"/>
                  <a:pt x="3993096" y="4529403"/>
                </a:cubicBezTo>
                <a:cubicBezTo>
                  <a:pt x="3983873" y="4506345"/>
                  <a:pt x="4021342" y="4510956"/>
                  <a:pt x="4054200" y="4510956"/>
                </a:cubicBezTo>
                <a:cubicBezTo>
                  <a:pt x="4054200" y="4487898"/>
                  <a:pt x="4082446" y="4478098"/>
                  <a:pt x="4096858" y="4482710"/>
                </a:cubicBezTo>
                <a:cubicBezTo>
                  <a:pt x="4096858" y="4501156"/>
                  <a:pt x="4082446" y="4478098"/>
                  <a:pt x="4082446" y="4496545"/>
                </a:cubicBezTo>
                <a:cubicBezTo>
                  <a:pt x="4115305" y="4496545"/>
                  <a:pt x="4181597" y="4487322"/>
                  <a:pt x="4181597" y="4449852"/>
                </a:cubicBezTo>
                <a:cubicBezTo>
                  <a:pt x="4196008" y="4445240"/>
                  <a:pt x="4196008" y="4459075"/>
                  <a:pt x="4196008" y="4468298"/>
                </a:cubicBezTo>
                <a:cubicBezTo>
                  <a:pt x="4224254" y="4459075"/>
                  <a:pt x="4233478" y="4430829"/>
                  <a:pt x="4271524" y="4426217"/>
                </a:cubicBezTo>
                <a:cubicBezTo>
                  <a:pt x="4276135" y="4416994"/>
                  <a:pt x="4257112" y="4412383"/>
                  <a:pt x="4271524" y="4407771"/>
                </a:cubicBezTo>
                <a:cubicBezTo>
                  <a:pt x="4280747" y="4398548"/>
                  <a:pt x="4290546" y="4416994"/>
                  <a:pt x="4299770" y="4416994"/>
                </a:cubicBezTo>
                <a:cubicBezTo>
                  <a:pt x="4295158" y="4421606"/>
                  <a:pt x="4276135" y="4426217"/>
                  <a:pt x="4290546" y="4430829"/>
                </a:cubicBezTo>
                <a:cubicBezTo>
                  <a:pt x="4290546" y="4426217"/>
                  <a:pt x="4299770" y="4426217"/>
                  <a:pt x="4304958" y="4426217"/>
                </a:cubicBezTo>
                <a:cubicBezTo>
                  <a:pt x="4304958" y="4407771"/>
                  <a:pt x="4304958" y="4388748"/>
                  <a:pt x="4319369" y="4384136"/>
                </a:cubicBezTo>
                <a:cubicBezTo>
                  <a:pt x="4333780" y="4379525"/>
                  <a:pt x="4333780" y="4388748"/>
                  <a:pt x="4338392" y="4397971"/>
                </a:cubicBezTo>
                <a:cubicBezTo>
                  <a:pt x="4338392" y="4407194"/>
                  <a:pt x="4329169" y="4402583"/>
                  <a:pt x="4329169" y="4411806"/>
                </a:cubicBezTo>
                <a:cubicBezTo>
                  <a:pt x="4357415" y="4425641"/>
                  <a:pt x="4366639" y="4393359"/>
                  <a:pt x="4381050" y="4378948"/>
                </a:cubicBezTo>
                <a:cubicBezTo>
                  <a:pt x="4413907" y="4374336"/>
                  <a:pt x="4432931" y="4346090"/>
                  <a:pt x="4456565" y="4327644"/>
                </a:cubicBezTo>
                <a:cubicBezTo>
                  <a:pt x="4480200" y="4332255"/>
                  <a:pt x="4494035" y="4318420"/>
                  <a:pt x="4517669" y="4336867"/>
                </a:cubicBezTo>
                <a:cubicBezTo>
                  <a:pt x="4522281" y="4323032"/>
                  <a:pt x="4508446" y="4323032"/>
                  <a:pt x="4513058" y="4308621"/>
                </a:cubicBezTo>
                <a:cubicBezTo>
                  <a:pt x="4532081" y="4304009"/>
                  <a:pt x="4536692" y="4290174"/>
                  <a:pt x="4555715" y="4285563"/>
                </a:cubicBezTo>
                <a:cubicBezTo>
                  <a:pt x="4570126" y="4280951"/>
                  <a:pt x="4574738" y="4308621"/>
                  <a:pt x="4588573" y="4290174"/>
                </a:cubicBezTo>
                <a:cubicBezTo>
                  <a:pt x="4564939" y="4243481"/>
                  <a:pt x="4635842" y="4220423"/>
                  <a:pt x="4640454" y="4173730"/>
                </a:cubicBezTo>
                <a:cubicBezTo>
                  <a:pt x="4659477" y="4169119"/>
                  <a:pt x="4664089" y="4187565"/>
                  <a:pt x="4673312" y="4192177"/>
                </a:cubicBezTo>
                <a:cubicBezTo>
                  <a:pt x="4673312" y="4196789"/>
                  <a:pt x="4664089" y="4201400"/>
                  <a:pt x="4664089" y="4206012"/>
                </a:cubicBezTo>
                <a:cubicBezTo>
                  <a:pt x="4683112" y="4215235"/>
                  <a:pt x="4701558" y="4215235"/>
                  <a:pt x="4720581" y="4206012"/>
                </a:cubicBezTo>
                <a:cubicBezTo>
                  <a:pt x="4720581" y="4215235"/>
                  <a:pt x="4706170" y="4210624"/>
                  <a:pt x="4701558" y="4219847"/>
                </a:cubicBezTo>
                <a:cubicBezTo>
                  <a:pt x="4710781" y="4219847"/>
                  <a:pt x="4720581" y="4219847"/>
                  <a:pt x="4725193" y="4224458"/>
                </a:cubicBezTo>
                <a:cubicBezTo>
                  <a:pt x="4725193" y="4242905"/>
                  <a:pt x="4706170" y="4247517"/>
                  <a:pt x="4715969" y="4257316"/>
                </a:cubicBezTo>
                <a:cubicBezTo>
                  <a:pt x="4744216" y="4252705"/>
                  <a:pt x="4763238" y="4234258"/>
                  <a:pt x="4758627" y="4210624"/>
                </a:cubicBezTo>
                <a:cubicBezTo>
                  <a:pt x="4739604" y="4215235"/>
                  <a:pt x="4725769" y="4210624"/>
                  <a:pt x="4721158" y="4192177"/>
                </a:cubicBezTo>
                <a:cubicBezTo>
                  <a:pt x="4740180" y="4187565"/>
                  <a:pt x="4740180" y="4163931"/>
                  <a:pt x="4768427" y="4163931"/>
                </a:cubicBezTo>
                <a:cubicBezTo>
                  <a:pt x="4763815" y="4150096"/>
                  <a:pt x="4777650" y="4150096"/>
                  <a:pt x="4777650" y="4135685"/>
                </a:cubicBezTo>
                <a:cubicBezTo>
                  <a:pt x="4763238" y="4126461"/>
                  <a:pt x="4768427" y="4107438"/>
                  <a:pt x="4768427" y="4088992"/>
                </a:cubicBezTo>
                <a:cubicBezTo>
                  <a:pt x="4811084" y="4084380"/>
                  <a:pt x="4824919" y="4004830"/>
                  <a:pt x="4881411" y="4014053"/>
                </a:cubicBezTo>
                <a:cubicBezTo>
                  <a:pt x="4886023" y="4042299"/>
                  <a:pt x="4857777" y="4042299"/>
                  <a:pt x="4848554" y="4056134"/>
                </a:cubicBezTo>
                <a:cubicBezTo>
                  <a:pt x="4848554" y="4074580"/>
                  <a:pt x="4867577" y="4074580"/>
                  <a:pt x="4862965" y="4093603"/>
                </a:cubicBezTo>
                <a:cubicBezTo>
                  <a:pt x="4858353" y="4093603"/>
                  <a:pt x="4843942" y="4088992"/>
                  <a:pt x="4848554" y="4102827"/>
                </a:cubicBezTo>
                <a:cubicBezTo>
                  <a:pt x="4867577" y="4102827"/>
                  <a:pt x="4853166" y="4116661"/>
                  <a:pt x="4867577" y="4131073"/>
                </a:cubicBezTo>
                <a:cubicBezTo>
                  <a:pt x="4853166" y="4126461"/>
                  <a:pt x="4848554" y="4135685"/>
                  <a:pt x="4848554" y="4144908"/>
                </a:cubicBezTo>
                <a:cubicBezTo>
                  <a:pt x="4872188" y="4140296"/>
                  <a:pt x="4881411" y="4163354"/>
                  <a:pt x="4881411" y="4167966"/>
                </a:cubicBezTo>
                <a:cubicBezTo>
                  <a:pt x="4881411" y="4158743"/>
                  <a:pt x="4895823" y="4158743"/>
                  <a:pt x="4905047" y="4158743"/>
                </a:cubicBezTo>
                <a:cubicBezTo>
                  <a:pt x="4909658" y="4172577"/>
                  <a:pt x="4895823" y="4181801"/>
                  <a:pt x="4905047" y="4191600"/>
                </a:cubicBezTo>
                <a:cubicBezTo>
                  <a:pt x="4909658" y="4182377"/>
                  <a:pt x="4909658" y="4173154"/>
                  <a:pt x="4914270" y="4168542"/>
                </a:cubicBezTo>
                <a:cubicBezTo>
                  <a:pt x="4914270" y="4177766"/>
                  <a:pt x="4928681" y="4173154"/>
                  <a:pt x="4928681" y="4177766"/>
                </a:cubicBezTo>
                <a:cubicBezTo>
                  <a:pt x="4919458" y="4200824"/>
                  <a:pt x="4919458" y="4182377"/>
                  <a:pt x="4914270" y="4206012"/>
                </a:cubicBezTo>
                <a:cubicBezTo>
                  <a:pt x="4928681" y="4206012"/>
                  <a:pt x="4942516" y="4219847"/>
                  <a:pt x="4956927" y="4210624"/>
                </a:cubicBezTo>
                <a:cubicBezTo>
                  <a:pt x="4952316" y="4206012"/>
                  <a:pt x="4952316" y="4201400"/>
                  <a:pt x="4947704" y="4192177"/>
                </a:cubicBezTo>
                <a:cubicBezTo>
                  <a:pt x="4962115" y="4178342"/>
                  <a:pt x="4966727" y="4178342"/>
                  <a:pt x="4985173" y="4187565"/>
                </a:cubicBezTo>
                <a:cubicBezTo>
                  <a:pt x="4985173" y="4178342"/>
                  <a:pt x="4975950" y="4173730"/>
                  <a:pt x="4980562" y="4164507"/>
                </a:cubicBezTo>
                <a:cubicBezTo>
                  <a:pt x="4956927" y="4150672"/>
                  <a:pt x="4952316" y="4178342"/>
                  <a:pt x="4937904" y="4182954"/>
                </a:cubicBezTo>
                <a:cubicBezTo>
                  <a:pt x="4933292" y="4164507"/>
                  <a:pt x="4928681" y="4150096"/>
                  <a:pt x="4928681" y="4136261"/>
                </a:cubicBezTo>
                <a:cubicBezTo>
                  <a:pt x="4928681" y="4145484"/>
                  <a:pt x="4909658" y="4140873"/>
                  <a:pt x="4909658" y="4131649"/>
                </a:cubicBezTo>
                <a:cubicBezTo>
                  <a:pt x="4937904" y="4122426"/>
                  <a:pt x="4942516" y="4103403"/>
                  <a:pt x="4942516" y="4075733"/>
                </a:cubicBezTo>
                <a:cubicBezTo>
                  <a:pt x="4914270" y="4084956"/>
                  <a:pt x="4918881" y="4127038"/>
                  <a:pt x="4886023" y="4131649"/>
                </a:cubicBezTo>
                <a:cubicBezTo>
                  <a:pt x="4876800" y="4103403"/>
                  <a:pt x="4862389" y="4089568"/>
                  <a:pt x="4881411" y="4071122"/>
                </a:cubicBezTo>
                <a:cubicBezTo>
                  <a:pt x="4886023" y="4071122"/>
                  <a:pt x="4890635" y="4071122"/>
                  <a:pt x="4895823" y="4066510"/>
                </a:cubicBezTo>
                <a:cubicBezTo>
                  <a:pt x="4895823" y="4075733"/>
                  <a:pt x="4895823" y="4084956"/>
                  <a:pt x="4900435" y="4089568"/>
                </a:cubicBezTo>
                <a:cubicBezTo>
                  <a:pt x="4905047" y="4075733"/>
                  <a:pt x="4905047" y="4066510"/>
                  <a:pt x="4900435" y="4052099"/>
                </a:cubicBezTo>
                <a:cubicBezTo>
                  <a:pt x="4914846" y="4065934"/>
                  <a:pt x="4919458" y="4033652"/>
                  <a:pt x="4943092" y="4038264"/>
                </a:cubicBezTo>
                <a:cubicBezTo>
                  <a:pt x="4943092" y="4029041"/>
                  <a:pt x="4938481" y="4029041"/>
                  <a:pt x="4938481" y="4019817"/>
                </a:cubicBezTo>
                <a:cubicBezTo>
                  <a:pt x="4981138" y="3982348"/>
                  <a:pt x="5023220" y="3959290"/>
                  <a:pt x="5079712" y="3954678"/>
                </a:cubicBezTo>
                <a:cubicBezTo>
                  <a:pt x="5060689" y="3940843"/>
                  <a:pt x="5088935" y="3926432"/>
                  <a:pt x="5084324" y="3921820"/>
                </a:cubicBezTo>
                <a:cubicBezTo>
                  <a:pt x="5079712" y="3935655"/>
                  <a:pt x="5056077" y="3912597"/>
                  <a:pt x="5056077" y="3921820"/>
                </a:cubicBezTo>
                <a:cubicBezTo>
                  <a:pt x="5070489" y="3935655"/>
                  <a:pt x="5037054" y="3959290"/>
                  <a:pt x="5027831" y="3954678"/>
                </a:cubicBezTo>
                <a:cubicBezTo>
                  <a:pt x="5032443" y="3926432"/>
                  <a:pt x="5065300" y="3907985"/>
                  <a:pt x="5060689" y="3889539"/>
                </a:cubicBezTo>
                <a:cubicBezTo>
                  <a:pt x="5056077" y="3884927"/>
                  <a:pt x="5037054" y="3894150"/>
                  <a:pt x="5032443" y="3875704"/>
                </a:cubicBezTo>
                <a:cubicBezTo>
                  <a:pt x="5027831" y="3884927"/>
                  <a:pt x="5027831" y="3894150"/>
                  <a:pt x="5013420" y="3894150"/>
                </a:cubicBezTo>
                <a:cubicBezTo>
                  <a:pt x="5013420" y="3880315"/>
                  <a:pt x="5004196" y="3875704"/>
                  <a:pt x="4999008" y="3861292"/>
                </a:cubicBezTo>
                <a:cubicBezTo>
                  <a:pt x="5022643" y="3852069"/>
                  <a:pt x="5069912" y="3819211"/>
                  <a:pt x="5083747" y="3847458"/>
                </a:cubicBezTo>
                <a:cubicBezTo>
                  <a:pt x="5083747" y="3856681"/>
                  <a:pt x="5064724" y="3870516"/>
                  <a:pt x="5079135" y="3880315"/>
                </a:cubicBezTo>
                <a:cubicBezTo>
                  <a:pt x="5079135" y="3875704"/>
                  <a:pt x="5083747" y="3871092"/>
                  <a:pt x="5088359" y="3866481"/>
                </a:cubicBezTo>
                <a:cubicBezTo>
                  <a:pt x="5102770" y="3875704"/>
                  <a:pt x="5079135" y="3884927"/>
                  <a:pt x="5088359" y="3889539"/>
                </a:cubicBezTo>
                <a:cubicBezTo>
                  <a:pt x="5102770" y="3880315"/>
                  <a:pt x="5102770" y="3852069"/>
                  <a:pt x="5121217" y="3847458"/>
                </a:cubicBezTo>
                <a:cubicBezTo>
                  <a:pt x="5111993" y="3824400"/>
                  <a:pt x="5125828" y="3809988"/>
                  <a:pt x="5149463" y="3809988"/>
                </a:cubicBezTo>
                <a:cubicBezTo>
                  <a:pt x="5149463" y="3814600"/>
                  <a:pt x="5149463" y="3814600"/>
                  <a:pt x="5154074" y="3819211"/>
                </a:cubicBezTo>
                <a:cubicBezTo>
                  <a:pt x="5154074" y="3833046"/>
                  <a:pt x="5139663" y="3828434"/>
                  <a:pt x="5144851" y="3842270"/>
                </a:cubicBezTo>
                <a:cubicBezTo>
                  <a:pt x="5154074" y="3846881"/>
                  <a:pt x="5154074" y="3837658"/>
                  <a:pt x="5159263" y="3851493"/>
                </a:cubicBezTo>
                <a:cubicBezTo>
                  <a:pt x="5178285" y="3842270"/>
                  <a:pt x="5154651" y="3828434"/>
                  <a:pt x="5173674" y="3823247"/>
                </a:cubicBezTo>
                <a:cubicBezTo>
                  <a:pt x="5178285" y="3837081"/>
                  <a:pt x="5197308" y="3846305"/>
                  <a:pt x="5206532" y="3860716"/>
                </a:cubicBezTo>
                <a:cubicBezTo>
                  <a:pt x="5220943" y="3837658"/>
                  <a:pt x="5277436" y="3832470"/>
                  <a:pt x="5267636" y="3804800"/>
                </a:cubicBezTo>
                <a:cubicBezTo>
                  <a:pt x="5253224" y="3818635"/>
                  <a:pt x="5244001" y="3786353"/>
                  <a:pt x="5230166" y="3781742"/>
                </a:cubicBezTo>
                <a:cubicBezTo>
                  <a:pt x="5244577" y="3767907"/>
                  <a:pt x="5249189" y="3790965"/>
                  <a:pt x="5258412" y="3795577"/>
                </a:cubicBezTo>
                <a:cubicBezTo>
                  <a:pt x="5267636" y="3772519"/>
                  <a:pt x="5282047" y="3748884"/>
                  <a:pt x="5314905" y="3739661"/>
                </a:cubicBezTo>
                <a:cubicBezTo>
                  <a:pt x="5324128" y="3767907"/>
                  <a:pt x="5329317" y="3777130"/>
                  <a:pt x="5347763" y="3772519"/>
                </a:cubicBezTo>
                <a:cubicBezTo>
                  <a:pt x="5343152" y="3781742"/>
                  <a:pt x="5324128" y="3790965"/>
                  <a:pt x="5333351" y="3800765"/>
                </a:cubicBezTo>
                <a:cubicBezTo>
                  <a:pt x="5352375" y="3791542"/>
                  <a:pt x="5366210" y="3782318"/>
                  <a:pt x="5389844" y="3791542"/>
                </a:cubicBezTo>
                <a:cubicBezTo>
                  <a:pt x="5389844" y="3796153"/>
                  <a:pt x="5380621" y="3800765"/>
                  <a:pt x="5380621" y="3809988"/>
                </a:cubicBezTo>
                <a:cubicBezTo>
                  <a:pt x="5399644" y="3809988"/>
                  <a:pt x="5404256" y="3796153"/>
                  <a:pt x="5418091" y="3796153"/>
                </a:cubicBezTo>
                <a:cubicBezTo>
                  <a:pt x="5422702" y="3814600"/>
                  <a:pt x="5403679" y="3809988"/>
                  <a:pt x="5408867" y="3829011"/>
                </a:cubicBezTo>
                <a:cubicBezTo>
                  <a:pt x="5413479" y="3842846"/>
                  <a:pt x="5427890" y="3842846"/>
                  <a:pt x="5427890" y="3861869"/>
                </a:cubicBezTo>
                <a:cubicBezTo>
                  <a:pt x="5408867" y="3861869"/>
                  <a:pt x="5418667" y="3871092"/>
                  <a:pt x="5413479" y="3884927"/>
                </a:cubicBezTo>
                <a:cubicBezTo>
                  <a:pt x="5404256" y="3866481"/>
                  <a:pt x="5394455" y="3898762"/>
                  <a:pt x="5380621" y="3884927"/>
                </a:cubicBezTo>
                <a:cubicBezTo>
                  <a:pt x="5380621" y="3903373"/>
                  <a:pt x="5376009" y="3917785"/>
                  <a:pt x="5361598" y="3922397"/>
                </a:cubicBezTo>
                <a:cubicBezTo>
                  <a:pt x="5366210" y="3899339"/>
                  <a:pt x="5342575" y="3927008"/>
                  <a:pt x="5356986" y="3917785"/>
                </a:cubicBezTo>
                <a:cubicBezTo>
                  <a:pt x="5371397" y="3936231"/>
                  <a:pt x="5324128" y="3931620"/>
                  <a:pt x="5319516" y="3931620"/>
                </a:cubicBezTo>
                <a:cubicBezTo>
                  <a:pt x="5324128" y="3945455"/>
                  <a:pt x="5347763" y="3945455"/>
                  <a:pt x="5352375" y="3945455"/>
                </a:cubicBezTo>
                <a:cubicBezTo>
                  <a:pt x="5361598" y="3973701"/>
                  <a:pt x="5328740" y="3973701"/>
                  <a:pt x="5333351" y="3978312"/>
                </a:cubicBezTo>
                <a:cubicBezTo>
                  <a:pt x="5347763" y="3978312"/>
                  <a:pt x="5352375" y="3973701"/>
                  <a:pt x="5356986" y="3969089"/>
                </a:cubicBezTo>
                <a:cubicBezTo>
                  <a:pt x="5356986" y="3973701"/>
                  <a:pt x="5366210" y="3992148"/>
                  <a:pt x="5366210" y="3978312"/>
                </a:cubicBezTo>
                <a:cubicBezTo>
                  <a:pt x="5380621" y="3959866"/>
                  <a:pt x="5413479" y="3927008"/>
                  <a:pt x="5446336" y="3913173"/>
                </a:cubicBezTo>
                <a:cubicBezTo>
                  <a:pt x="5446336" y="3936231"/>
                  <a:pt x="5446336" y="3936231"/>
                  <a:pt x="5446336" y="3936231"/>
                </a:cubicBezTo>
                <a:cubicBezTo>
                  <a:pt x="5427314" y="3936231"/>
                  <a:pt x="5431925" y="3954678"/>
                  <a:pt x="5418091" y="3959290"/>
                </a:cubicBezTo>
                <a:cubicBezTo>
                  <a:pt x="5422702" y="3973125"/>
                  <a:pt x="5437113" y="3973125"/>
                  <a:pt x="5432502" y="3996759"/>
                </a:cubicBezTo>
                <a:cubicBezTo>
                  <a:pt x="5423278" y="3996759"/>
                  <a:pt x="5423278" y="4005983"/>
                  <a:pt x="5413479" y="4001371"/>
                </a:cubicBezTo>
                <a:cubicBezTo>
                  <a:pt x="5413479" y="3992148"/>
                  <a:pt x="5408867" y="3987536"/>
                  <a:pt x="5404256" y="3982924"/>
                </a:cubicBezTo>
                <a:cubicBezTo>
                  <a:pt x="5395032" y="4005983"/>
                  <a:pt x="5404256" y="4011170"/>
                  <a:pt x="5404256" y="4034229"/>
                </a:cubicBezTo>
                <a:cubicBezTo>
                  <a:pt x="5376009" y="4052675"/>
                  <a:pt x="5337963" y="4062475"/>
                  <a:pt x="5319516" y="4094756"/>
                </a:cubicBezTo>
                <a:cubicBezTo>
                  <a:pt x="5328740" y="4094756"/>
                  <a:pt x="5347763" y="4090145"/>
                  <a:pt x="5352375" y="4108591"/>
                </a:cubicBezTo>
                <a:cubicBezTo>
                  <a:pt x="5343152" y="4122426"/>
                  <a:pt x="5324128" y="4127038"/>
                  <a:pt x="5333351" y="4146061"/>
                </a:cubicBezTo>
                <a:cubicBezTo>
                  <a:pt x="5356986" y="4127614"/>
                  <a:pt x="5394455" y="4123003"/>
                  <a:pt x="5376009" y="4076310"/>
                </a:cubicBezTo>
                <a:cubicBezTo>
                  <a:pt x="5390421" y="4053251"/>
                  <a:pt x="5432502" y="4025005"/>
                  <a:pt x="5451525" y="4048064"/>
                </a:cubicBezTo>
                <a:cubicBezTo>
                  <a:pt x="5442301" y="4057287"/>
                  <a:pt x="5423278" y="4057287"/>
                  <a:pt x="5423278" y="4076310"/>
                </a:cubicBezTo>
                <a:cubicBezTo>
                  <a:pt x="5442301" y="4076310"/>
                  <a:pt x="5451525" y="4062475"/>
                  <a:pt x="5465936" y="4071698"/>
                </a:cubicBezTo>
                <a:cubicBezTo>
                  <a:pt x="5480347" y="4043452"/>
                  <a:pt x="5517817" y="4038840"/>
                  <a:pt x="5532228" y="4015782"/>
                </a:cubicBezTo>
                <a:cubicBezTo>
                  <a:pt x="5546639" y="4020394"/>
                  <a:pt x="5551251" y="4011170"/>
                  <a:pt x="5560474" y="4011170"/>
                </a:cubicBezTo>
                <a:cubicBezTo>
                  <a:pt x="5555863" y="3988112"/>
                  <a:pt x="5579498" y="3992724"/>
                  <a:pt x="5593332" y="3988112"/>
                </a:cubicBezTo>
                <a:cubicBezTo>
                  <a:pt x="5593332" y="3997336"/>
                  <a:pt x="5593332" y="4001947"/>
                  <a:pt x="5597944" y="4006559"/>
                </a:cubicBezTo>
                <a:cubicBezTo>
                  <a:pt x="5626190" y="3997336"/>
                  <a:pt x="5626190" y="3959866"/>
                  <a:pt x="5659048" y="3950643"/>
                </a:cubicBezTo>
                <a:cubicBezTo>
                  <a:pt x="5668271" y="3955254"/>
                  <a:pt x="5654437" y="3964478"/>
                  <a:pt x="5663660" y="3969089"/>
                </a:cubicBezTo>
                <a:cubicBezTo>
                  <a:pt x="5663660" y="3959866"/>
                  <a:pt x="5668271" y="3959866"/>
                  <a:pt x="5678071" y="3959866"/>
                </a:cubicBezTo>
                <a:cubicBezTo>
                  <a:pt x="5682682" y="3973701"/>
                  <a:pt x="5678071" y="3978312"/>
                  <a:pt x="5673459" y="3988112"/>
                </a:cubicBezTo>
                <a:cubicBezTo>
                  <a:pt x="5678071" y="3997336"/>
                  <a:pt x="5701706" y="3988112"/>
                  <a:pt x="5706318" y="3997336"/>
                </a:cubicBezTo>
                <a:cubicBezTo>
                  <a:pt x="5682682" y="4044028"/>
                  <a:pt x="5640025" y="4076886"/>
                  <a:pt x="5616967" y="4118967"/>
                </a:cubicBezTo>
                <a:cubicBezTo>
                  <a:pt x="5654437" y="4118967"/>
                  <a:pt x="5687871" y="4058440"/>
                  <a:pt x="5716117" y="4090721"/>
                </a:cubicBezTo>
                <a:cubicBezTo>
                  <a:pt x="5716117" y="4072275"/>
                  <a:pt x="5730528" y="4081498"/>
                  <a:pt x="5735140" y="4076886"/>
                </a:cubicBezTo>
                <a:cubicBezTo>
                  <a:pt x="5763386" y="4053828"/>
                  <a:pt x="5772610" y="4001947"/>
                  <a:pt x="5824491" y="4001947"/>
                </a:cubicBezTo>
                <a:cubicBezTo>
                  <a:pt x="5824491" y="4015782"/>
                  <a:pt x="5824491" y="4015782"/>
                  <a:pt x="5824491" y="4015782"/>
                </a:cubicBezTo>
                <a:cubicBezTo>
                  <a:pt x="5843513" y="4011170"/>
                  <a:pt x="5861960" y="3978312"/>
                  <a:pt x="5852736" y="3964478"/>
                </a:cubicBezTo>
                <a:cubicBezTo>
                  <a:pt x="5805467" y="3959866"/>
                  <a:pt x="5781833" y="3982924"/>
                  <a:pt x="5748975" y="4001947"/>
                </a:cubicBezTo>
                <a:cubicBezTo>
                  <a:pt x="5739751" y="4001947"/>
                  <a:pt x="5744363" y="3988112"/>
                  <a:pt x="5734563" y="3988112"/>
                </a:cubicBezTo>
                <a:cubicBezTo>
                  <a:pt x="5729952" y="4001947"/>
                  <a:pt x="5720152" y="3997336"/>
                  <a:pt x="5710929" y="3992724"/>
                </a:cubicBezTo>
                <a:cubicBezTo>
                  <a:pt x="5720152" y="3959866"/>
                  <a:pt x="5777221" y="3950643"/>
                  <a:pt x="5781833" y="3922973"/>
                </a:cubicBezTo>
                <a:cubicBezTo>
                  <a:pt x="5758198" y="3936808"/>
                  <a:pt x="5715541" y="3946031"/>
                  <a:pt x="5682682" y="3965054"/>
                </a:cubicBezTo>
                <a:cubicBezTo>
                  <a:pt x="5682682" y="3936808"/>
                  <a:pt x="5706318" y="3932196"/>
                  <a:pt x="5710929" y="3913750"/>
                </a:cubicBezTo>
                <a:cubicBezTo>
                  <a:pt x="5696517" y="3909138"/>
                  <a:pt x="5691906" y="3918361"/>
                  <a:pt x="5682682" y="3918361"/>
                </a:cubicBezTo>
                <a:cubicBezTo>
                  <a:pt x="5701706" y="3890115"/>
                  <a:pt x="5734563" y="3895303"/>
                  <a:pt x="5758198" y="3867057"/>
                </a:cubicBezTo>
                <a:cubicBezTo>
                  <a:pt x="5743787" y="3853222"/>
                  <a:pt x="5772610" y="3843999"/>
                  <a:pt x="5777221" y="3834199"/>
                </a:cubicBezTo>
                <a:cubicBezTo>
                  <a:pt x="5781833" y="3820364"/>
                  <a:pt x="5772610" y="3815753"/>
                  <a:pt x="5772610" y="3805953"/>
                </a:cubicBezTo>
                <a:cubicBezTo>
                  <a:pt x="5781833" y="3801341"/>
                  <a:pt x="5796244" y="3792118"/>
                  <a:pt x="5810079" y="3787506"/>
                </a:cubicBezTo>
                <a:cubicBezTo>
                  <a:pt x="5810079" y="3773671"/>
                  <a:pt x="5805467" y="3754648"/>
                  <a:pt x="5819302" y="3754648"/>
                </a:cubicBezTo>
                <a:cubicBezTo>
                  <a:pt x="5828525" y="3754648"/>
                  <a:pt x="5828525" y="3763872"/>
                  <a:pt x="5842937" y="3759260"/>
                </a:cubicBezTo>
                <a:cubicBezTo>
                  <a:pt x="5842937" y="3740814"/>
                  <a:pt x="5875794" y="3736202"/>
                  <a:pt x="5871183" y="3726402"/>
                </a:cubicBezTo>
                <a:cubicBezTo>
                  <a:pt x="5856772" y="3735626"/>
                  <a:pt x="5833714" y="3721791"/>
                  <a:pt x="5852160" y="3712567"/>
                </a:cubicBezTo>
                <a:cubicBezTo>
                  <a:pt x="5814690" y="3721791"/>
                  <a:pt x="5814690" y="3773095"/>
                  <a:pt x="5762810" y="3768483"/>
                </a:cubicBezTo>
                <a:cubicBezTo>
                  <a:pt x="5762810" y="3763872"/>
                  <a:pt x="5767422" y="3763872"/>
                  <a:pt x="5767422" y="3754648"/>
                </a:cubicBezTo>
                <a:cubicBezTo>
                  <a:pt x="5743787" y="3768483"/>
                  <a:pt x="5715541" y="3773095"/>
                  <a:pt x="5691906" y="3773095"/>
                </a:cubicBezTo>
                <a:cubicBezTo>
                  <a:pt x="5687294" y="3786930"/>
                  <a:pt x="5696517" y="3786930"/>
                  <a:pt x="5701129" y="3796153"/>
                </a:cubicBezTo>
                <a:cubicBezTo>
                  <a:pt x="5682106" y="3791542"/>
                  <a:pt x="5682106" y="3809988"/>
                  <a:pt x="5668271" y="3809988"/>
                </a:cubicBezTo>
                <a:cubicBezTo>
                  <a:pt x="5668271" y="3823823"/>
                  <a:pt x="5668271" y="3838234"/>
                  <a:pt x="5663660" y="3842846"/>
                </a:cubicBezTo>
                <a:cubicBezTo>
                  <a:pt x="5668271" y="3842846"/>
                  <a:pt x="5672883" y="3833623"/>
                  <a:pt x="5672883" y="3842846"/>
                </a:cubicBezTo>
                <a:cubicBezTo>
                  <a:pt x="5672883" y="3847458"/>
                  <a:pt x="5668271" y="3852069"/>
                  <a:pt x="5668271" y="3856681"/>
                </a:cubicBezTo>
                <a:cubicBezTo>
                  <a:pt x="5672883" y="3865904"/>
                  <a:pt x="5687294" y="3865904"/>
                  <a:pt x="5682682" y="3879739"/>
                </a:cubicBezTo>
                <a:cubicBezTo>
                  <a:pt x="5611779" y="3893574"/>
                  <a:pt x="5583533" y="3949490"/>
                  <a:pt x="5531652" y="3977736"/>
                </a:cubicBezTo>
                <a:cubicBezTo>
                  <a:pt x="5517240" y="3968513"/>
                  <a:pt x="5522429" y="3959290"/>
                  <a:pt x="5508017" y="3954678"/>
                </a:cubicBezTo>
                <a:cubicBezTo>
                  <a:pt x="5508017" y="3945455"/>
                  <a:pt x="5512628" y="3936231"/>
                  <a:pt x="5522429" y="3936231"/>
                </a:cubicBezTo>
                <a:cubicBezTo>
                  <a:pt x="5536840" y="3931620"/>
                  <a:pt x="5536840" y="3945455"/>
                  <a:pt x="5546063" y="3945455"/>
                </a:cubicBezTo>
                <a:cubicBezTo>
                  <a:pt x="5555286" y="3931620"/>
                  <a:pt x="5593332" y="3922397"/>
                  <a:pt x="5578921" y="3903373"/>
                </a:cubicBezTo>
                <a:cubicBezTo>
                  <a:pt x="5578921" y="3912597"/>
                  <a:pt x="5559898" y="3926432"/>
                  <a:pt x="5555286" y="3921820"/>
                </a:cubicBezTo>
                <a:cubicBezTo>
                  <a:pt x="5569698" y="3898762"/>
                  <a:pt x="5592756" y="3861292"/>
                  <a:pt x="5621578" y="3865904"/>
                </a:cubicBezTo>
                <a:cubicBezTo>
                  <a:pt x="5602556" y="3875127"/>
                  <a:pt x="5593332" y="3884351"/>
                  <a:pt x="5588721" y="3907985"/>
                </a:cubicBezTo>
                <a:cubicBezTo>
                  <a:pt x="5616967" y="3903373"/>
                  <a:pt x="5626190" y="3889539"/>
                  <a:pt x="5645213" y="3875127"/>
                </a:cubicBezTo>
                <a:cubicBezTo>
                  <a:pt x="5630802" y="3870516"/>
                  <a:pt x="5626190" y="3879739"/>
                  <a:pt x="5621578" y="3870516"/>
                </a:cubicBezTo>
                <a:cubicBezTo>
                  <a:pt x="5630802" y="3870516"/>
                  <a:pt x="5621578" y="3852069"/>
                  <a:pt x="5621578" y="3847458"/>
                </a:cubicBezTo>
                <a:cubicBezTo>
                  <a:pt x="5584109" y="3842846"/>
                  <a:pt x="5574309" y="3884927"/>
                  <a:pt x="5546063" y="3861292"/>
                </a:cubicBezTo>
                <a:cubicBezTo>
                  <a:pt x="5531652" y="3903373"/>
                  <a:pt x="5489570" y="3889539"/>
                  <a:pt x="5470548" y="3912597"/>
                </a:cubicBezTo>
                <a:cubicBezTo>
                  <a:pt x="5465936" y="3903373"/>
                  <a:pt x="5461325" y="3894150"/>
                  <a:pt x="5451525" y="3889539"/>
                </a:cubicBezTo>
                <a:cubicBezTo>
                  <a:pt x="5460748" y="3889539"/>
                  <a:pt x="5460748" y="3884927"/>
                  <a:pt x="5465936" y="3880315"/>
                </a:cubicBezTo>
                <a:cubicBezTo>
                  <a:pt x="5470548" y="3880315"/>
                  <a:pt x="5470548" y="3894150"/>
                  <a:pt x="5480347" y="3889539"/>
                </a:cubicBezTo>
                <a:cubicBezTo>
                  <a:pt x="5480347" y="3871092"/>
                  <a:pt x="5494759" y="3871092"/>
                  <a:pt x="5508594" y="3861292"/>
                </a:cubicBezTo>
                <a:cubicBezTo>
                  <a:pt x="5503982" y="3847458"/>
                  <a:pt x="5513205" y="3847458"/>
                  <a:pt x="5508594" y="3833046"/>
                </a:cubicBezTo>
                <a:cubicBezTo>
                  <a:pt x="5517817" y="3819211"/>
                  <a:pt x="5536840" y="3819211"/>
                  <a:pt x="5546063" y="3804800"/>
                </a:cubicBezTo>
                <a:cubicBezTo>
                  <a:pt x="5527040" y="3804800"/>
                  <a:pt x="5503405" y="3842270"/>
                  <a:pt x="5465936" y="3837658"/>
                </a:cubicBezTo>
                <a:cubicBezTo>
                  <a:pt x="5475159" y="3809412"/>
                  <a:pt x="5465936" y="3828434"/>
                  <a:pt x="5456713" y="3819211"/>
                </a:cubicBezTo>
                <a:cubicBezTo>
                  <a:pt x="5461325" y="3809988"/>
                  <a:pt x="5456713" y="3809988"/>
                  <a:pt x="5461325" y="3796153"/>
                </a:cubicBezTo>
                <a:cubicBezTo>
                  <a:pt x="5446913" y="3800765"/>
                  <a:pt x="5437689" y="3800765"/>
                  <a:pt x="5437689" y="3791542"/>
                </a:cubicBezTo>
                <a:cubicBezTo>
                  <a:pt x="5446913" y="3786930"/>
                  <a:pt x="5446913" y="3777707"/>
                  <a:pt x="5446913" y="3768483"/>
                </a:cubicBezTo>
                <a:cubicBezTo>
                  <a:pt x="5432502" y="3773095"/>
                  <a:pt x="5418667" y="3782318"/>
                  <a:pt x="5404256" y="3791542"/>
                </a:cubicBezTo>
                <a:cubicBezTo>
                  <a:pt x="5389844" y="3777707"/>
                  <a:pt x="5366786" y="3773095"/>
                  <a:pt x="5385232" y="3754072"/>
                </a:cubicBezTo>
                <a:cubicBezTo>
                  <a:pt x="5394455" y="3754072"/>
                  <a:pt x="5389844" y="3767907"/>
                  <a:pt x="5399644" y="3767907"/>
                </a:cubicBezTo>
                <a:cubicBezTo>
                  <a:pt x="5399644" y="3754072"/>
                  <a:pt x="5404256" y="3744849"/>
                  <a:pt x="5414055" y="3739661"/>
                </a:cubicBezTo>
                <a:cubicBezTo>
                  <a:pt x="5423278" y="3739661"/>
                  <a:pt x="5418667" y="3753495"/>
                  <a:pt x="5433078" y="3748884"/>
                </a:cubicBezTo>
                <a:cubicBezTo>
                  <a:pt x="5437689" y="3720638"/>
                  <a:pt x="5470548" y="3725826"/>
                  <a:pt x="5494182" y="3720638"/>
                </a:cubicBezTo>
                <a:cubicBezTo>
                  <a:pt x="5461325" y="3692391"/>
                  <a:pt x="5508594" y="3678556"/>
                  <a:pt x="5522429" y="3660110"/>
                </a:cubicBezTo>
                <a:cubicBezTo>
                  <a:pt x="5513205" y="3660110"/>
                  <a:pt x="5513205" y="3650887"/>
                  <a:pt x="5513205" y="3641664"/>
                </a:cubicBezTo>
                <a:cubicBezTo>
                  <a:pt x="5536840" y="3632440"/>
                  <a:pt x="5527617" y="3627829"/>
                  <a:pt x="5527617" y="3608806"/>
                </a:cubicBezTo>
                <a:cubicBezTo>
                  <a:pt x="5542028" y="3608806"/>
                  <a:pt x="5542028" y="3599583"/>
                  <a:pt x="5551251" y="3599583"/>
                </a:cubicBezTo>
                <a:cubicBezTo>
                  <a:pt x="5555863" y="3604194"/>
                  <a:pt x="5555863" y="3618029"/>
                  <a:pt x="5565663" y="3618029"/>
                </a:cubicBezTo>
                <a:cubicBezTo>
                  <a:pt x="5561051" y="3627252"/>
                  <a:pt x="5551251" y="3631864"/>
                  <a:pt x="5551251" y="3641087"/>
                </a:cubicBezTo>
                <a:cubicBezTo>
                  <a:pt x="5565663" y="3641087"/>
                  <a:pt x="5565663" y="3650310"/>
                  <a:pt x="5574886" y="3664145"/>
                </a:cubicBezTo>
                <a:cubicBezTo>
                  <a:pt x="5631379" y="3659534"/>
                  <a:pt x="5659624" y="3612841"/>
                  <a:pt x="5702282" y="3584595"/>
                </a:cubicBezTo>
                <a:cubicBezTo>
                  <a:pt x="5730528" y="3566148"/>
                  <a:pt x="5782409" y="3566148"/>
                  <a:pt x="5791632" y="3528678"/>
                </a:cubicBezTo>
                <a:cubicBezTo>
                  <a:pt x="5777221" y="3542513"/>
                  <a:pt x="5744363" y="3547125"/>
                  <a:pt x="5725340" y="3551737"/>
                </a:cubicBezTo>
                <a:cubicBezTo>
                  <a:pt x="5729952" y="3542513"/>
                  <a:pt x="5744363" y="3542513"/>
                  <a:pt x="5748975" y="3537902"/>
                </a:cubicBezTo>
                <a:cubicBezTo>
                  <a:pt x="5744363" y="3524067"/>
                  <a:pt x="5748975" y="3524067"/>
                  <a:pt x="5744363" y="3514844"/>
                </a:cubicBezTo>
                <a:cubicBezTo>
                  <a:pt x="5763386" y="3505620"/>
                  <a:pt x="5777221" y="3496397"/>
                  <a:pt x="5781833" y="3481986"/>
                </a:cubicBezTo>
                <a:cubicBezTo>
                  <a:pt x="5748975" y="3477374"/>
                  <a:pt x="5758198" y="3528678"/>
                  <a:pt x="5720729" y="3510232"/>
                </a:cubicBezTo>
                <a:cubicBezTo>
                  <a:pt x="5720729" y="3514844"/>
                  <a:pt x="5716117" y="3524067"/>
                  <a:pt x="5711505" y="3528678"/>
                </a:cubicBezTo>
                <a:cubicBezTo>
                  <a:pt x="5730528" y="3561536"/>
                  <a:pt x="5706894" y="3584595"/>
                  <a:pt x="5664236" y="3566148"/>
                </a:cubicBezTo>
                <a:cubicBezTo>
                  <a:pt x="5678647" y="3552313"/>
                  <a:pt x="5659624" y="3552313"/>
                  <a:pt x="5649825" y="3543090"/>
                </a:cubicBezTo>
                <a:cubicBezTo>
                  <a:pt x="5668848" y="3533867"/>
                  <a:pt x="5673459" y="3501009"/>
                  <a:pt x="5701706" y="3514844"/>
                </a:cubicBezTo>
                <a:cubicBezTo>
                  <a:pt x="5716117" y="3510232"/>
                  <a:pt x="5706318" y="3481986"/>
                  <a:pt x="5716117" y="3477374"/>
                </a:cubicBezTo>
                <a:cubicBezTo>
                  <a:pt x="5735140" y="3472763"/>
                  <a:pt x="5735140" y="3491209"/>
                  <a:pt x="5753586" y="3491209"/>
                </a:cubicBezTo>
                <a:cubicBezTo>
                  <a:pt x="5758198" y="3472763"/>
                  <a:pt x="5758198" y="3468151"/>
                  <a:pt x="5762810" y="3449128"/>
                </a:cubicBezTo>
                <a:cubicBezTo>
                  <a:pt x="5715541" y="3462963"/>
                  <a:pt x="5673459" y="3486597"/>
                  <a:pt x="5630802" y="3505044"/>
                </a:cubicBezTo>
                <a:cubicBezTo>
                  <a:pt x="5645213" y="3491209"/>
                  <a:pt x="5654437" y="3472186"/>
                  <a:pt x="5682682" y="3472186"/>
                </a:cubicBezTo>
                <a:cubicBezTo>
                  <a:pt x="5710929" y="3425493"/>
                  <a:pt x="5777221" y="3411658"/>
                  <a:pt x="5814690" y="3374189"/>
                </a:cubicBezTo>
                <a:cubicBezTo>
                  <a:pt x="5758198" y="3392635"/>
                  <a:pt x="5706318" y="3430105"/>
                  <a:pt x="5649825" y="3453739"/>
                </a:cubicBezTo>
                <a:cubicBezTo>
                  <a:pt x="5649825" y="3444516"/>
                  <a:pt x="5635413" y="3449128"/>
                  <a:pt x="5635413" y="3439905"/>
                </a:cubicBezTo>
                <a:cubicBezTo>
                  <a:pt x="5640025" y="3435293"/>
                  <a:pt x="5640025" y="3426070"/>
                  <a:pt x="5644637" y="3421458"/>
                </a:cubicBezTo>
                <a:cubicBezTo>
                  <a:pt x="5621002" y="3421458"/>
                  <a:pt x="5616390" y="3444516"/>
                  <a:pt x="5592756" y="3430681"/>
                </a:cubicBezTo>
                <a:cubicBezTo>
                  <a:pt x="5601979" y="3407623"/>
                  <a:pt x="5573733" y="3421458"/>
                  <a:pt x="5569121" y="3416847"/>
                </a:cubicBezTo>
                <a:cubicBezTo>
                  <a:pt x="5573733" y="3393788"/>
                  <a:pt x="5601979" y="3403012"/>
                  <a:pt x="5601979" y="3374766"/>
                </a:cubicBezTo>
                <a:cubicBezTo>
                  <a:pt x="5587567" y="3379377"/>
                  <a:pt x="5573733" y="3388600"/>
                  <a:pt x="5564509" y="3379377"/>
                </a:cubicBezTo>
                <a:cubicBezTo>
                  <a:pt x="5569121" y="3374766"/>
                  <a:pt x="5569121" y="3365542"/>
                  <a:pt x="5573733" y="3360931"/>
                </a:cubicBezTo>
                <a:cubicBezTo>
                  <a:pt x="5564509" y="3360931"/>
                  <a:pt x="5559322" y="3356319"/>
                  <a:pt x="5559322" y="3351707"/>
                </a:cubicBezTo>
                <a:cubicBezTo>
                  <a:pt x="5568545" y="3337872"/>
                  <a:pt x="5573733" y="3314238"/>
                  <a:pt x="5578344" y="3295791"/>
                </a:cubicBezTo>
                <a:cubicBezTo>
                  <a:pt x="5563933" y="3295791"/>
                  <a:pt x="5554710" y="3305014"/>
                  <a:pt x="5554710" y="3286568"/>
                </a:cubicBezTo>
                <a:cubicBezTo>
                  <a:pt x="5569121" y="3272733"/>
                  <a:pt x="5578344" y="3258322"/>
                  <a:pt x="5582956" y="3239875"/>
                </a:cubicBezTo>
                <a:cubicBezTo>
                  <a:pt x="5559322" y="3249098"/>
                  <a:pt x="5521852" y="3268122"/>
                  <a:pt x="5540299" y="3295791"/>
                </a:cubicBezTo>
                <a:cubicBezTo>
                  <a:pt x="5531075" y="3305014"/>
                  <a:pt x="5525887" y="3291180"/>
                  <a:pt x="5516664" y="3300403"/>
                </a:cubicBezTo>
                <a:cubicBezTo>
                  <a:pt x="5525887" y="3318849"/>
                  <a:pt x="5516664" y="3356319"/>
                  <a:pt x="5516664" y="3375342"/>
                </a:cubicBezTo>
                <a:cubicBezTo>
                  <a:pt x="5531075" y="3370730"/>
                  <a:pt x="5544910" y="3366119"/>
                  <a:pt x="5563933" y="3366119"/>
                </a:cubicBezTo>
                <a:cubicBezTo>
                  <a:pt x="5554710" y="3408200"/>
                  <a:pt x="5512052" y="3431258"/>
                  <a:pt x="5474583" y="3431258"/>
                </a:cubicBezTo>
                <a:cubicBezTo>
                  <a:pt x="5469971" y="3459504"/>
                  <a:pt x="5413479" y="3482562"/>
                  <a:pt x="5413479" y="3449705"/>
                </a:cubicBezTo>
                <a:cubicBezTo>
                  <a:pt x="5413479" y="3454316"/>
                  <a:pt x="5399067" y="3463539"/>
                  <a:pt x="5399067" y="3454316"/>
                </a:cubicBezTo>
                <a:cubicBezTo>
                  <a:pt x="5431925" y="3407623"/>
                  <a:pt x="5399067" y="3454316"/>
                  <a:pt x="5375433" y="3435870"/>
                </a:cubicBezTo>
                <a:cubicBezTo>
                  <a:pt x="5375433" y="3435870"/>
                  <a:pt x="5370821" y="3412811"/>
                  <a:pt x="5370821" y="3407623"/>
                </a:cubicBezTo>
                <a:cubicBezTo>
                  <a:pt x="5375433" y="3403012"/>
                  <a:pt x="5394455" y="3412235"/>
                  <a:pt x="5389844" y="3398400"/>
                </a:cubicBezTo>
                <a:cubicBezTo>
                  <a:pt x="5370821" y="3393788"/>
                  <a:pt x="5370821" y="3407623"/>
                  <a:pt x="5361598" y="3407623"/>
                </a:cubicBezTo>
                <a:cubicBezTo>
                  <a:pt x="5361598" y="3384565"/>
                  <a:pt x="5356986" y="3374766"/>
                  <a:pt x="5347186" y="3374766"/>
                </a:cubicBezTo>
                <a:cubicBezTo>
                  <a:pt x="5347186" y="3318849"/>
                  <a:pt x="5441725" y="3332684"/>
                  <a:pt x="5436537" y="3281380"/>
                </a:cubicBezTo>
                <a:cubicBezTo>
                  <a:pt x="5393879" y="3309626"/>
                  <a:pt x="5351798" y="3337296"/>
                  <a:pt x="5304529" y="3356319"/>
                </a:cubicBezTo>
                <a:cubicBezTo>
                  <a:pt x="5299918" y="3347095"/>
                  <a:pt x="5295306" y="3347095"/>
                  <a:pt x="5295306" y="3342484"/>
                </a:cubicBezTo>
                <a:cubicBezTo>
                  <a:pt x="5309717" y="3314238"/>
                  <a:pt x="5351798" y="3305014"/>
                  <a:pt x="5380044" y="3291180"/>
                </a:cubicBezTo>
                <a:cubicBezTo>
                  <a:pt x="5370821" y="3253710"/>
                  <a:pt x="5394455" y="3249098"/>
                  <a:pt x="5412902" y="3249098"/>
                </a:cubicBezTo>
                <a:cubicBezTo>
                  <a:pt x="5422125" y="3230652"/>
                  <a:pt x="5403679" y="3235264"/>
                  <a:pt x="5408290" y="3220852"/>
                </a:cubicBezTo>
                <a:cubicBezTo>
                  <a:pt x="5427314" y="3187994"/>
                  <a:pt x="5455560" y="3155713"/>
                  <a:pt x="5479195" y="3141302"/>
                </a:cubicBezTo>
                <a:cubicBezTo>
                  <a:pt x="5469971" y="3127467"/>
                  <a:pt x="5479195" y="3103832"/>
                  <a:pt x="5455560" y="3099220"/>
                </a:cubicBezTo>
                <a:cubicBezTo>
                  <a:pt x="5455560" y="3080774"/>
                  <a:pt x="5464783" y="3070974"/>
                  <a:pt x="5483806" y="3070974"/>
                </a:cubicBezTo>
                <a:cubicBezTo>
                  <a:pt x="5483806" y="3024281"/>
                  <a:pt x="5582956" y="3061751"/>
                  <a:pt x="5550098" y="3005835"/>
                </a:cubicBezTo>
                <a:cubicBezTo>
                  <a:pt x="5517240" y="3019670"/>
                  <a:pt x="5493606" y="3043305"/>
                  <a:pt x="5469971" y="3061751"/>
                </a:cubicBezTo>
                <a:cubicBezTo>
                  <a:pt x="5455560" y="3061751"/>
                  <a:pt x="5460748" y="3043305"/>
                  <a:pt x="5450948" y="3033505"/>
                </a:cubicBezTo>
                <a:cubicBezTo>
                  <a:pt x="5436537" y="3051951"/>
                  <a:pt x="5450948" y="3061751"/>
                  <a:pt x="5455560" y="3075586"/>
                </a:cubicBezTo>
                <a:cubicBezTo>
                  <a:pt x="5427314" y="3098644"/>
                  <a:pt x="5412902" y="3066363"/>
                  <a:pt x="5403679" y="3047339"/>
                </a:cubicBezTo>
                <a:cubicBezTo>
                  <a:pt x="5403679" y="3042728"/>
                  <a:pt x="5422702" y="3028893"/>
                  <a:pt x="5412902" y="3024281"/>
                </a:cubicBezTo>
                <a:cubicBezTo>
                  <a:pt x="5408290" y="3038116"/>
                  <a:pt x="5398491" y="3047339"/>
                  <a:pt x="5389268" y="3052528"/>
                </a:cubicBezTo>
                <a:cubicBezTo>
                  <a:pt x="5384656" y="3038693"/>
                  <a:pt x="5398491" y="3043305"/>
                  <a:pt x="5398491" y="3029470"/>
                </a:cubicBezTo>
                <a:cubicBezTo>
                  <a:pt x="5379468" y="3034081"/>
                  <a:pt x="5374857" y="3052528"/>
                  <a:pt x="5361022" y="3062328"/>
                </a:cubicBezTo>
                <a:cubicBezTo>
                  <a:pt x="5370245" y="3076162"/>
                  <a:pt x="5380044" y="3043881"/>
                  <a:pt x="5384656" y="3057716"/>
                </a:cubicBezTo>
                <a:cubicBezTo>
                  <a:pt x="5370245" y="3085962"/>
                  <a:pt x="5332775" y="3095185"/>
                  <a:pt x="5323552" y="3127467"/>
                </a:cubicBezTo>
                <a:cubicBezTo>
                  <a:pt x="5337963" y="3127467"/>
                  <a:pt x="5337963" y="3118244"/>
                  <a:pt x="5356410" y="3118244"/>
                </a:cubicBezTo>
                <a:cubicBezTo>
                  <a:pt x="5356410" y="3122855"/>
                  <a:pt x="5361022" y="3122855"/>
                  <a:pt x="5361022" y="3127467"/>
                </a:cubicBezTo>
                <a:cubicBezTo>
                  <a:pt x="5346610" y="3136690"/>
                  <a:pt x="5341998" y="3145913"/>
                  <a:pt x="5328163" y="3136690"/>
                </a:cubicBezTo>
                <a:cubicBezTo>
                  <a:pt x="5318940" y="3159748"/>
                  <a:pt x="5276282" y="3183383"/>
                  <a:pt x="5248037" y="3183383"/>
                </a:cubicBezTo>
                <a:cubicBezTo>
                  <a:pt x="5257260" y="3169548"/>
                  <a:pt x="5267059" y="3155136"/>
                  <a:pt x="5276282" y="3141302"/>
                </a:cubicBezTo>
                <a:cubicBezTo>
                  <a:pt x="5267059" y="3122855"/>
                  <a:pt x="5257260" y="3103832"/>
                  <a:pt x="5261871" y="3089997"/>
                </a:cubicBezTo>
                <a:cubicBezTo>
                  <a:pt x="5257260" y="3118244"/>
                  <a:pt x="5238237" y="3085386"/>
                  <a:pt x="5229013" y="3103832"/>
                </a:cubicBezTo>
                <a:cubicBezTo>
                  <a:pt x="5224402" y="3117667"/>
                  <a:pt x="5233625" y="3117667"/>
                  <a:pt x="5238237" y="3126890"/>
                </a:cubicBezTo>
                <a:cubicBezTo>
                  <a:pt x="5219214" y="3131502"/>
                  <a:pt x="5219214" y="3140725"/>
                  <a:pt x="5223825" y="3164360"/>
                </a:cubicBezTo>
                <a:cubicBezTo>
                  <a:pt x="5190968" y="3178195"/>
                  <a:pt x="5181167" y="3164360"/>
                  <a:pt x="5152922" y="3173583"/>
                </a:cubicBezTo>
                <a:cubicBezTo>
                  <a:pt x="5209414" y="3220276"/>
                  <a:pt x="5148310" y="3285415"/>
                  <a:pt x="5096429" y="3299827"/>
                </a:cubicBezTo>
                <a:cubicBezTo>
                  <a:pt x="5101041" y="3285992"/>
                  <a:pt x="5082018" y="3295215"/>
                  <a:pt x="5087206" y="3281380"/>
                </a:cubicBezTo>
                <a:cubicBezTo>
                  <a:pt x="5096429" y="3276768"/>
                  <a:pt x="5106228" y="3272156"/>
                  <a:pt x="5110840" y="3285992"/>
                </a:cubicBezTo>
                <a:cubicBezTo>
                  <a:pt x="5115452" y="3267545"/>
                  <a:pt x="5134475" y="3267545"/>
                  <a:pt x="5134475" y="3248522"/>
                </a:cubicBezTo>
                <a:cubicBezTo>
                  <a:pt x="5091817" y="3225464"/>
                  <a:pt x="5073371" y="3323461"/>
                  <a:pt x="5035325" y="3276768"/>
                </a:cubicBezTo>
                <a:cubicBezTo>
                  <a:pt x="5044548" y="3262933"/>
                  <a:pt x="5058960" y="3243910"/>
                  <a:pt x="5058960" y="3220852"/>
                </a:cubicBezTo>
                <a:cubicBezTo>
                  <a:pt x="5039936" y="3225464"/>
                  <a:pt x="5039936" y="3253710"/>
                  <a:pt x="5016302" y="3253710"/>
                </a:cubicBezTo>
                <a:cubicBezTo>
                  <a:pt x="5011691" y="3239875"/>
                  <a:pt x="5030713" y="3249098"/>
                  <a:pt x="5025525" y="3235264"/>
                </a:cubicBezTo>
                <a:cubicBezTo>
                  <a:pt x="5001890" y="3253710"/>
                  <a:pt x="4988055" y="3244487"/>
                  <a:pt x="4959233" y="3249098"/>
                </a:cubicBezTo>
                <a:cubicBezTo>
                  <a:pt x="4968457" y="3235264"/>
                  <a:pt x="4978256" y="3226040"/>
                  <a:pt x="4987479" y="3216241"/>
                </a:cubicBezTo>
                <a:cubicBezTo>
                  <a:pt x="4978256" y="3202406"/>
                  <a:pt x="4968457" y="3225464"/>
                  <a:pt x="4963845" y="3216241"/>
                </a:cubicBezTo>
                <a:cubicBezTo>
                  <a:pt x="4973068" y="3197794"/>
                  <a:pt x="4968457" y="3174159"/>
                  <a:pt x="4996702" y="3174159"/>
                </a:cubicBezTo>
                <a:cubicBezTo>
                  <a:pt x="5005926" y="3178771"/>
                  <a:pt x="5001314" y="3197217"/>
                  <a:pt x="5015725" y="3192606"/>
                </a:cubicBezTo>
                <a:cubicBezTo>
                  <a:pt x="5030137" y="3178771"/>
                  <a:pt x="5039360" y="3169548"/>
                  <a:pt x="5058383" y="3174159"/>
                </a:cubicBezTo>
                <a:cubicBezTo>
                  <a:pt x="5058383" y="3145913"/>
                  <a:pt x="5086630" y="3145913"/>
                  <a:pt x="5091241" y="3127467"/>
                </a:cubicBezTo>
                <a:cubicBezTo>
                  <a:pt x="5076829" y="3122855"/>
                  <a:pt x="5082018" y="3136690"/>
                  <a:pt x="5067606" y="3132078"/>
                </a:cubicBezTo>
                <a:cubicBezTo>
                  <a:pt x="5067606" y="3122855"/>
                  <a:pt x="5058383" y="3113632"/>
                  <a:pt x="5053195" y="3103832"/>
                </a:cubicBezTo>
                <a:cubicBezTo>
                  <a:pt x="5076829" y="3089997"/>
                  <a:pt x="5076829" y="3066363"/>
                  <a:pt x="5109688" y="3057139"/>
                </a:cubicBezTo>
                <a:cubicBezTo>
                  <a:pt x="5109688" y="3080197"/>
                  <a:pt x="5109688" y="3108444"/>
                  <a:pt x="5128710" y="3117667"/>
                </a:cubicBezTo>
                <a:cubicBezTo>
                  <a:pt x="5128710" y="3103832"/>
                  <a:pt x="5147734" y="3113055"/>
                  <a:pt x="5152345" y="3117667"/>
                </a:cubicBezTo>
                <a:cubicBezTo>
                  <a:pt x="5156957" y="3103832"/>
                  <a:pt x="5166756" y="3089421"/>
                  <a:pt x="5171368" y="3075586"/>
                </a:cubicBezTo>
                <a:cubicBezTo>
                  <a:pt x="5204226" y="3075586"/>
                  <a:pt x="5214026" y="3057139"/>
                  <a:pt x="5223249" y="3047339"/>
                </a:cubicBezTo>
                <a:cubicBezTo>
                  <a:pt x="5199614" y="3038116"/>
                  <a:pt x="5232472" y="3033505"/>
                  <a:pt x="5237660" y="3009870"/>
                </a:cubicBezTo>
                <a:cubicBezTo>
                  <a:pt x="5228437" y="3005258"/>
                  <a:pt x="5218637" y="3019093"/>
                  <a:pt x="5214026" y="3000647"/>
                </a:cubicBezTo>
                <a:cubicBezTo>
                  <a:pt x="5218637" y="2982200"/>
                  <a:pt x="5233048" y="2972400"/>
                  <a:pt x="5256684" y="2967789"/>
                </a:cubicBezTo>
                <a:cubicBezTo>
                  <a:pt x="5261295" y="2963177"/>
                  <a:pt x="5247460" y="2949343"/>
                  <a:pt x="5256684" y="2939543"/>
                </a:cubicBezTo>
                <a:cubicBezTo>
                  <a:pt x="5271095" y="2948766"/>
                  <a:pt x="5308564" y="2944154"/>
                  <a:pt x="5294153" y="2972400"/>
                </a:cubicBezTo>
                <a:cubicBezTo>
                  <a:pt x="5336810" y="2953954"/>
                  <a:pt x="5365056" y="2921096"/>
                  <a:pt x="5402526" y="2897462"/>
                </a:cubicBezTo>
                <a:cubicBezTo>
                  <a:pt x="5397915" y="2879015"/>
                  <a:pt x="5397915" y="2874404"/>
                  <a:pt x="5402526" y="2855380"/>
                </a:cubicBezTo>
                <a:cubicBezTo>
                  <a:pt x="5383503" y="2855380"/>
                  <a:pt x="5378891" y="2873827"/>
                  <a:pt x="5359868" y="2873827"/>
                </a:cubicBezTo>
                <a:cubicBezTo>
                  <a:pt x="5355257" y="2864604"/>
                  <a:pt x="5350645" y="2864604"/>
                  <a:pt x="5355257" y="2859992"/>
                </a:cubicBezTo>
                <a:cubicBezTo>
                  <a:pt x="5355257" y="2846157"/>
                  <a:pt x="5388115" y="2846157"/>
                  <a:pt x="5374280" y="2831746"/>
                </a:cubicBezTo>
                <a:cubicBezTo>
                  <a:pt x="5374280" y="2850192"/>
                  <a:pt x="5346034" y="2836358"/>
                  <a:pt x="5341422" y="2831746"/>
                </a:cubicBezTo>
                <a:cubicBezTo>
                  <a:pt x="5332199" y="2817911"/>
                  <a:pt x="5355833" y="2808688"/>
                  <a:pt x="5350645" y="2780441"/>
                </a:cubicBezTo>
                <a:cubicBezTo>
                  <a:pt x="5359868" y="2771218"/>
                  <a:pt x="5365056" y="2785053"/>
                  <a:pt x="5369668" y="2775830"/>
                </a:cubicBezTo>
                <a:cubicBezTo>
                  <a:pt x="5378891" y="2757383"/>
                  <a:pt x="5388691" y="2719914"/>
                  <a:pt x="5416937" y="2733749"/>
                </a:cubicBezTo>
                <a:cubicBezTo>
                  <a:pt x="5426160" y="2710691"/>
                  <a:pt x="5459595" y="2687056"/>
                  <a:pt x="5483229" y="2682444"/>
                </a:cubicBezTo>
                <a:cubicBezTo>
                  <a:pt x="5530499" y="2668609"/>
                  <a:pt x="5577768" y="2626528"/>
                  <a:pt x="5582380" y="2649587"/>
                </a:cubicBezTo>
                <a:cubicBezTo>
                  <a:pt x="5601403" y="2616729"/>
                  <a:pt x="5643484" y="2607505"/>
                  <a:pt x="5667118" y="2574648"/>
                </a:cubicBezTo>
                <a:cubicBezTo>
                  <a:pt x="5634261" y="2570036"/>
                  <a:pt x="5643484" y="2597706"/>
                  <a:pt x="5615238" y="2593094"/>
                </a:cubicBezTo>
                <a:cubicBezTo>
                  <a:pt x="5606014" y="2574648"/>
                  <a:pt x="5624461" y="2579259"/>
                  <a:pt x="5619849" y="2570036"/>
                </a:cubicBezTo>
                <a:cubicBezTo>
                  <a:pt x="5610626" y="2574648"/>
                  <a:pt x="5596214" y="2560813"/>
                  <a:pt x="5582380" y="2546978"/>
                </a:cubicBezTo>
                <a:cubicBezTo>
                  <a:pt x="5586991" y="2533143"/>
                  <a:pt x="5606014" y="2533143"/>
                  <a:pt x="5606014" y="2514120"/>
                </a:cubicBezTo>
                <a:cubicBezTo>
                  <a:pt x="5591603" y="2514120"/>
                  <a:pt x="5591603" y="2527955"/>
                  <a:pt x="5573156" y="2527955"/>
                </a:cubicBezTo>
                <a:cubicBezTo>
                  <a:pt x="5577768" y="2509508"/>
                  <a:pt x="5554134" y="2523343"/>
                  <a:pt x="5549522" y="2514120"/>
                </a:cubicBezTo>
                <a:cubicBezTo>
                  <a:pt x="5549522" y="2491062"/>
                  <a:pt x="5563933" y="2472039"/>
                  <a:pt x="5544910" y="2453592"/>
                </a:cubicBezTo>
                <a:cubicBezTo>
                  <a:pt x="5549522" y="2420734"/>
                  <a:pt x="5625037" y="2448980"/>
                  <a:pt x="5620426" y="2458204"/>
                </a:cubicBezTo>
                <a:cubicBezTo>
                  <a:pt x="5663084" y="2453592"/>
                  <a:pt x="5667695" y="2406899"/>
                  <a:pt x="5709776" y="2393065"/>
                </a:cubicBezTo>
                <a:cubicBezTo>
                  <a:pt x="5714387" y="2411511"/>
                  <a:pt x="5724187" y="2393065"/>
                  <a:pt x="5733411" y="2393065"/>
                </a:cubicBezTo>
                <a:cubicBezTo>
                  <a:pt x="5728799" y="2360207"/>
                  <a:pt x="5785291" y="2341760"/>
                  <a:pt x="5818149" y="2346372"/>
                </a:cubicBezTo>
                <a:cubicBezTo>
                  <a:pt x="5818149" y="2332537"/>
                  <a:pt x="5822761" y="2327925"/>
                  <a:pt x="5837172" y="2332537"/>
                </a:cubicBezTo>
                <a:cubicBezTo>
                  <a:pt x="5870030" y="2304291"/>
                  <a:pt x="5912688" y="2267398"/>
                  <a:pt x="5964569" y="2272009"/>
                </a:cubicBezTo>
                <a:cubicBezTo>
                  <a:pt x="5973792" y="2267398"/>
                  <a:pt x="5973792" y="2253563"/>
                  <a:pt x="5992815" y="2258174"/>
                </a:cubicBezTo>
                <a:cubicBezTo>
                  <a:pt x="5988780" y="2216670"/>
                  <a:pt x="6045273" y="2230504"/>
                  <a:pt x="6054495" y="2198223"/>
                </a:cubicBezTo>
                <a:lnTo>
                  <a:pt x="6054495" y="2198223"/>
                </a:lnTo>
                <a:close/>
                <a:moveTo>
                  <a:pt x="4937328" y="2286421"/>
                </a:moveTo>
                <a:cubicBezTo>
                  <a:pt x="4946551" y="2277197"/>
                  <a:pt x="4951739" y="2291032"/>
                  <a:pt x="4965574" y="2286421"/>
                </a:cubicBezTo>
                <a:cubicBezTo>
                  <a:pt x="4965574" y="2300255"/>
                  <a:pt x="4956350" y="2300255"/>
                  <a:pt x="4941939" y="2304867"/>
                </a:cubicBezTo>
                <a:cubicBezTo>
                  <a:pt x="4941939" y="2296220"/>
                  <a:pt x="4932140" y="2300832"/>
                  <a:pt x="4937328" y="2286421"/>
                </a:cubicBezTo>
                <a:lnTo>
                  <a:pt x="4937328" y="2286421"/>
                </a:lnTo>
                <a:close/>
                <a:moveTo>
                  <a:pt x="5408290" y="1712849"/>
                </a:moveTo>
                <a:cubicBezTo>
                  <a:pt x="5408290" y="1722072"/>
                  <a:pt x="5403679" y="1731295"/>
                  <a:pt x="5389268" y="1726684"/>
                </a:cubicBezTo>
                <a:cubicBezTo>
                  <a:pt x="5389844" y="1717460"/>
                  <a:pt x="5394455" y="1707661"/>
                  <a:pt x="5408290" y="1712849"/>
                </a:cubicBezTo>
                <a:lnTo>
                  <a:pt x="5408290" y="1712849"/>
                </a:lnTo>
                <a:close/>
                <a:moveTo>
                  <a:pt x="5031289" y="1479385"/>
                </a:moveTo>
                <a:cubicBezTo>
                  <a:pt x="5045701" y="1488608"/>
                  <a:pt x="5026678" y="1502443"/>
                  <a:pt x="5016878" y="1497832"/>
                </a:cubicBezTo>
                <a:cubicBezTo>
                  <a:pt x="5012267" y="1483997"/>
                  <a:pt x="5026678" y="1488608"/>
                  <a:pt x="5031289" y="1479385"/>
                </a:cubicBezTo>
                <a:lnTo>
                  <a:pt x="5031289" y="1479385"/>
                </a:lnTo>
                <a:close/>
                <a:moveTo>
                  <a:pt x="5003044" y="1077597"/>
                </a:moveTo>
                <a:cubicBezTo>
                  <a:pt x="5022066" y="1082208"/>
                  <a:pt x="5007655" y="1105843"/>
                  <a:pt x="4993820" y="1091432"/>
                </a:cubicBezTo>
                <a:cubicBezTo>
                  <a:pt x="4998432" y="1087397"/>
                  <a:pt x="5003044" y="1082785"/>
                  <a:pt x="5003044" y="1077597"/>
                </a:cubicBezTo>
                <a:lnTo>
                  <a:pt x="5003044" y="1077597"/>
                </a:lnTo>
                <a:close/>
                <a:moveTo>
                  <a:pt x="4970186" y="1805658"/>
                </a:moveTo>
                <a:cubicBezTo>
                  <a:pt x="4970186" y="1824104"/>
                  <a:pt x="4941939" y="1828716"/>
                  <a:pt x="4941939" y="1810270"/>
                </a:cubicBezTo>
                <a:cubicBezTo>
                  <a:pt x="4955774" y="1815458"/>
                  <a:pt x="4955774" y="1805658"/>
                  <a:pt x="4970186" y="1805658"/>
                </a:cubicBezTo>
                <a:lnTo>
                  <a:pt x="4970186" y="1805658"/>
                </a:lnTo>
                <a:close/>
                <a:moveTo>
                  <a:pt x="4852012" y="1558359"/>
                </a:moveTo>
                <a:cubicBezTo>
                  <a:pt x="4837601" y="1586606"/>
                  <a:pt x="4804744" y="1572194"/>
                  <a:pt x="4776497" y="1586606"/>
                </a:cubicBezTo>
                <a:cubicBezTo>
                  <a:pt x="4781685" y="1558359"/>
                  <a:pt x="4823766" y="1539913"/>
                  <a:pt x="4852012" y="1558359"/>
                </a:cubicBezTo>
                <a:lnTo>
                  <a:pt x="4852012" y="1558359"/>
                </a:lnTo>
                <a:close/>
                <a:moveTo>
                  <a:pt x="966713" y="1068374"/>
                </a:moveTo>
                <a:cubicBezTo>
                  <a:pt x="962102" y="1063762"/>
                  <a:pt x="985736" y="1049927"/>
                  <a:pt x="999571" y="1045315"/>
                </a:cubicBezTo>
                <a:cubicBezTo>
                  <a:pt x="994959" y="1059150"/>
                  <a:pt x="976513" y="1059150"/>
                  <a:pt x="966713" y="1068374"/>
                </a:cubicBezTo>
                <a:lnTo>
                  <a:pt x="966713" y="1068374"/>
                </a:lnTo>
                <a:close/>
                <a:moveTo>
                  <a:pt x="730943" y="2216670"/>
                </a:moveTo>
                <a:cubicBezTo>
                  <a:pt x="726332" y="2174589"/>
                  <a:pt x="745355" y="2160754"/>
                  <a:pt x="749966" y="2123284"/>
                </a:cubicBezTo>
                <a:cubicBezTo>
                  <a:pt x="764378" y="2114061"/>
                  <a:pt x="764378" y="2127896"/>
                  <a:pt x="782824" y="2127896"/>
                </a:cubicBezTo>
                <a:cubicBezTo>
                  <a:pt x="778213" y="2165365"/>
                  <a:pt x="759766" y="2198223"/>
                  <a:pt x="730943" y="2216670"/>
                </a:cubicBezTo>
                <a:lnTo>
                  <a:pt x="730943" y="2216670"/>
                </a:lnTo>
                <a:close/>
                <a:moveTo>
                  <a:pt x="1084886" y="2370583"/>
                </a:moveTo>
                <a:cubicBezTo>
                  <a:pt x="1070475" y="2370583"/>
                  <a:pt x="1070475" y="2356748"/>
                  <a:pt x="1056640" y="2352136"/>
                </a:cubicBezTo>
                <a:cubicBezTo>
                  <a:pt x="1042228" y="2291609"/>
                  <a:pt x="1084886" y="2282385"/>
                  <a:pt x="1136767" y="2272586"/>
                </a:cubicBezTo>
                <a:cubicBezTo>
                  <a:pt x="1141379" y="2310055"/>
                  <a:pt x="1122356" y="2361360"/>
                  <a:pt x="1084886" y="2370583"/>
                </a:cubicBezTo>
                <a:lnTo>
                  <a:pt x="1084886" y="2370583"/>
                </a:lnTo>
                <a:close/>
                <a:moveTo>
                  <a:pt x="1136767" y="2417276"/>
                </a:moveTo>
                <a:cubicBezTo>
                  <a:pt x="1136767" y="2408052"/>
                  <a:pt x="1145990" y="2403441"/>
                  <a:pt x="1155790" y="2403441"/>
                </a:cubicBezTo>
                <a:cubicBezTo>
                  <a:pt x="1155790" y="2417276"/>
                  <a:pt x="1150602" y="2417276"/>
                  <a:pt x="1136767" y="2417276"/>
                </a:cubicBezTo>
                <a:lnTo>
                  <a:pt x="1136767" y="2417276"/>
                </a:lnTo>
                <a:close/>
                <a:moveTo>
                  <a:pt x="1165013" y="2394217"/>
                </a:moveTo>
                <a:cubicBezTo>
                  <a:pt x="1165013" y="2384994"/>
                  <a:pt x="1160401" y="2384994"/>
                  <a:pt x="1160401" y="2375771"/>
                </a:cubicBezTo>
                <a:cubicBezTo>
                  <a:pt x="1174813" y="2380382"/>
                  <a:pt x="1174813" y="2371159"/>
                  <a:pt x="1184037" y="2371159"/>
                </a:cubicBezTo>
                <a:cubicBezTo>
                  <a:pt x="1188648" y="2384418"/>
                  <a:pt x="1174236" y="2389606"/>
                  <a:pt x="1165013" y="2394217"/>
                </a:cubicBezTo>
                <a:lnTo>
                  <a:pt x="1165013" y="2394217"/>
                </a:lnTo>
                <a:close/>
                <a:moveTo>
                  <a:pt x="896386" y="3546549"/>
                </a:moveTo>
                <a:cubicBezTo>
                  <a:pt x="896386" y="3528102"/>
                  <a:pt x="910797" y="3528102"/>
                  <a:pt x="924632" y="3523491"/>
                </a:cubicBezTo>
                <a:cubicBezTo>
                  <a:pt x="924632" y="3541937"/>
                  <a:pt x="910221" y="3541937"/>
                  <a:pt x="896386" y="3546549"/>
                </a:cubicBezTo>
                <a:lnTo>
                  <a:pt x="896386" y="3546549"/>
                </a:lnTo>
                <a:close/>
                <a:moveTo>
                  <a:pt x="806459" y="3761566"/>
                </a:moveTo>
                <a:cubicBezTo>
                  <a:pt x="815682" y="3761566"/>
                  <a:pt x="806459" y="3780013"/>
                  <a:pt x="806459" y="3784624"/>
                </a:cubicBezTo>
                <a:cubicBezTo>
                  <a:pt x="797235" y="3784624"/>
                  <a:pt x="797235" y="3780013"/>
                  <a:pt x="792048" y="3780013"/>
                </a:cubicBezTo>
                <a:cubicBezTo>
                  <a:pt x="792624" y="3770789"/>
                  <a:pt x="801847" y="3766178"/>
                  <a:pt x="806459" y="3761566"/>
                </a:cubicBezTo>
                <a:lnTo>
                  <a:pt x="806459" y="3761566"/>
                </a:lnTo>
                <a:close/>
                <a:moveTo>
                  <a:pt x="797235" y="3826705"/>
                </a:moveTo>
                <a:cubicBezTo>
                  <a:pt x="792624" y="3817482"/>
                  <a:pt x="801847" y="3812870"/>
                  <a:pt x="792624" y="3798459"/>
                </a:cubicBezTo>
                <a:cubicBezTo>
                  <a:pt x="816259" y="3780013"/>
                  <a:pt x="849116" y="3756378"/>
                  <a:pt x="887163" y="3770213"/>
                </a:cubicBezTo>
                <a:cubicBezTo>
                  <a:pt x="853728" y="3784624"/>
                  <a:pt x="820871" y="3799035"/>
                  <a:pt x="797235" y="3826705"/>
                </a:cubicBezTo>
                <a:lnTo>
                  <a:pt x="797235" y="3826705"/>
                </a:lnTo>
                <a:close/>
                <a:moveTo>
                  <a:pt x="924632" y="3822094"/>
                </a:moveTo>
                <a:cubicBezTo>
                  <a:pt x="920020" y="3812870"/>
                  <a:pt x="905609" y="3817482"/>
                  <a:pt x="910221" y="3799035"/>
                </a:cubicBezTo>
                <a:cubicBezTo>
                  <a:pt x="900997" y="3799035"/>
                  <a:pt x="900997" y="3799035"/>
                  <a:pt x="900997" y="3799035"/>
                </a:cubicBezTo>
                <a:cubicBezTo>
                  <a:pt x="920020" y="3766178"/>
                  <a:pt x="924632" y="3822094"/>
                  <a:pt x="943655" y="3803647"/>
                </a:cubicBezTo>
                <a:cubicBezTo>
                  <a:pt x="938467" y="3812870"/>
                  <a:pt x="933855" y="3822094"/>
                  <a:pt x="924632" y="3822094"/>
                </a:cubicBezTo>
                <a:lnTo>
                  <a:pt x="924632" y="3822094"/>
                </a:lnTo>
                <a:close/>
                <a:moveTo>
                  <a:pt x="1141379" y="3835929"/>
                </a:moveTo>
                <a:cubicBezTo>
                  <a:pt x="1136767" y="3868786"/>
                  <a:pt x="1108520" y="3905679"/>
                  <a:pt x="1080275" y="3891844"/>
                </a:cubicBezTo>
                <a:cubicBezTo>
                  <a:pt x="1113132" y="3887809"/>
                  <a:pt x="1113132" y="3845728"/>
                  <a:pt x="1141379" y="3835929"/>
                </a:cubicBezTo>
                <a:lnTo>
                  <a:pt x="1141379" y="3835929"/>
                </a:lnTo>
                <a:close/>
                <a:moveTo>
                  <a:pt x="905609" y="4097638"/>
                </a:moveTo>
                <a:cubicBezTo>
                  <a:pt x="896386" y="4088415"/>
                  <a:pt x="920020" y="4074580"/>
                  <a:pt x="929243" y="4069392"/>
                </a:cubicBezTo>
                <a:cubicBezTo>
                  <a:pt x="924632" y="4083804"/>
                  <a:pt x="914832" y="4088415"/>
                  <a:pt x="905609" y="4097638"/>
                </a:cubicBezTo>
                <a:lnTo>
                  <a:pt x="905609" y="4097638"/>
                </a:lnTo>
                <a:close/>
                <a:moveTo>
                  <a:pt x="900997" y="4167390"/>
                </a:moveTo>
                <a:cubicBezTo>
                  <a:pt x="900997" y="4153555"/>
                  <a:pt x="920020" y="4158166"/>
                  <a:pt x="929243" y="4153555"/>
                </a:cubicBezTo>
                <a:cubicBezTo>
                  <a:pt x="929243" y="4167390"/>
                  <a:pt x="914832" y="4167390"/>
                  <a:pt x="900997" y="4167390"/>
                </a:cubicBezTo>
                <a:lnTo>
                  <a:pt x="900997" y="4167390"/>
                </a:lnTo>
                <a:close/>
                <a:moveTo>
                  <a:pt x="929243" y="4106862"/>
                </a:moveTo>
                <a:cubicBezTo>
                  <a:pt x="924632" y="4106862"/>
                  <a:pt x="929243" y="4102250"/>
                  <a:pt x="924632" y="4102250"/>
                </a:cubicBezTo>
                <a:cubicBezTo>
                  <a:pt x="943655" y="4088415"/>
                  <a:pt x="957490" y="4079192"/>
                  <a:pt x="981124" y="4064781"/>
                </a:cubicBezTo>
                <a:cubicBezTo>
                  <a:pt x="971901" y="4088415"/>
                  <a:pt x="948267" y="4093027"/>
                  <a:pt x="929243" y="4106862"/>
                </a:cubicBezTo>
                <a:lnTo>
                  <a:pt x="929243" y="4106862"/>
                </a:lnTo>
                <a:close/>
                <a:moveTo>
                  <a:pt x="985736" y="4228494"/>
                </a:moveTo>
                <a:cubicBezTo>
                  <a:pt x="985736" y="4219271"/>
                  <a:pt x="1000148" y="4214659"/>
                  <a:pt x="1009371" y="4214659"/>
                </a:cubicBezTo>
                <a:cubicBezTo>
                  <a:pt x="1009371" y="4223305"/>
                  <a:pt x="1000148" y="4233105"/>
                  <a:pt x="985736" y="4228494"/>
                </a:cubicBezTo>
                <a:lnTo>
                  <a:pt x="985736" y="4228494"/>
                </a:lnTo>
                <a:close/>
                <a:moveTo>
                  <a:pt x="948267" y="4162778"/>
                </a:moveTo>
                <a:cubicBezTo>
                  <a:pt x="943655" y="4158166"/>
                  <a:pt x="943655" y="4148943"/>
                  <a:pt x="939044" y="4148943"/>
                </a:cubicBezTo>
                <a:cubicBezTo>
                  <a:pt x="948267" y="4125885"/>
                  <a:pt x="971901" y="4116085"/>
                  <a:pt x="990924" y="4106862"/>
                </a:cubicBezTo>
                <a:cubicBezTo>
                  <a:pt x="962678" y="4106862"/>
                  <a:pt x="1019170" y="4078616"/>
                  <a:pt x="1033581" y="4088415"/>
                </a:cubicBezTo>
                <a:cubicBezTo>
                  <a:pt x="1004759" y="4111474"/>
                  <a:pt x="994959" y="4153555"/>
                  <a:pt x="948267" y="4162778"/>
                </a:cubicBezTo>
                <a:lnTo>
                  <a:pt x="948267" y="4162778"/>
                </a:lnTo>
                <a:close/>
                <a:moveTo>
                  <a:pt x="1013983" y="4046334"/>
                </a:moveTo>
                <a:cubicBezTo>
                  <a:pt x="1013983" y="4060169"/>
                  <a:pt x="1009371" y="4064781"/>
                  <a:pt x="994959" y="4064781"/>
                </a:cubicBezTo>
                <a:cubicBezTo>
                  <a:pt x="985736" y="4055557"/>
                  <a:pt x="1000148" y="4041722"/>
                  <a:pt x="1013983" y="4046334"/>
                </a:cubicBezTo>
                <a:lnTo>
                  <a:pt x="1013983" y="4046334"/>
                </a:lnTo>
                <a:close/>
                <a:moveTo>
                  <a:pt x="948267" y="4055557"/>
                </a:moveTo>
                <a:cubicBezTo>
                  <a:pt x="976513" y="4037111"/>
                  <a:pt x="990924" y="3999641"/>
                  <a:pt x="1033005" y="3990418"/>
                </a:cubicBezTo>
                <a:cubicBezTo>
                  <a:pt x="1018594" y="4022699"/>
                  <a:pt x="981124" y="4037111"/>
                  <a:pt x="948267" y="4055557"/>
                </a:cubicBezTo>
                <a:lnTo>
                  <a:pt x="948267" y="4055557"/>
                </a:lnTo>
                <a:close/>
                <a:moveTo>
                  <a:pt x="1052028" y="3845728"/>
                </a:moveTo>
                <a:cubicBezTo>
                  <a:pt x="1071051" y="3831893"/>
                  <a:pt x="1103909" y="3817482"/>
                  <a:pt x="1127544" y="3827282"/>
                </a:cubicBezTo>
                <a:cubicBezTo>
                  <a:pt x="1132156" y="3845728"/>
                  <a:pt x="1084886" y="3855528"/>
                  <a:pt x="1066440" y="3860139"/>
                </a:cubicBezTo>
                <a:cubicBezTo>
                  <a:pt x="1065863" y="3850340"/>
                  <a:pt x="1046840" y="3859563"/>
                  <a:pt x="1052028" y="3845728"/>
                </a:cubicBezTo>
                <a:lnTo>
                  <a:pt x="1052028" y="3845728"/>
                </a:lnTo>
                <a:close/>
                <a:moveTo>
                  <a:pt x="1122356" y="3943725"/>
                </a:moveTo>
                <a:cubicBezTo>
                  <a:pt x="1107944" y="3948337"/>
                  <a:pt x="1089498" y="3962172"/>
                  <a:pt x="1075087" y="3948337"/>
                </a:cubicBezTo>
                <a:cubicBezTo>
                  <a:pt x="1094109" y="3925279"/>
                  <a:pt x="1103333" y="3897033"/>
                  <a:pt x="1150602" y="3901644"/>
                </a:cubicBezTo>
                <a:cubicBezTo>
                  <a:pt x="1141379" y="3915479"/>
                  <a:pt x="1117744" y="3920091"/>
                  <a:pt x="1122356" y="3943725"/>
                </a:cubicBezTo>
                <a:lnTo>
                  <a:pt x="1122356" y="3943725"/>
                </a:lnTo>
                <a:close/>
                <a:moveTo>
                  <a:pt x="1145990" y="4400854"/>
                </a:moveTo>
                <a:cubicBezTo>
                  <a:pt x="1150602" y="4391630"/>
                  <a:pt x="1155214" y="4391630"/>
                  <a:pt x="1155214" y="4387019"/>
                </a:cubicBezTo>
                <a:cubicBezTo>
                  <a:pt x="1164437" y="4387019"/>
                  <a:pt x="1164437" y="4396242"/>
                  <a:pt x="1169625" y="4405465"/>
                </a:cubicBezTo>
                <a:cubicBezTo>
                  <a:pt x="1155790" y="4405465"/>
                  <a:pt x="1155790" y="4396242"/>
                  <a:pt x="1145990" y="4400854"/>
                </a:cubicBezTo>
                <a:lnTo>
                  <a:pt x="1145990" y="4400854"/>
                </a:lnTo>
                <a:close/>
                <a:moveTo>
                  <a:pt x="1273387" y="4363384"/>
                </a:moveTo>
                <a:cubicBezTo>
                  <a:pt x="1273387" y="4358772"/>
                  <a:pt x="1268775" y="4354161"/>
                  <a:pt x="1264163" y="4349549"/>
                </a:cubicBezTo>
                <a:cubicBezTo>
                  <a:pt x="1268775" y="4349549"/>
                  <a:pt x="1283186" y="4349549"/>
                  <a:pt x="1292409" y="4349549"/>
                </a:cubicBezTo>
                <a:cubicBezTo>
                  <a:pt x="1297021" y="4363384"/>
                  <a:pt x="1282610" y="4358772"/>
                  <a:pt x="1273387" y="4363384"/>
                </a:cubicBezTo>
                <a:lnTo>
                  <a:pt x="1273387" y="4363384"/>
                </a:lnTo>
                <a:close/>
                <a:moveTo>
                  <a:pt x="1348902" y="4316691"/>
                </a:moveTo>
                <a:cubicBezTo>
                  <a:pt x="1344290" y="4330526"/>
                  <a:pt x="1334491" y="4316691"/>
                  <a:pt x="1334491" y="4302856"/>
                </a:cubicBezTo>
                <a:cubicBezTo>
                  <a:pt x="1343714" y="4302856"/>
                  <a:pt x="1343714" y="4307468"/>
                  <a:pt x="1353513" y="4307468"/>
                </a:cubicBezTo>
                <a:cubicBezTo>
                  <a:pt x="1353513" y="4312080"/>
                  <a:pt x="1344290" y="4316691"/>
                  <a:pt x="1348902" y="4316691"/>
                </a:cubicBezTo>
                <a:lnTo>
                  <a:pt x="1348902" y="4316691"/>
                </a:lnTo>
                <a:close/>
                <a:moveTo>
                  <a:pt x="1221506" y="4779007"/>
                </a:moveTo>
                <a:cubicBezTo>
                  <a:pt x="1216894" y="4779007"/>
                  <a:pt x="1216894" y="4769784"/>
                  <a:pt x="1212282" y="4769784"/>
                </a:cubicBezTo>
                <a:cubicBezTo>
                  <a:pt x="1216894" y="4760561"/>
                  <a:pt x="1226694" y="4751337"/>
                  <a:pt x="1235917" y="4751337"/>
                </a:cubicBezTo>
                <a:cubicBezTo>
                  <a:pt x="1245140" y="4765172"/>
                  <a:pt x="1240529" y="4779007"/>
                  <a:pt x="1221506" y="4779007"/>
                </a:cubicBezTo>
                <a:lnTo>
                  <a:pt x="1221506" y="4779007"/>
                </a:lnTo>
                <a:close/>
                <a:moveTo>
                  <a:pt x="1546625" y="4186413"/>
                </a:moveTo>
                <a:cubicBezTo>
                  <a:pt x="1542014" y="4195636"/>
                  <a:pt x="1522991" y="4195636"/>
                  <a:pt x="1518380" y="4204859"/>
                </a:cubicBezTo>
                <a:cubicBezTo>
                  <a:pt x="1509156" y="4204859"/>
                  <a:pt x="1513768" y="4191024"/>
                  <a:pt x="1503968" y="4191024"/>
                </a:cubicBezTo>
                <a:cubicBezTo>
                  <a:pt x="1513768" y="4186413"/>
                  <a:pt x="1537402" y="4176613"/>
                  <a:pt x="1546625" y="4186413"/>
                </a:cubicBezTo>
                <a:lnTo>
                  <a:pt x="1546625" y="4186413"/>
                </a:lnTo>
                <a:close/>
                <a:moveTo>
                  <a:pt x="1396171" y="4275186"/>
                </a:moveTo>
                <a:cubicBezTo>
                  <a:pt x="1381760" y="4275186"/>
                  <a:pt x="1396171" y="4284410"/>
                  <a:pt x="1386948" y="4293633"/>
                </a:cubicBezTo>
                <a:cubicBezTo>
                  <a:pt x="1372537" y="4293633"/>
                  <a:pt x="1372537" y="4293633"/>
                  <a:pt x="1363314" y="4289021"/>
                </a:cubicBezTo>
                <a:cubicBezTo>
                  <a:pt x="1363314" y="4270575"/>
                  <a:pt x="1386948" y="4260775"/>
                  <a:pt x="1400783" y="4275186"/>
                </a:cubicBezTo>
                <a:cubicBezTo>
                  <a:pt x="1400783" y="4279798"/>
                  <a:pt x="1396171" y="4275186"/>
                  <a:pt x="1396171" y="4275186"/>
                </a:cubicBezTo>
                <a:lnTo>
                  <a:pt x="1396171" y="4275186"/>
                </a:lnTo>
                <a:close/>
                <a:moveTo>
                  <a:pt x="1438253" y="4265387"/>
                </a:moveTo>
                <a:cubicBezTo>
                  <a:pt x="1419229" y="4265387"/>
                  <a:pt x="1419229" y="4265387"/>
                  <a:pt x="1419229" y="4265387"/>
                </a:cubicBezTo>
                <a:cubicBezTo>
                  <a:pt x="1423841" y="4237141"/>
                  <a:pt x="1400207" y="4246940"/>
                  <a:pt x="1395595" y="4227917"/>
                </a:cubicBezTo>
                <a:cubicBezTo>
                  <a:pt x="1404818" y="4232529"/>
                  <a:pt x="1419229" y="4237141"/>
                  <a:pt x="1419229" y="4223305"/>
                </a:cubicBezTo>
                <a:cubicBezTo>
                  <a:pt x="1423841" y="4218694"/>
                  <a:pt x="1423841" y="4223305"/>
                  <a:pt x="1423841" y="4227917"/>
                </a:cubicBezTo>
                <a:cubicBezTo>
                  <a:pt x="1423841" y="4237141"/>
                  <a:pt x="1447476" y="4223305"/>
                  <a:pt x="1452088" y="4232529"/>
                </a:cubicBezTo>
                <a:cubicBezTo>
                  <a:pt x="1452664" y="4251552"/>
                  <a:pt x="1443441" y="4251552"/>
                  <a:pt x="1438253" y="4265387"/>
                </a:cubicBezTo>
                <a:lnTo>
                  <a:pt x="1438253" y="4265387"/>
                </a:lnTo>
                <a:close/>
                <a:moveTo>
                  <a:pt x="1457275" y="4204859"/>
                </a:moveTo>
                <a:cubicBezTo>
                  <a:pt x="1452664" y="4204859"/>
                  <a:pt x="1452664" y="4209471"/>
                  <a:pt x="1452664" y="4214082"/>
                </a:cubicBezTo>
                <a:cubicBezTo>
                  <a:pt x="1448052" y="4209471"/>
                  <a:pt x="1452664" y="4204859"/>
                  <a:pt x="1452664" y="4200247"/>
                </a:cubicBezTo>
                <a:cubicBezTo>
                  <a:pt x="1471686" y="4200247"/>
                  <a:pt x="1480910" y="4214082"/>
                  <a:pt x="1490133" y="4228494"/>
                </a:cubicBezTo>
                <a:cubicBezTo>
                  <a:pt x="1485521" y="4233105"/>
                  <a:pt x="1475722" y="4223882"/>
                  <a:pt x="1471110" y="4237717"/>
                </a:cubicBezTo>
                <a:cubicBezTo>
                  <a:pt x="1471686" y="4223305"/>
                  <a:pt x="1457275" y="4223305"/>
                  <a:pt x="1457275" y="4204859"/>
                </a:cubicBezTo>
                <a:lnTo>
                  <a:pt x="1457275" y="4204859"/>
                </a:lnTo>
                <a:close/>
                <a:moveTo>
                  <a:pt x="1495322" y="4480404"/>
                </a:moveTo>
                <a:cubicBezTo>
                  <a:pt x="1486098" y="4480404"/>
                  <a:pt x="1499933" y="4466569"/>
                  <a:pt x="1495322" y="4461958"/>
                </a:cubicBezTo>
                <a:cubicBezTo>
                  <a:pt x="1495322" y="4452734"/>
                  <a:pt x="1480910" y="4466569"/>
                  <a:pt x="1476298" y="4457346"/>
                </a:cubicBezTo>
                <a:cubicBezTo>
                  <a:pt x="1467075" y="4406041"/>
                  <a:pt x="1537402" y="4401430"/>
                  <a:pt x="1532791" y="4443511"/>
                </a:cubicBezTo>
                <a:cubicBezTo>
                  <a:pt x="1551814" y="4443511"/>
                  <a:pt x="1551814" y="4443511"/>
                  <a:pt x="1551814" y="4443511"/>
                </a:cubicBezTo>
                <a:cubicBezTo>
                  <a:pt x="1556426" y="4452734"/>
                  <a:pt x="1542591" y="4457346"/>
                  <a:pt x="1556426" y="4457346"/>
                </a:cubicBezTo>
                <a:cubicBezTo>
                  <a:pt x="1542014" y="4471181"/>
                  <a:pt x="1518380" y="4480404"/>
                  <a:pt x="1495322" y="4480404"/>
                </a:cubicBezTo>
                <a:lnTo>
                  <a:pt x="1495322" y="4480404"/>
                </a:lnTo>
                <a:close/>
                <a:moveTo>
                  <a:pt x="2253935" y="736913"/>
                </a:moveTo>
                <a:cubicBezTo>
                  <a:pt x="2244712" y="736913"/>
                  <a:pt x="2234912" y="736913"/>
                  <a:pt x="2230300" y="732301"/>
                </a:cubicBezTo>
                <a:cubicBezTo>
                  <a:pt x="2230300" y="709243"/>
                  <a:pt x="2259123" y="709243"/>
                  <a:pt x="2253935" y="736913"/>
                </a:cubicBezTo>
                <a:lnTo>
                  <a:pt x="2253935" y="736913"/>
                </a:lnTo>
                <a:close/>
                <a:moveTo>
                  <a:pt x="2216465" y="4914474"/>
                </a:moveTo>
                <a:cubicBezTo>
                  <a:pt x="2272957" y="4872393"/>
                  <a:pt x="2339250" y="4844723"/>
                  <a:pt x="2395742" y="4802642"/>
                </a:cubicBezTo>
                <a:cubicBezTo>
                  <a:pt x="2400354" y="4802642"/>
                  <a:pt x="2404966" y="4807254"/>
                  <a:pt x="2410154" y="4807254"/>
                </a:cubicBezTo>
                <a:cubicBezTo>
                  <a:pt x="2357697" y="4858558"/>
                  <a:pt x="2291981" y="4881616"/>
                  <a:pt x="2216465" y="4914474"/>
                </a:cubicBezTo>
                <a:lnTo>
                  <a:pt x="2216465" y="4914474"/>
                </a:lnTo>
                <a:close/>
                <a:moveTo>
                  <a:pt x="2419377" y="4545543"/>
                </a:moveTo>
                <a:cubicBezTo>
                  <a:pt x="2419377" y="4531708"/>
                  <a:pt x="2419377" y="4531708"/>
                  <a:pt x="2419377" y="4531708"/>
                </a:cubicBezTo>
                <a:cubicBezTo>
                  <a:pt x="2428600" y="4527097"/>
                  <a:pt x="2443011" y="4531708"/>
                  <a:pt x="2447623" y="4536320"/>
                </a:cubicBezTo>
                <a:cubicBezTo>
                  <a:pt x="2447623" y="4559378"/>
                  <a:pt x="2433212" y="4545543"/>
                  <a:pt x="2419377" y="4545543"/>
                </a:cubicBezTo>
                <a:lnTo>
                  <a:pt x="2419377" y="4545543"/>
                </a:lnTo>
                <a:close/>
                <a:moveTo>
                  <a:pt x="2541586" y="938095"/>
                </a:moveTo>
                <a:cubicBezTo>
                  <a:pt x="2579055" y="849321"/>
                  <a:pt x="2720863" y="811852"/>
                  <a:pt x="2800990" y="746712"/>
                </a:cubicBezTo>
                <a:cubicBezTo>
                  <a:pt x="2838459" y="718466"/>
                  <a:pt x="2857482" y="671773"/>
                  <a:pt x="2913975" y="695408"/>
                </a:cubicBezTo>
                <a:cubicBezTo>
                  <a:pt x="2913975" y="709243"/>
                  <a:pt x="2918586" y="718466"/>
                  <a:pt x="2932997" y="723654"/>
                </a:cubicBezTo>
                <a:cubicBezTo>
                  <a:pt x="2876505" y="788793"/>
                  <a:pt x="2824624" y="854509"/>
                  <a:pt x="2749109" y="891402"/>
                </a:cubicBezTo>
                <a:cubicBezTo>
                  <a:pt x="2683393" y="914460"/>
                  <a:pt x="2607878" y="928295"/>
                  <a:pt x="2541586" y="938095"/>
                </a:cubicBezTo>
                <a:lnTo>
                  <a:pt x="2541586" y="938095"/>
                </a:lnTo>
                <a:close/>
                <a:moveTo>
                  <a:pt x="2626900" y="4853370"/>
                </a:moveTo>
                <a:cubicBezTo>
                  <a:pt x="2622289" y="4839535"/>
                  <a:pt x="2655147" y="4825123"/>
                  <a:pt x="2655147" y="4848758"/>
                </a:cubicBezTo>
                <a:cubicBezTo>
                  <a:pt x="2645347" y="4853370"/>
                  <a:pt x="2631512" y="4863169"/>
                  <a:pt x="2626900" y="4853370"/>
                </a:cubicBezTo>
                <a:lnTo>
                  <a:pt x="2626900" y="4853370"/>
                </a:lnTo>
                <a:close/>
                <a:moveTo>
                  <a:pt x="3140521" y="4615871"/>
                </a:moveTo>
                <a:cubicBezTo>
                  <a:pt x="3145132" y="4625094"/>
                  <a:pt x="3149744" y="4629705"/>
                  <a:pt x="3140521" y="4638929"/>
                </a:cubicBezTo>
                <a:cubicBezTo>
                  <a:pt x="3079417" y="4643540"/>
                  <a:pt x="3041371" y="4634317"/>
                  <a:pt x="3003901" y="4676398"/>
                </a:cubicBezTo>
                <a:cubicBezTo>
                  <a:pt x="3008513" y="4657952"/>
                  <a:pt x="2989490" y="4667175"/>
                  <a:pt x="2989490" y="4657952"/>
                </a:cubicBezTo>
                <a:cubicBezTo>
                  <a:pt x="2965855" y="4667175"/>
                  <a:pt x="2942221" y="4676398"/>
                  <a:pt x="2909363" y="4681010"/>
                </a:cubicBezTo>
                <a:cubicBezTo>
                  <a:pt x="2923774" y="4699457"/>
                  <a:pt x="2909363" y="4690233"/>
                  <a:pt x="2900140" y="4709256"/>
                </a:cubicBezTo>
                <a:cubicBezTo>
                  <a:pt x="2914551" y="4709256"/>
                  <a:pt x="2914551" y="4700033"/>
                  <a:pt x="2928386" y="4704644"/>
                </a:cubicBezTo>
                <a:cubicBezTo>
                  <a:pt x="2928386" y="4713868"/>
                  <a:pt x="2913975" y="4709256"/>
                  <a:pt x="2913975" y="4713868"/>
                </a:cubicBezTo>
                <a:cubicBezTo>
                  <a:pt x="2937609" y="4727703"/>
                  <a:pt x="2989490" y="4700033"/>
                  <a:pt x="3026959" y="4695421"/>
                </a:cubicBezTo>
                <a:cubicBezTo>
                  <a:pt x="3026959" y="4704644"/>
                  <a:pt x="3022348" y="4704644"/>
                  <a:pt x="3022348" y="4713868"/>
                </a:cubicBezTo>
                <a:cubicBezTo>
                  <a:pt x="2989490" y="4700033"/>
                  <a:pt x="2946832" y="4736926"/>
                  <a:pt x="2909363" y="4751337"/>
                </a:cubicBezTo>
                <a:cubicBezTo>
                  <a:pt x="2852871" y="4723091"/>
                  <a:pt x="2796378" y="4784195"/>
                  <a:pt x="2744497" y="4769784"/>
                </a:cubicBezTo>
                <a:cubicBezTo>
                  <a:pt x="2744497" y="4774396"/>
                  <a:pt x="2753720" y="4769784"/>
                  <a:pt x="2763520" y="4774396"/>
                </a:cubicBezTo>
                <a:cubicBezTo>
                  <a:pt x="2749109" y="4802642"/>
                  <a:pt x="2688004" y="4788230"/>
                  <a:pt x="2678781" y="4811865"/>
                </a:cubicBezTo>
                <a:cubicBezTo>
                  <a:pt x="2674170" y="4788807"/>
                  <a:pt x="2688004" y="4779007"/>
                  <a:pt x="2702416" y="4769784"/>
                </a:cubicBezTo>
                <a:cubicBezTo>
                  <a:pt x="2697804" y="4760561"/>
                  <a:pt x="2688004" y="4760561"/>
                  <a:pt x="2678781" y="4760561"/>
                </a:cubicBezTo>
                <a:cubicBezTo>
                  <a:pt x="2697804" y="4737502"/>
                  <a:pt x="2730662" y="4737502"/>
                  <a:pt x="2777932" y="4742114"/>
                </a:cubicBezTo>
                <a:cubicBezTo>
                  <a:pt x="2796954" y="4719056"/>
                  <a:pt x="2858058" y="4719056"/>
                  <a:pt x="2881693" y="4713868"/>
                </a:cubicBezTo>
                <a:cubicBezTo>
                  <a:pt x="2877081" y="4709256"/>
                  <a:pt x="2872469" y="4704644"/>
                  <a:pt x="2877081" y="4695421"/>
                </a:cubicBezTo>
                <a:cubicBezTo>
                  <a:pt x="2825201" y="4709256"/>
                  <a:pt x="2782543" y="4723668"/>
                  <a:pt x="2735850" y="4728279"/>
                </a:cubicBezTo>
                <a:cubicBezTo>
                  <a:pt x="2787731" y="4695421"/>
                  <a:pt x="2844224" y="4672363"/>
                  <a:pt x="2928962" y="4667752"/>
                </a:cubicBezTo>
                <a:cubicBezTo>
                  <a:pt x="2924350" y="4663140"/>
                  <a:pt x="2919739" y="4663140"/>
                  <a:pt x="2919739" y="4658528"/>
                </a:cubicBezTo>
                <a:cubicBezTo>
                  <a:pt x="2900716" y="4653917"/>
                  <a:pt x="2896105" y="4667752"/>
                  <a:pt x="2882270" y="4667752"/>
                </a:cubicBezTo>
                <a:cubicBezTo>
                  <a:pt x="2957785" y="4630282"/>
                  <a:pt x="3028689" y="4598000"/>
                  <a:pt x="3099016" y="4560531"/>
                </a:cubicBezTo>
                <a:cubicBezTo>
                  <a:pt x="3146285" y="4583589"/>
                  <a:pt x="3198166" y="4527673"/>
                  <a:pt x="3240247" y="4532285"/>
                </a:cubicBezTo>
                <a:cubicBezTo>
                  <a:pt x="3244859" y="4509227"/>
                  <a:pt x="3259271" y="4494815"/>
                  <a:pt x="3292128" y="4494815"/>
                </a:cubicBezTo>
                <a:cubicBezTo>
                  <a:pt x="3282905" y="4517874"/>
                  <a:pt x="3292128" y="4532285"/>
                  <a:pt x="3273105" y="4536897"/>
                </a:cubicBezTo>
                <a:cubicBezTo>
                  <a:pt x="3292128" y="4555343"/>
                  <a:pt x="3329598" y="4523061"/>
                  <a:pt x="3362455" y="4527673"/>
                </a:cubicBezTo>
                <a:cubicBezTo>
                  <a:pt x="3291552" y="4578401"/>
                  <a:pt x="3201625" y="4592236"/>
                  <a:pt x="3140521" y="4615871"/>
                </a:cubicBezTo>
                <a:lnTo>
                  <a:pt x="3140521" y="4615871"/>
                </a:lnTo>
                <a:close/>
                <a:moveTo>
                  <a:pt x="3220648" y="5030918"/>
                </a:moveTo>
                <a:cubicBezTo>
                  <a:pt x="3216037" y="5026306"/>
                  <a:pt x="3239671" y="5007859"/>
                  <a:pt x="3258117" y="5017083"/>
                </a:cubicBezTo>
                <a:cubicBezTo>
                  <a:pt x="3253506" y="5040141"/>
                  <a:pt x="3230448" y="5030918"/>
                  <a:pt x="3220648" y="5030918"/>
                </a:cubicBezTo>
                <a:lnTo>
                  <a:pt x="3220648" y="5030918"/>
                </a:lnTo>
                <a:close/>
                <a:moveTo>
                  <a:pt x="3418948" y="4354161"/>
                </a:moveTo>
                <a:cubicBezTo>
                  <a:pt x="3433359" y="4354161"/>
                  <a:pt x="3437971" y="4349549"/>
                  <a:pt x="3451806" y="4354161"/>
                </a:cubicBezTo>
                <a:cubicBezTo>
                  <a:pt x="3451806" y="4372607"/>
                  <a:pt x="3451806" y="4372607"/>
                  <a:pt x="3451806" y="4372607"/>
                </a:cubicBezTo>
                <a:cubicBezTo>
                  <a:pt x="3442583" y="4386442"/>
                  <a:pt x="3423560" y="4363384"/>
                  <a:pt x="3423560" y="4386442"/>
                </a:cubicBezTo>
                <a:cubicBezTo>
                  <a:pt x="3414336" y="4387019"/>
                  <a:pt x="3423560" y="4363384"/>
                  <a:pt x="3418948" y="4354161"/>
                </a:cubicBezTo>
                <a:lnTo>
                  <a:pt x="3418948" y="4354161"/>
                </a:lnTo>
                <a:close/>
                <a:moveTo>
                  <a:pt x="3470829" y="4387019"/>
                </a:moveTo>
                <a:cubicBezTo>
                  <a:pt x="3475441" y="4410077"/>
                  <a:pt x="3442583" y="4400854"/>
                  <a:pt x="3428171" y="4410077"/>
                </a:cubicBezTo>
                <a:cubicBezTo>
                  <a:pt x="3432783" y="4396242"/>
                  <a:pt x="3447194" y="4387019"/>
                  <a:pt x="3470829" y="4387019"/>
                </a:cubicBezTo>
                <a:lnTo>
                  <a:pt x="3470829" y="4387019"/>
                </a:lnTo>
                <a:close/>
                <a:moveTo>
                  <a:pt x="3428171" y="4774396"/>
                </a:moveTo>
                <a:cubicBezTo>
                  <a:pt x="3413760" y="4760561"/>
                  <a:pt x="3413760" y="4783619"/>
                  <a:pt x="3395314" y="4779007"/>
                </a:cubicBezTo>
                <a:cubicBezTo>
                  <a:pt x="3404537" y="4769784"/>
                  <a:pt x="3414336" y="4760561"/>
                  <a:pt x="3432783" y="4760561"/>
                </a:cubicBezTo>
                <a:cubicBezTo>
                  <a:pt x="3428171" y="4765172"/>
                  <a:pt x="3428171" y="4765172"/>
                  <a:pt x="3428171" y="4774396"/>
                </a:cubicBezTo>
                <a:lnTo>
                  <a:pt x="3428171" y="4774396"/>
                </a:lnTo>
                <a:close/>
                <a:moveTo>
                  <a:pt x="3579203" y="4424488"/>
                </a:moveTo>
                <a:cubicBezTo>
                  <a:pt x="3564791" y="4424488"/>
                  <a:pt x="3564791" y="4433711"/>
                  <a:pt x="3555567" y="4424488"/>
                </a:cubicBezTo>
                <a:cubicBezTo>
                  <a:pt x="3550956" y="4433711"/>
                  <a:pt x="3560179" y="4433711"/>
                  <a:pt x="3555567" y="4447546"/>
                </a:cubicBezTo>
                <a:cubicBezTo>
                  <a:pt x="3522710" y="4447546"/>
                  <a:pt x="3484664" y="4470604"/>
                  <a:pt x="3475441" y="4447546"/>
                </a:cubicBezTo>
                <a:cubicBezTo>
                  <a:pt x="3461029" y="4452158"/>
                  <a:pt x="3475441" y="4456769"/>
                  <a:pt x="3470829" y="4470604"/>
                </a:cubicBezTo>
                <a:cubicBezTo>
                  <a:pt x="3442583" y="4498851"/>
                  <a:pt x="3414336" y="4479827"/>
                  <a:pt x="3390702" y="4470604"/>
                </a:cubicBezTo>
                <a:cubicBezTo>
                  <a:pt x="3395314" y="4452158"/>
                  <a:pt x="3428171" y="4456769"/>
                  <a:pt x="3423560" y="4428523"/>
                </a:cubicBezTo>
                <a:cubicBezTo>
                  <a:pt x="3437971" y="4428523"/>
                  <a:pt x="3447194" y="4419300"/>
                  <a:pt x="3461029" y="4414688"/>
                </a:cubicBezTo>
                <a:cubicBezTo>
                  <a:pt x="3451806" y="4433135"/>
                  <a:pt x="3470253" y="4423912"/>
                  <a:pt x="3470253" y="4437746"/>
                </a:cubicBezTo>
                <a:cubicBezTo>
                  <a:pt x="3503110" y="4419300"/>
                  <a:pt x="3531357" y="4400277"/>
                  <a:pt x="3587849" y="4404888"/>
                </a:cubicBezTo>
                <a:cubicBezTo>
                  <a:pt x="3583814" y="4410077"/>
                  <a:pt x="3574591" y="4410077"/>
                  <a:pt x="3579203" y="4424488"/>
                </a:cubicBezTo>
                <a:lnTo>
                  <a:pt x="3579203" y="4424488"/>
                </a:lnTo>
                <a:close/>
                <a:moveTo>
                  <a:pt x="3602837" y="4410077"/>
                </a:moveTo>
                <a:cubicBezTo>
                  <a:pt x="3607448" y="4400854"/>
                  <a:pt x="3607448" y="4387019"/>
                  <a:pt x="3626471" y="4391630"/>
                </a:cubicBezTo>
                <a:cubicBezTo>
                  <a:pt x="3626471" y="4405465"/>
                  <a:pt x="3616672" y="4410077"/>
                  <a:pt x="3602837" y="4410077"/>
                </a:cubicBezTo>
                <a:lnTo>
                  <a:pt x="3602837" y="4410077"/>
                </a:lnTo>
                <a:close/>
                <a:moveTo>
                  <a:pt x="3631083" y="4391630"/>
                </a:moveTo>
                <a:cubicBezTo>
                  <a:pt x="3631083" y="4363384"/>
                  <a:pt x="3673740" y="4387019"/>
                  <a:pt x="3668553" y="4368572"/>
                </a:cubicBezTo>
                <a:cubicBezTo>
                  <a:pt x="3687575" y="4377795"/>
                  <a:pt x="3650106" y="4391630"/>
                  <a:pt x="3631083" y="4391630"/>
                </a:cubicBezTo>
                <a:lnTo>
                  <a:pt x="3631083" y="4391630"/>
                </a:lnTo>
                <a:close/>
                <a:moveTo>
                  <a:pt x="3734845" y="704631"/>
                </a:moveTo>
                <a:cubicBezTo>
                  <a:pt x="3711210" y="718466"/>
                  <a:pt x="3687575" y="695408"/>
                  <a:pt x="3663941" y="704631"/>
                </a:cubicBezTo>
                <a:cubicBezTo>
                  <a:pt x="3682964" y="700019"/>
                  <a:pt x="3696799" y="653327"/>
                  <a:pt x="3734845" y="653327"/>
                </a:cubicBezTo>
                <a:cubicBezTo>
                  <a:pt x="3748679" y="662550"/>
                  <a:pt x="3739456" y="690220"/>
                  <a:pt x="3734845" y="704631"/>
                </a:cubicBezTo>
                <a:lnTo>
                  <a:pt x="3734845" y="704631"/>
                </a:lnTo>
                <a:close/>
                <a:moveTo>
                  <a:pt x="3805172" y="3799035"/>
                </a:moveTo>
                <a:cubicBezTo>
                  <a:pt x="3786149" y="3799035"/>
                  <a:pt x="3781538" y="3794424"/>
                  <a:pt x="3772315" y="3789812"/>
                </a:cubicBezTo>
                <a:cubicBezTo>
                  <a:pt x="3772315" y="3785200"/>
                  <a:pt x="3776926" y="3785200"/>
                  <a:pt x="3776926" y="3789812"/>
                </a:cubicBezTo>
                <a:cubicBezTo>
                  <a:pt x="3791337" y="3789812"/>
                  <a:pt x="3786149" y="3775977"/>
                  <a:pt x="3800560" y="3775977"/>
                </a:cubicBezTo>
                <a:cubicBezTo>
                  <a:pt x="3800560" y="3762142"/>
                  <a:pt x="3795949" y="3762142"/>
                  <a:pt x="3795949" y="3747731"/>
                </a:cubicBezTo>
                <a:cubicBezTo>
                  <a:pt x="3810360" y="3743119"/>
                  <a:pt x="3824195" y="3738508"/>
                  <a:pt x="3814972" y="3719485"/>
                </a:cubicBezTo>
                <a:cubicBezTo>
                  <a:pt x="3829383" y="3710261"/>
                  <a:pt x="3843218" y="3710261"/>
                  <a:pt x="3852441" y="3701038"/>
                </a:cubicBezTo>
                <a:cubicBezTo>
                  <a:pt x="3847830" y="3696427"/>
                  <a:pt x="3843218" y="3691815"/>
                  <a:pt x="3847830" y="3677980"/>
                </a:cubicBezTo>
                <a:cubicBezTo>
                  <a:pt x="3857053" y="3677980"/>
                  <a:pt x="3862241" y="3682592"/>
                  <a:pt x="3862241" y="3691815"/>
                </a:cubicBezTo>
                <a:cubicBezTo>
                  <a:pt x="3866852" y="3691815"/>
                  <a:pt x="3866852" y="3682592"/>
                  <a:pt x="3876653" y="3682592"/>
                </a:cubicBezTo>
                <a:cubicBezTo>
                  <a:pt x="3872041" y="3673369"/>
                  <a:pt x="3867429" y="3664145"/>
                  <a:pt x="3872041" y="3649734"/>
                </a:cubicBezTo>
                <a:cubicBezTo>
                  <a:pt x="3900287" y="3649734"/>
                  <a:pt x="3904899" y="3645122"/>
                  <a:pt x="3919310" y="3658957"/>
                </a:cubicBezTo>
                <a:cubicBezTo>
                  <a:pt x="3914698" y="3677404"/>
                  <a:pt x="3900287" y="3687203"/>
                  <a:pt x="3891064" y="3701038"/>
                </a:cubicBezTo>
                <a:cubicBezTo>
                  <a:pt x="3891064" y="3710261"/>
                  <a:pt x="3905475" y="3705650"/>
                  <a:pt x="3900287" y="3719485"/>
                </a:cubicBezTo>
                <a:cubicBezTo>
                  <a:pt x="3914698" y="3714873"/>
                  <a:pt x="3914698" y="3691239"/>
                  <a:pt x="3933145" y="3691239"/>
                </a:cubicBezTo>
                <a:cubicBezTo>
                  <a:pt x="3904322" y="3743119"/>
                  <a:pt x="3843218" y="3756954"/>
                  <a:pt x="3805172" y="3799035"/>
                </a:cubicBezTo>
                <a:lnTo>
                  <a:pt x="3805172" y="3799035"/>
                </a:lnTo>
                <a:close/>
                <a:moveTo>
                  <a:pt x="3927957" y="4312080"/>
                </a:moveTo>
                <a:cubicBezTo>
                  <a:pt x="3932568" y="4307468"/>
                  <a:pt x="3942368" y="4302856"/>
                  <a:pt x="3942368" y="4293633"/>
                </a:cubicBezTo>
                <a:cubicBezTo>
                  <a:pt x="3946980" y="4293633"/>
                  <a:pt x="3951592" y="4298244"/>
                  <a:pt x="3956780" y="4298244"/>
                </a:cubicBezTo>
                <a:cubicBezTo>
                  <a:pt x="3956203" y="4312080"/>
                  <a:pt x="3937180" y="4321303"/>
                  <a:pt x="3927957" y="4312080"/>
                </a:cubicBezTo>
                <a:lnTo>
                  <a:pt x="3927957" y="4312080"/>
                </a:lnTo>
                <a:close/>
                <a:moveTo>
                  <a:pt x="3890488" y="4246940"/>
                </a:moveTo>
                <a:cubicBezTo>
                  <a:pt x="3899711" y="4228494"/>
                  <a:pt x="3918733" y="4218694"/>
                  <a:pt x="3956780" y="4223882"/>
                </a:cubicBezTo>
                <a:cubicBezTo>
                  <a:pt x="3946980" y="4251552"/>
                  <a:pt x="3914122" y="4251552"/>
                  <a:pt x="3890488" y="4246940"/>
                </a:cubicBezTo>
                <a:lnTo>
                  <a:pt x="3890488" y="4246940"/>
                </a:lnTo>
                <a:close/>
                <a:moveTo>
                  <a:pt x="3970614" y="4293633"/>
                </a:moveTo>
                <a:cubicBezTo>
                  <a:pt x="3970614" y="4284410"/>
                  <a:pt x="3975226" y="4279798"/>
                  <a:pt x="3975226" y="4275186"/>
                </a:cubicBezTo>
                <a:cubicBezTo>
                  <a:pt x="3994249" y="4275186"/>
                  <a:pt x="3989061" y="4298244"/>
                  <a:pt x="3970614" y="4293633"/>
                </a:cubicBezTo>
                <a:lnTo>
                  <a:pt x="3970614" y="4293633"/>
                </a:lnTo>
                <a:close/>
                <a:moveTo>
                  <a:pt x="5714964" y="3873398"/>
                </a:moveTo>
                <a:cubicBezTo>
                  <a:pt x="5700553" y="3887233"/>
                  <a:pt x="5691329" y="3906256"/>
                  <a:pt x="5667695" y="3906256"/>
                </a:cubicBezTo>
                <a:cubicBezTo>
                  <a:pt x="5686718" y="3897033"/>
                  <a:pt x="5691329" y="3878010"/>
                  <a:pt x="5714964" y="3873398"/>
                </a:cubicBezTo>
                <a:lnTo>
                  <a:pt x="5714964" y="3873398"/>
                </a:lnTo>
                <a:close/>
                <a:moveTo>
                  <a:pt x="5507441" y="3976007"/>
                </a:moveTo>
                <a:cubicBezTo>
                  <a:pt x="5507441" y="3994453"/>
                  <a:pt x="5483806" y="3989842"/>
                  <a:pt x="5469971" y="3994453"/>
                </a:cubicBezTo>
                <a:cubicBezTo>
                  <a:pt x="5479195" y="3985807"/>
                  <a:pt x="5488418" y="3976007"/>
                  <a:pt x="5507441" y="3976007"/>
                </a:cubicBezTo>
                <a:lnTo>
                  <a:pt x="5507441" y="3976007"/>
                </a:lnTo>
                <a:close/>
                <a:moveTo>
                  <a:pt x="5450948" y="3831317"/>
                </a:moveTo>
                <a:cubicBezTo>
                  <a:pt x="5460171" y="3831317"/>
                  <a:pt x="5460171" y="3845152"/>
                  <a:pt x="5455560" y="3854375"/>
                </a:cubicBezTo>
                <a:cubicBezTo>
                  <a:pt x="5441725" y="3854952"/>
                  <a:pt x="5441725" y="3835929"/>
                  <a:pt x="5450948" y="3831317"/>
                </a:cubicBezTo>
                <a:lnTo>
                  <a:pt x="5450948" y="3831317"/>
                </a:lnTo>
                <a:close/>
                <a:moveTo>
                  <a:pt x="5606591" y="3509656"/>
                </a:moveTo>
                <a:cubicBezTo>
                  <a:pt x="5621002" y="3509656"/>
                  <a:pt x="5621002" y="3509656"/>
                  <a:pt x="5621002" y="3509656"/>
                </a:cubicBezTo>
                <a:cubicBezTo>
                  <a:pt x="5625614" y="3532714"/>
                  <a:pt x="5597368" y="3532714"/>
                  <a:pt x="5606591" y="3509656"/>
                </a:cubicBezTo>
                <a:lnTo>
                  <a:pt x="5606591" y="3509656"/>
                </a:lnTo>
                <a:close/>
                <a:moveTo>
                  <a:pt x="5625614" y="3584018"/>
                </a:moveTo>
                <a:cubicBezTo>
                  <a:pt x="5625614" y="3588630"/>
                  <a:pt x="5621002" y="3593241"/>
                  <a:pt x="5621002" y="3602465"/>
                </a:cubicBezTo>
                <a:cubicBezTo>
                  <a:pt x="5606591" y="3597853"/>
                  <a:pt x="5606591" y="3611688"/>
                  <a:pt x="5597368" y="3602465"/>
                </a:cubicBezTo>
                <a:cubicBezTo>
                  <a:pt x="5592179" y="3584018"/>
                  <a:pt x="5615814" y="3588630"/>
                  <a:pt x="5625614" y="3584018"/>
                </a:cubicBezTo>
                <a:lnTo>
                  <a:pt x="5625614" y="3584018"/>
                </a:lnTo>
                <a:close/>
                <a:moveTo>
                  <a:pt x="5446336" y="3626099"/>
                </a:moveTo>
                <a:cubicBezTo>
                  <a:pt x="5437113" y="3607653"/>
                  <a:pt x="5450948" y="3574795"/>
                  <a:pt x="5479195" y="3574795"/>
                </a:cubicBezTo>
                <a:cubicBezTo>
                  <a:pt x="5465360" y="3593241"/>
                  <a:pt x="5465360" y="3621488"/>
                  <a:pt x="5446336" y="3626099"/>
                </a:cubicBezTo>
                <a:lnTo>
                  <a:pt x="5446336" y="3626099"/>
                </a:lnTo>
                <a:close/>
                <a:moveTo>
                  <a:pt x="5493606" y="3486021"/>
                </a:moveTo>
                <a:cubicBezTo>
                  <a:pt x="5502829" y="3476798"/>
                  <a:pt x="5521852" y="3467574"/>
                  <a:pt x="5540875" y="3467574"/>
                </a:cubicBezTo>
                <a:cubicBezTo>
                  <a:pt x="5540875" y="3472186"/>
                  <a:pt x="5540875" y="3481410"/>
                  <a:pt x="5545487" y="3481410"/>
                </a:cubicBezTo>
                <a:cubicBezTo>
                  <a:pt x="5526464" y="3499856"/>
                  <a:pt x="5502829" y="3514267"/>
                  <a:pt x="5474583" y="3523491"/>
                </a:cubicBezTo>
                <a:cubicBezTo>
                  <a:pt x="5474583" y="3532714"/>
                  <a:pt x="5479195" y="3532714"/>
                  <a:pt x="5479195" y="3541937"/>
                </a:cubicBezTo>
                <a:cubicBezTo>
                  <a:pt x="5460171" y="3551160"/>
                  <a:pt x="5441725" y="3570183"/>
                  <a:pt x="5408290" y="3570183"/>
                </a:cubicBezTo>
                <a:cubicBezTo>
                  <a:pt x="5403679" y="3547125"/>
                  <a:pt x="5403679" y="3537325"/>
                  <a:pt x="5399067" y="3518879"/>
                </a:cubicBezTo>
                <a:cubicBezTo>
                  <a:pt x="5413479" y="3495244"/>
                  <a:pt x="5469971" y="3425493"/>
                  <a:pt x="5493606" y="3486021"/>
                </a:cubicBezTo>
                <a:lnTo>
                  <a:pt x="5493606" y="3486021"/>
                </a:lnTo>
                <a:close/>
                <a:moveTo>
                  <a:pt x="5399067" y="3084809"/>
                </a:moveTo>
                <a:cubicBezTo>
                  <a:pt x="5399067" y="3089421"/>
                  <a:pt x="5394455" y="3122278"/>
                  <a:pt x="5375433" y="3126890"/>
                </a:cubicBezTo>
                <a:cubicBezTo>
                  <a:pt x="5380044" y="3113055"/>
                  <a:pt x="5370821" y="3103832"/>
                  <a:pt x="5370821" y="3094032"/>
                </a:cubicBezTo>
                <a:cubicBezTo>
                  <a:pt x="5380044" y="3084809"/>
                  <a:pt x="5389844" y="3094032"/>
                  <a:pt x="5399067" y="3084809"/>
                </a:cubicBezTo>
                <a:lnTo>
                  <a:pt x="5399067" y="3084809"/>
                </a:lnTo>
                <a:close/>
                <a:moveTo>
                  <a:pt x="4885447" y="2254139"/>
                </a:moveTo>
                <a:cubicBezTo>
                  <a:pt x="4894670" y="2249528"/>
                  <a:pt x="4890058" y="2267974"/>
                  <a:pt x="4904470" y="2263362"/>
                </a:cubicBezTo>
                <a:cubicBezTo>
                  <a:pt x="4904470" y="2277197"/>
                  <a:pt x="4895246" y="2277197"/>
                  <a:pt x="4880835" y="2277197"/>
                </a:cubicBezTo>
                <a:cubicBezTo>
                  <a:pt x="4880259" y="2267974"/>
                  <a:pt x="4880259" y="2258751"/>
                  <a:pt x="4885447" y="2254139"/>
                </a:cubicBezTo>
                <a:lnTo>
                  <a:pt x="4885447" y="2254139"/>
                </a:lnTo>
                <a:close/>
                <a:moveTo>
                  <a:pt x="4819155" y="2249528"/>
                </a:moveTo>
                <a:cubicBezTo>
                  <a:pt x="4838177" y="2249528"/>
                  <a:pt x="4842789" y="2267974"/>
                  <a:pt x="4861813" y="2267974"/>
                </a:cubicBezTo>
                <a:cubicBezTo>
                  <a:pt x="4847401" y="2286421"/>
                  <a:pt x="4866424" y="2286421"/>
                  <a:pt x="4852589" y="2305443"/>
                </a:cubicBezTo>
                <a:cubicBezTo>
                  <a:pt x="4838177" y="2305443"/>
                  <a:pt x="4819731" y="2310055"/>
                  <a:pt x="4819731" y="2296220"/>
                </a:cubicBezTo>
                <a:cubicBezTo>
                  <a:pt x="4819731" y="2305443"/>
                  <a:pt x="4800708" y="2319278"/>
                  <a:pt x="4786874" y="2324467"/>
                </a:cubicBezTo>
                <a:cubicBezTo>
                  <a:pt x="4786874" y="2315243"/>
                  <a:pt x="4796097" y="2306020"/>
                  <a:pt x="4782262" y="2301408"/>
                </a:cubicBezTo>
                <a:cubicBezTo>
                  <a:pt x="4786297" y="2277197"/>
                  <a:pt x="4814543" y="2277197"/>
                  <a:pt x="4819155" y="2249528"/>
                </a:cubicBezTo>
                <a:lnTo>
                  <a:pt x="4819155" y="2249528"/>
                </a:lnTo>
                <a:close/>
                <a:moveTo>
                  <a:pt x="4804744" y="2590212"/>
                </a:moveTo>
                <a:cubicBezTo>
                  <a:pt x="4809355" y="2608658"/>
                  <a:pt x="4767274" y="2604047"/>
                  <a:pt x="4781109" y="2613270"/>
                </a:cubicBezTo>
                <a:cubicBezTo>
                  <a:pt x="4776497" y="2617882"/>
                  <a:pt x="4762086" y="2617882"/>
                  <a:pt x="4752863" y="2622493"/>
                </a:cubicBezTo>
                <a:cubicBezTo>
                  <a:pt x="4762662" y="2599435"/>
                  <a:pt x="4790908" y="2604047"/>
                  <a:pt x="4804744" y="2590212"/>
                </a:cubicBezTo>
                <a:lnTo>
                  <a:pt x="4804744" y="2590212"/>
                </a:lnTo>
                <a:close/>
                <a:moveTo>
                  <a:pt x="4767274" y="3374189"/>
                </a:moveTo>
                <a:cubicBezTo>
                  <a:pt x="4795520" y="3383412"/>
                  <a:pt x="4804744" y="3364966"/>
                  <a:pt x="4823766" y="3364966"/>
                </a:cubicBezTo>
                <a:cubicBezTo>
                  <a:pt x="4823766" y="3388024"/>
                  <a:pt x="4823766" y="3388024"/>
                  <a:pt x="4823766" y="3388024"/>
                </a:cubicBezTo>
                <a:cubicBezTo>
                  <a:pt x="4804744" y="3401859"/>
                  <a:pt x="4790908" y="3411082"/>
                  <a:pt x="4771885" y="3420882"/>
                </a:cubicBezTo>
                <a:cubicBezTo>
                  <a:pt x="4762662" y="3416270"/>
                  <a:pt x="4771885" y="3416270"/>
                  <a:pt x="4781109" y="3416270"/>
                </a:cubicBezTo>
                <a:cubicBezTo>
                  <a:pt x="4767274" y="3401859"/>
                  <a:pt x="4767274" y="3397247"/>
                  <a:pt x="4767274" y="3374189"/>
                </a:cubicBezTo>
                <a:lnTo>
                  <a:pt x="4767274" y="3374189"/>
                </a:lnTo>
                <a:close/>
                <a:moveTo>
                  <a:pt x="4701558" y="3309050"/>
                </a:moveTo>
                <a:cubicBezTo>
                  <a:pt x="4720581" y="3309050"/>
                  <a:pt x="4725193" y="3295215"/>
                  <a:pt x="4739028" y="3299827"/>
                </a:cubicBezTo>
                <a:cubicBezTo>
                  <a:pt x="4739028" y="3322885"/>
                  <a:pt x="4762662" y="3318273"/>
                  <a:pt x="4776497" y="3328073"/>
                </a:cubicBezTo>
                <a:cubicBezTo>
                  <a:pt x="4776497" y="3346519"/>
                  <a:pt x="4762086" y="3341908"/>
                  <a:pt x="4752863" y="3351131"/>
                </a:cubicBezTo>
                <a:cubicBezTo>
                  <a:pt x="4748251" y="3351131"/>
                  <a:pt x="4743640" y="3341908"/>
                  <a:pt x="4743640" y="3332684"/>
                </a:cubicBezTo>
                <a:cubicBezTo>
                  <a:pt x="4729228" y="3341908"/>
                  <a:pt x="4724616" y="3355742"/>
                  <a:pt x="4706170" y="3360931"/>
                </a:cubicBezTo>
                <a:cubicBezTo>
                  <a:pt x="4706170" y="3347095"/>
                  <a:pt x="4729805" y="3342484"/>
                  <a:pt x="4720581" y="3328073"/>
                </a:cubicBezTo>
                <a:cubicBezTo>
                  <a:pt x="4715969" y="3328073"/>
                  <a:pt x="4715969" y="3337296"/>
                  <a:pt x="4715969" y="3341908"/>
                </a:cubicBezTo>
                <a:cubicBezTo>
                  <a:pt x="4691759" y="3336719"/>
                  <a:pt x="4701558" y="3327496"/>
                  <a:pt x="4701558" y="3309050"/>
                </a:cubicBezTo>
                <a:lnTo>
                  <a:pt x="4701558" y="3309050"/>
                </a:lnTo>
                <a:close/>
                <a:moveTo>
                  <a:pt x="4715393" y="3472186"/>
                </a:moveTo>
                <a:cubicBezTo>
                  <a:pt x="4706170" y="3467574"/>
                  <a:pt x="4706170" y="3453739"/>
                  <a:pt x="4696370" y="3443940"/>
                </a:cubicBezTo>
                <a:cubicBezTo>
                  <a:pt x="4710781" y="3434717"/>
                  <a:pt x="4729805" y="3458351"/>
                  <a:pt x="4715393" y="3472186"/>
                </a:cubicBezTo>
                <a:lnTo>
                  <a:pt x="4715393" y="3472186"/>
                </a:lnTo>
                <a:close/>
                <a:moveTo>
                  <a:pt x="4701558" y="3701038"/>
                </a:moveTo>
                <a:cubicBezTo>
                  <a:pt x="4701558" y="3710261"/>
                  <a:pt x="4701558" y="3710261"/>
                  <a:pt x="4701558" y="3710261"/>
                </a:cubicBezTo>
                <a:cubicBezTo>
                  <a:pt x="4692335" y="3710261"/>
                  <a:pt x="4692335" y="3719485"/>
                  <a:pt x="4687147" y="3710261"/>
                </a:cubicBezTo>
                <a:cubicBezTo>
                  <a:pt x="4687147" y="3701038"/>
                  <a:pt x="4687147" y="3701038"/>
                  <a:pt x="4687147" y="3701038"/>
                </a:cubicBezTo>
                <a:cubicBezTo>
                  <a:pt x="4691759" y="3696427"/>
                  <a:pt x="4691759" y="3701038"/>
                  <a:pt x="4701558" y="3701038"/>
                </a:cubicBezTo>
                <a:lnTo>
                  <a:pt x="4701558" y="3701038"/>
                </a:lnTo>
                <a:close/>
                <a:moveTo>
                  <a:pt x="4687147" y="3434717"/>
                </a:moveTo>
                <a:cubicBezTo>
                  <a:pt x="4687147" y="3453163"/>
                  <a:pt x="4668124" y="3453163"/>
                  <a:pt x="4654289" y="3457775"/>
                </a:cubicBezTo>
                <a:cubicBezTo>
                  <a:pt x="4658900" y="3434717"/>
                  <a:pt x="4672735" y="3439328"/>
                  <a:pt x="4687147" y="3434717"/>
                </a:cubicBezTo>
                <a:lnTo>
                  <a:pt x="4687147" y="3434717"/>
                </a:lnTo>
                <a:close/>
                <a:moveTo>
                  <a:pt x="4672735" y="2272586"/>
                </a:moveTo>
                <a:cubicBezTo>
                  <a:pt x="4663512" y="2281809"/>
                  <a:pt x="4663512" y="2295644"/>
                  <a:pt x="4644489" y="2291032"/>
                </a:cubicBezTo>
                <a:cubicBezTo>
                  <a:pt x="4654289" y="2281809"/>
                  <a:pt x="4654289" y="2272586"/>
                  <a:pt x="4672735" y="2272586"/>
                </a:cubicBezTo>
                <a:lnTo>
                  <a:pt x="4672735" y="2272586"/>
                </a:lnTo>
                <a:close/>
                <a:moveTo>
                  <a:pt x="4668124" y="2459357"/>
                </a:moveTo>
                <a:cubicBezTo>
                  <a:pt x="4663512" y="2477803"/>
                  <a:pt x="4649101" y="2482415"/>
                  <a:pt x="4635266" y="2487603"/>
                </a:cubicBezTo>
                <a:cubicBezTo>
                  <a:pt x="4635266" y="2482991"/>
                  <a:pt x="4630654" y="2478380"/>
                  <a:pt x="4626043" y="2478380"/>
                </a:cubicBezTo>
                <a:cubicBezTo>
                  <a:pt x="4630654" y="2468580"/>
                  <a:pt x="4654289" y="2454745"/>
                  <a:pt x="4668124" y="2459357"/>
                </a:cubicBezTo>
                <a:lnTo>
                  <a:pt x="4668124" y="2459357"/>
                </a:lnTo>
                <a:close/>
                <a:moveTo>
                  <a:pt x="4578773" y="3584018"/>
                </a:moveTo>
                <a:cubicBezTo>
                  <a:pt x="4574162" y="3597853"/>
                  <a:pt x="4564362" y="3593241"/>
                  <a:pt x="4555139" y="3593241"/>
                </a:cubicBezTo>
                <a:cubicBezTo>
                  <a:pt x="4555139" y="3584018"/>
                  <a:pt x="4564362" y="3584018"/>
                  <a:pt x="4578773" y="3584018"/>
                </a:cubicBezTo>
                <a:lnTo>
                  <a:pt x="4578773" y="3584018"/>
                </a:lnTo>
                <a:close/>
                <a:moveTo>
                  <a:pt x="4569550" y="3345943"/>
                </a:moveTo>
                <a:cubicBezTo>
                  <a:pt x="4560327" y="3359778"/>
                  <a:pt x="4541304" y="3378800"/>
                  <a:pt x="4550527" y="3397247"/>
                </a:cubicBezTo>
                <a:cubicBezTo>
                  <a:pt x="4541304" y="3397247"/>
                  <a:pt x="4526892" y="3425493"/>
                  <a:pt x="4503258" y="3425493"/>
                </a:cubicBezTo>
                <a:cubicBezTo>
                  <a:pt x="4503258" y="3416270"/>
                  <a:pt x="4507870" y="3397247"/>
                  <a:pt x="4526892" y="3388024"/>
                </a:cubicBezTo>
                <a:cubicBezTo>
                  <a:pt x="4526892" y="3378800"/>
                  <a:pt x="4517669" y="3378800"/>
                  <a:pt x="4507870" y="3374189"/>
                </a:cubicBezTo>
                <a:cubicBezTo>
                  <a:pt x="4512481" y="3341331"/>
                  <a:pt x="4545916" y="3345943"/>
                  <a:pt x="4569550" y="3345943"/>
                </a:cubicBezTo>
                <a:lnTo>
                  <a:pt x="4569550" y="3345943"/>
                </a:lnTo>
                <a:close/>
                <a:moveTo>
                  <a:pt x="4531504" y="3472186"/>
                </a:moveTo>
                <a:cubicBezTo>
                  <a:pt x="4522281" y="3472186"/>
                  <a:pt x="4522281" y="3462963"/>
                  <a:pt x="4507870" y="3467574"/>
                </a:cubicBezTo>
                <a:cubicBezTo>
                  <a:pt x="4512481" y="3453739"/>
                  <a:pt x="4531504" y="3449128"/>
                  <a:pt x="4545339" y="3444516"/>
                </a:cubicBezTo>
                <a:cubicBezTo>
                  <a:pt x="4550527" y="3462963"/>
                  <a:pt x="4536116" y="3462963"/>
                  <a:pt x="4531504" y="3472186"/>
                </a:cubicBezTo>
                <a:lnTo>
                  <a:pt x="4531504" y="3472186"/>
                </a:lnTo>
                <a:close/>
                <a:moveTo>
                  <a:pt x="4394885" y="3626099"/>
                </a:moveTo>
                <a:cubicBezTo>
                  <a:pt x="4399496" y="3616876"/>
                  <a:pt x="4404108" y="3588630"/>
                  <a:pt x="4390273" y="3584018"/>
                </a:cubicBezTo>
                <a:cubicBezTo>
                  <a:pt x="4399496" y="3574795"/>
                  <a:pt x="4404684" y="3565572"/>
                  <a:pt x="4423131" y="3560960"/>
                </a:cubicBezTo>
                <a:cubicBezTo>
                  <a:pt x="4423131" y="3574795"/>
                  <a:pt x="4418519" y="3579407"/>
                  <a:pt x="4413907" y="3579407"/>
                </a:cubicBezTo>
                <a:cubicBezTo>
                  <a:pt x="4423131" y="3593241"/>
                  <a:pt x="4446766" y="3597853"/>
                  <a:pt x="4451377" y="3616876"/>
                </a:cubicBezTo>
                <a:cubicBezTo>
                  <a:pt x="4460600" y="3607653"/>
                  <a:pt x="4479623" y="3593818"/>
                  <a:pt x="4494035" y="3607653"/>
                </a:cubicBezTo>
                <a:cubicBezTo>
                  <a:pt x="4489423" y="3645122"/>
                  <a:pt x="4446766" y="3640511"/>
                  <a:pt x="4427743" y="3658957"/>
                </a:cubicBezTo>
                <a:cubicBezTo>
                  <a:pt x="4413331" y="3658957"/>
                  <a:pt x="4404108" y="3654346"/>
                  <a:pt x="4399496" y="3649734"/>
                </a:cubicBezTo>
                <a:cubicBezTo>
                  <a:pt x="4399496" y="3635899"/>
                  <a:pt x="4423131" y="3640511"/>
                  <a:pt x="4423131" y="3626676"/>
                </a:cubicBezTo>
                <a:cubicBezTo>
                  <a:pt x="4418519" y="3616876"/>
                  <a:pt x="4408719" y="3635322"/>
                  <a:pt x="4394885" y="3626099"/>
                </a:cubicBezTo>
                <a:lnTo>
                  <a:pt x="4394885" y="3626099"/>
                </a:lnTo>
                <a:close/>
                <a:moveTo>
                  <a:pt x="4394885" y="3430105"/>
                </a:moveTo>
                <a:cubicBezTo>
                  <a:pt x="4413907" y="3425493"/>
                  <a:pt x="4404108" y="3453163"/>
                  <a:pt x="4399496" y="3453163"/>
                </a:cubicBezTo>
                <a:cubicBezTo>
                  <a:pt x="4390273" y="3453739"/>
                  <a:pt x="4399496" y="3434717"/>
                  <a:pt x="4394885" y="3430105"/>
                </a:cubicBezTo>
                <a:lnTo>
                  <a:pt x="4394885" y="3430105"/>
                </a:lnTo>
                <a:close/>
                <a:moveTo>
                  <a:pt x="4479623" y="2389606"/>
                </a:moveTo>
                <a:cubicBezTo>
                  <a:pt x="4470400" y="2389606"/>
                  <a:pt x="4470400" y="2389606"/>
                  <a:pt x="4470400" y="2389606"/>
                </a:cubicBezTo>
                <a:cubicBezTo>
                  <a:pt x="4470400" y="2389606"/>
                  <a:pt x="4470400" y="2394217"/>
                  <a:pt x="4475011" y="2394217"/>
                </a:cubicBezTo>
                <a:cubicBezTo>
                  <a:pt x="4470400" y="2403441"/>
                  <a:pt x="4455989" y="2384994"/>
                  <a:pt x="4455989" y="2380382"/>
                </a:cubicBezTo>
                <a:cubicBezTo>
                  <a:pt x="4460600" y="2370583"/>
                  <a:pt x="4484235" y="2370583"/>
                  <a:pt x="4479623" y="2389606"/>
                </a:cubicBezTo>
                <a:lnTo>
                  <a:pt x="4479623" y="2389606"/>
                </a:lnTo>
                <a:close/>
                <a:moveTo>
                  <a:pt x="4488846" y="2534296"/>
                </a:moveTo>
                <a:cubicBezTo>
                  <a:pt x="4498070" y="2548131"/>
                  <a:pt x="4460600" y="2548131"/>
                  <a:pt x="4469824" y="2534296"/>
                </a:cubicBezTo>
                <a:cubicBezTo>
                  <a:pt x="4470400" y="2534296"/>
                  <a:pt x="4488846" y="2524496"/>
                  <a:pt x="4488846" y="2534296"/>
                </a:cubicBezTo>
                <a:lnTo>
                  <a:pt x="4488846" y="2534296"/>
                </a:lnTo>
                <a:close/>
                <a:moveTo>
                  <a:pt x="4475011" y="3383412"/>
                </a:moveTo>
                <a:cubicBezTo>
                  <a:pt x="4475011" y="3378800"/>
                  <a:pt x="4479623" y="3374189"/>
                  <a:pt x="4479623" y="3369577"/>
                </a:cubicBezTo>
                <a:cubicBezTo>
                  <a:pt x="4494035" y="3364966"/>
                  <a:pt x="4494035" y="3374189"/>
                  <a:pt x="4494035" y="3383412"/>
                </a:cubicBezTo>
                <a:lnTo>
                  <a:pt x="4475011" y="3383412"/>
                </a:lnTo>
                <a:lnTo>
                  <a:pt x="4475011" y="3383412"/>
                </a:lnTo>
                <a:lnTo>
                  <a:pt x="4475011" y="3383412"/>
                </a:lnTo>
                <a:close/>
                <a:moveTo>
                  <a:pt x="4475011" y="3276192"/>
                </a:moveTo>
                <a:cubicBezTo>
                  <a:pt x="4475011" y="3266969"/>
                  <a:pt x="4470400" y="3262357"/>
                  <a:pt x="4470400" y="3266969"/>
                </a:cubicBezTo>
                <a:cubicBezTo>
                  <a:pt x="4461177" y="3248522"/>
                  <a:pt x="4513058" y="3243910"/>
                  <a:pt x="4526892" y="3253134"/>
                </a:cubicBezTo>
                <a:cubicBezTo>
                  <a:pt x="4512481" y="3266969"/>
                  <a:pt x="4498647" y="3276192"/>
                  <a:pt x="4475011" y="3276192"/>
                </a:cubicBezTo>
                <a:lnTo>
                  <a:pt x="4475011" y="3276192"/>
                </a:lnTo>
                <a:close/>
                <a:moveTo>
                  <a:pt x="4460600" y="2169977"/>
                </a:moveTo>
                <a:cubicBezTo>
                  <a:pt x="4484235" y="2156142"/>
                  <a:pt x="4507870" y="2141731"/>
                  <a:pt x="4531504" y="2132507"/>
                </a:cubicBezTo>
                <a:cubicBezTo>
                  <a:pt x="4536116" y="2141731"/>
                  <a:pt x="4545916" y="2155565"/>
                  <a:pt x="4555139" y="2155565"/>
                </a:cubicBezTo>
                <a:cubicBezTo>
                  <a:pt x="4555139" y="2169400"/>
                  <a:pt x="4540727" y="2174012"/>
                  <a:pt x="4531504" y="2183812"/>
                </a:cubicBezTo>
                <a:cubicBezTo>
                  <a:pt x="4536116" y="2193035"/>
                  <a:pt x="4559751" y="2174589"/>
                  <a:pt x="4555139" y="2197647"/>
                </a:cubicBezTo>
                <a:cubicBezTo>
                  <a:pt x="4574162" y="2193035"/>
                  <a:pt x="4569550" y="2188423"/>
                  <a:pt x="4583385" y="2188423"/>
                </a:cubicBezTo>
                <a:cubicBezTo>
                  <a:pt x="4583385" y="2193035"/>
                  <a:pt x="4587997" y="2197647"/>
                  <a:pt x="4587997" y="2197647"/>
                </a:cubicBezTo>
                <a:cubicBezTo>
                  <a:pt x="4573586" y="2211482"/>
                  <a:pt x="4550527" y="2220705"/>
                  <a:pt x="4545339" y="2248951"/>
                </a:cubicBezTo>
                <a:cubicBezTo>
                  <a:pt x="4502682" y="2244339"/>
                  <a:pt x="4517093" y="2300255"/>
                  <a:pt x="4484235" y="2309479"/>
                </a:cubicBezTo>
                <a:cubicBezTo>
                  <a:pt x="4488846" y="2314090"/>
                  <a:pt x="4488846" y="2318702"/>
                  <a:pt x="4488846" y="2327925"/>
                </a:cubicBezTo>
                <a:cubicBezTo>
                  <a:pt x="4517093" y="2318702"/>
                  <a:pt x="4545339" y="2285844"/>
                  <a:pt x="4573586" y="2290456"/>
                </a:cubicBezTo>
                <a:cubicBezTo>
                  <a:pt x="4573586" y="2323314"/>
                  <a:pt x="4549950" y="2304291"/>
                  <a:pt x="4549950" y="2332537"/>
                </a:cubicBezTo>
                <a:cubicBezTo>
                  <a:pt x="4545339" y="2327925"/>
                  <a:pt x="4549950" y="2323314"/>
                  <a:pt x="4540727" y="2323314"/>
                </a:cubicBezTo>
                <a:cubicBezTo>
                  <a:pt x="4521705" y="2332537"/>
                  <a:pt x="4540727" y="2374618"/>
                  <a:pt x="4503258" y="2374618"/>
                </a:cubicBezTo>
                <a:cubicBezTo>
                  <a:pt x="4503258" y="2346372"/>
                  <a:pt x="4498647" y="2365395"/>
                  <a:pt x="4488846" y="2341760"/>
                </a:cubicBezTo>
                <a:cubicBezTo>
                  <a:pt x="4479623" y="2341760"/>
                  <a:pt x="4484235" y="2355595"/>
                  <a:pt x="4474435" y="2350983"/>
                </a:cubicBezTo>
                <a:cubicBezTo>
                  <a:pt x="4469824" y="2332537"/>
                  <a:pt x="4493458" y="2327925"/>
                  <a:pt x="4479047" y="2318126"/>
                </a:cubicBezTo>
                <a:cubicBezTo>
                  <a:pt x="4469824" y="2313514"/>
                  <a:pt x="4417943" y="2308902"/>
                  <a:pt x="4436389" y="2271433"/>
                </a:cubicBezTo>
                <a:cubicBezTo>
                  <a:pt x="4445612" y="2266821"/>
                  <a:pt x="4450801" y="2280656"/>
                  <a:pt x="4460024" y="2271433"/>
                </a:cubicBezTo>
                <a:cubicBezTo>
                  <a:pt x="4460024" y="2262209"/>
                  <a:pt x="4450801" y="2262209"/>
                  <a:pt x="4436389" y="2262209"/>
                </a:cubicBezTo>
                <a:cubicBezTo>
                  <a:pt x="4445612" y="2243763"/>
                  <a:pt x="4450801" y="2229352"/>
                  <a:pt x="4427166" y="2224740"/>
                </a:cubicBezTo>
                <a:cubicBezTo>
                  <a:pt x="4432354" y="2198223"/>
                  <a:pt x="4455989" y="2198223"/>
                  <a:pt x="4460600" y="2169977"/>
                </a:cubicBezTo>
                <a:lnTo>
                  <a:pt x="4460600" y="2169977"/>
                </a:lnTo>
                <a:close/>
                <a:moveTo>
                  <a:pt x="4399496" y="676385"/>
                </a:moveTo>
                <a:cubicBezTo>
                  <a:pt x="4436966" y="657938"/>
                  <a:pt x="4465788" y="629692"/>
                  <a:pt x="4522281" y="643527"/>
                </a:cubicBezTo>
                <a:cubicBezTo>
                  <a:pt x="4517669" y="657362"/>
                  <a:pt x="4526892" y="661974"/>
                  <a:pt x="4526892" y="671773"/>
                </a:cubicBezTo>
                <a:cubicBezTo>
                  <a:pt x="4484235" y="694831"/>
                  <a:pt x="4432354" y="680996"/>
                  <a:pt x="4394885" y="709243"/>
                </a:cubicBezTo>
                <a:cubicBezTo>
                  <a:pt x="4399496" y="690220"/>
                  <a:pt x="4413907" y="695408"/>
                  <a:pt x="4399496" y="676385"/>
                </a:cubicBezTo>
                <a:lnTo>
                  <a:pt x="4399496" y="676385"/>
                </a:lnTo>
                <a:close/>
                <a:moveTo>
                  <a:pt x="4423131" y="849321"/>
                </a:moveTo>
                <a:cubicBezTo>
                  <a:pt x="4380474" y="853933"/>
                  <a:pt x="4356838" y="886791"/>
                  <a:pt x="4314758" y="900625"/>
                </a:cubicBezTo>
                <a:cubicBezTo>
                  <a:pt x="4338392" y="872379"/>
                  <a:pt x="4375862" y="840098"/>
                  <a:pt x="4423131" y="849321"/>
                </a:cubicBezTo>
                <a:lnTo>
                  <a:pt x="4423131" y="849321"/>
                </a:lnTo>
                <a:close/>
                <a:moveTo>
                  <a:pt x="4295734" y="3523491"/>
                </a:moveTo>
                <a:cubicBezTo>
                  <a:pt x="4295734" y="3490633"/>
                  <a:pt x="4323981" y="3514267"/>
                  <a:pt x="4323981" y="3481410"/>
                </a:cubicBezTo>
                <a:cubicBezTo>
                  <a:pt x="4338392" y="3495244"/>
                  <a:pt x="4347615" y="3462963"/>
                  <a:pt x="4371250" y="3481410"/>
                </a:cubicBezTo>
                <a:cubicBezTo>
                  <a:pt x="4366639" y="3509656"/>
                  <a:pt x="4338392" y="3528102"/>
                  <a:pt x="4310146" y="3518879"/>
                </a:cubicBezTo>
                <a:cubicBezTo>
                  <a:pt x="4323981" y="3528102"/>
                  <a:pt x="4304958" y="3537325"/>
                  <a:pt x="4295734" y="3523491"/>
                </a:cubicBezTo>
                <a:lnTo>
                  <a:pt x="4295734" y="3523491"/>
                </a:lnTo>
                <a:close/>
                <a:moveTo>
                  <a:pt x="4375862" y="3537325"/>
                </a:moveTo>
                <a:cubicBezTo>
                  <a:pt x="4356838" y="3537325"/>
                  <a:pt x="4356838" y="3537325"/>
                  <a:pt x="4356838" y="3537325"/>
                </a:cubicBezTo>
                <a:cubicBezTo>
                  <a:pt x="4352227" y="3523491"/>
                  <a:pt x="4366062" y="3528102"/>
                  <a:pt x="4371250" y="3518879"/>
                </a:cubicBezTo>
                <a:cubicBezTo>
                  <a:pt x="4375862" y="3518879"/>
                  <a:pt x="4371250" y="3528102"/>
                  <a:pt x="4375862" y="3537325"/>
                </a:cubicBezTo>
                <a:lnTo>
                  <a:pt x="4375862" y="3537325"/>
                </a:lnTo>
                <a:close/>
                <a:moveTo>
                  <a:pt x="4390273" y="3658957"/>
                </a:moveTo>
                <a:cubicBezTo>
                  <a:pt x="4385661" y="3677404"/>
                  <a:pt x="4366639" y="3682015"/>
                  <a:pt x="4343004" y="3682015"/>
                </a:cubicBezTo>
                <a:cubicBezTo>
                  <a:pt x="4347615" y="3663569"/>
                  <a:pt x="4371250" y="3663569"/>
                  <a:pt x="4390273" y="3658957"/>
                </a:cubicBezTo>
                <a:lnTo>
                  <a:pt x="4390273" y="3658957"/>
                </a:lnTo>
                <a:close/>
                <a:moveTo>
                  <a:pt x="4314758" y="3374189"/>
                </a:moveTo>
                <a:cubicBezTo>
                  <a:pt x="4319369" y="3388024"/>
                  <a:pt x="4305535" y="3388024"/>
                  <a:pt x="4305535" y="3397247"/>
                </a:cubicBezTo>
                <a:cubicBezTo>
                  <a:pt x="4300923" y="3392635"/>
                  <a:pt x="4296311" y="3388024"/>
                  <a:pt x="4296311" y="3378800"/>
                </a:cubicBezTo>
                <a:cubicBezTo>
                  <a:pt x="4300346" y="3378800"/>
                  <a:pt x="4304958" y="3374189"/>
                  <a:pt x="4314758" y="3374189"/>
                </a:cubicBezTo>
                <a:lnTo>
                  <a:pt x="4314758" y="3374189"/>
                </a:lnTo>
                <a:close/>
                <a:moveTo>
                  <a:pt x="4281899" y="3448552"/>
                </a:moveTo>
                <a:cubicBezTo>
                  <a:pt x="4286511" y="3434717"/>
                  <a:pt x="4300923" y="3434717"/>
                  <a:pt x="4300923" y="3420305"/>
                </a:cubicBezTo>
                <a:cubicBezTo>
                  <a:pt x="4305535" y="3420305"/>
                  <a:pt x="4315334" y="3420305"/>
                  <a:pt x="4315334" y="3415694"/>
                </a:cubicBezTo>
                <a:cubicBezTo>
                  <a:pt x="4324557" y="3424917"/>
                  <a:pt x="4300923" y="3434140"/>
                  <a:pt x="4296311" y="3438752"/>
                </a:cubicBezTo>
                <a:cubicBezTo>
                  <a:pt x="4305535" y="3457198"/>
                  <a:pt x="4305535" y="3461810"/>
                  <a:pt x="4296311" y="3480833"/>
                </a:cubicBezTo>
                <a:cubicBezTo>
                  <a:pt x="4281899" y="3480833"/>
                  <a:pt x="4272676" y="3480833"/>
                  <a:pt x="4272676" y="3490056"/>
                </a:cubicBezTo>
                <a:cubicBezTo>
                  <a:pt x="4263453" y="3480833"/>
                  <a:pt x="4253654" y="3466998"/>
                  <a:pt x="4239819" y="3461810"/>
                </a:cubicBezTo>
                <a:cubicBezTo>
                  <a:pt x="4239242" y="3443940"/>
                  <a:pt x="4267488" y="3439328"/>
                  <a:pt x="4281899" y="3448552"/>
                </a:cubicBezTo>
                <a:lnTo>
                  <a:pt x="4281899" y="3448552"/>
                </a:lnTo>
                <a:close/>
                <a:moveTo>
                  <a:pt x="4234630" y="3980618"/>
                </a:moveTo>
                <a:cubicBezTo>
                  <a:pt x="4253654" y="3980618"/>
                  <a:pt x="4253654" y="4003677"/>
                  <a:pt x="4234630" y="4003677"/>
                </a:cubicBezTo>
                <a:cubicBezTo>
                  <a:pt x="4239242" y="3990418"/>
                  <a:pt x="4239242" y="3995030"/>
                  <a:pt x="4234630" y="3980618"/>
                </a:cubicBezTo>
                <a:lnTo>
                  <a:pt x="4234630" y="3980618"/>
                </a:lnTo>
                <a:close/>
                <a:moveTo>
                  <a:pt x="4243854" y="4037111"/>
                </a:moveTo>
                <a:cubicBezTo>
                  <a:pt x="4248465" y="4037111"/>
                  <a:pt x="4248465" y="4050946"/>
                  <a:pt x="4253077" y="4055557"/>
                </a:cubicBezTo>
                <a:cubicBezTo>
                  <a:pt x="4238665" y="4069392"/>
                  <a:pt x="4224831" y="4088415"/>
                  <a:pt x="4205808" y="4093027"/>
                </a:cubicBezTo>
                <a:cubicBezTo>
                  <a:pt x="4205808" y="4088415"/>
                  <a:pt x="4201196" y="4088415"/>
                  <a:pt x="4196585" y="4088415"/>
                </a:cubicBezTo>
                <a:cubicBezTo>
                  <a:pt x="4205808" y="4069969"/>
                  <a:pt x="4215607" y="4060169"/>
                  <a:pt x="4220219" y="4046334"/>
                </a:cubicBezTo>
                <a:cubicBezTo>
                  <a:pt x="4234630" y="4046334"/>
                  <a:pt x="4243854" y="4046334"/>
                  <a:pt x="4243854" y="4037111"/>
                </a:cubicBezTo>
                <a:lnTo>
                  <a:pt x="4243854" y="4037111"/>
                </a:lnTo>
                <a:close/>
                <a:moveTo>
                  <a:pt x="4248465" y="3892421"/>
                </a:moveTo>
                <a:cubicBezTo>
                  <a:pt x="4248465" y="3887809"/>
                  <a:pt x="4253077" y="3883198"/>
                  <a:pt x="4253077" y="3878586"/>
                </a:cubicBezTo>
                <a:cubicBezTo>
                  <a:pt x="4272100" y="3878586"/>
                  <a:pt x="4272100" y="3878586"/>
                  <a:pt x="4272100" y="3878586"/>
                </a:cubicBezTo>
                <a:cubicBezTo>
                  <a:pt x="4272100" y="3892421"/>
                  <a:pt x="4262877" y="3892421"/>
                  <a:pt x="4248465" y="3892421"/>
                </a:cubicBezTo>
                <a:lnTo>
                  <a:pt x="4248465" y="3892421"/>
                </a:lnTo>
                <a:close/>
                <a:moveTo>
                  <a:pt x="4234630" y="475779"/>
                </a:moveTo>
                <a:cubicBezTo>
                  <a:pt x="4215607" y="485002"/>
                  <a:pt x="4191973" y="489614"/>
                  <a:pt x="4173526" y="498837"/>
                </a:cubicBezTo>
                <a:cubicBezTo>
                  <a:pt x="4178138" y="475779"/>
                  <a:pt x="4210996" y="466556"/>
                  <a:pt x="4234630" y="475779"/>
                </a:cubicBezTo>
                <a:lnTo>
                  <a:pt x="4234630" y="475779"/>
                </a:lnTo>
                <a:close/>
                <a:moveTo>
                  <a:pt x="4220219" y="3616876"/>
                </a:moveTo>
                <a:cubicBezTo>
                  <a:pt x="4210996" y="3616876"/>
                  <a:pt x="4210996" y="3607653"/>
                  <a:pt x="4210996" y="3598430"/>
                </a:cubicBezTo>
                <a:cubicBezTo>
                  <a:pt x="4215607" y="3598430"/>
                  <a:pt x="4225407" y="3598430"/>
                  <a:pt x="4225407" y="3593818"/>
                </a:cubicBezTo>
                <a:cubicBezTo>
                  <a:pt x="4239242" y="3598430"/>
                  <a:pt x="4220219" y="3603041"/>
                  <a:pt x="4220219" y="3616876"/>
                </a:cubicBezTo>
                <a:lnTo>
                  <a:pt x="4220219" y="3616876"/>
                </a:lnTo>
                <a:close/>
                <a:moveTo>
                  <a:pt x="4206384" y="3626099"/>
                </a:moveTo>
                <a:cubicBezTo>
                  <a:pt x="4206384" y="3639934"/>
                  <a:pt x="4201773" y="3644546"/>
                  <a:pt x="4191973" y="3644546"/>
                </a:cubicBezTo>
                <a:cubicBezTo>
                  <a:pt x="4182749" y="3635322"/>
                  <a:pt x="4191973" y="3626099"/>
                  <a:pt x="4206384" y="3626099"/>
                </a:cubicBezTo>
                <a:lnTo>
                  <a:pt x="4206384" y="3626099"/>
                </a:lnTo>
                <a:close/>
                <a:moveTo>
                  <a:pt x="4172950" y="3626099"/>
                </a:moveTo>
                <a:cubicBezTo>
                  <a:pt x="4172950" y="3612264"/>
                  <a:pt x="4187361" y="3612264"/>
                  <a:pt x="4196585" y="3612264"/>
                </a:cubicBezTo>
                <a:cubicBezTo>
                  <a:pt x="4191973" y="3621488"/>
                  <a:pt x="4187361" y="3626099"/>
                  <a:pt x="4172950" y="3626099"/>
                </a:cubicBezTo>
                <a:lnTo>
                  <a:pt x="4172950" y="3626099"/>
                </a:lnTo>
                <a:close/>
                <a:moveTo>
                  <a:pt x="4149892" y="4172001"/>
                </a:moveTo>
                <a:cubicBezTo>
                  <a:pt x="4140668" y="4176613"/>
                  <a:pt x="4135481" y="4167390"/>
                  <a:pt x="4126257" y="4167390"/>
                </a:cubicBezTo>
                <a:cubicBezTo>
                  <a:pt x="4130869" y="4176613"/>
                  <a:pt x="4140668" y="4181224"/>
                  <a:pt x="4135481" y="4200247"/>
                </a:cubicBezTo>
                <a:cubicBezTo>
                  <a:pt x="4111845" y="4214082"/>
                  <a:pt x="4088211" y="4246940"/>
                  <a:pt x="4059965" y="4237717"/>
                </a:cubicBezTo>
                <a:cubicBezTo>
                  <a:pt x="4059965" y="4228494"/>
                  <a:pt x="4069188" y="4223882"/>
                  <a:pt x="4078988" y="4223882"/>
                </a:cubicBezTo>
                <a:cubicBezTo>
                  <a:pt x="4078988" y="4219271"/>
                  <a:pt x="4074376" y="4210047"/>
                  <a:pt x="4074376" y="4205436"/>
                </a:cubicBezTo>
                <a:cubicBezTo>
                  <a:pt x="4069765" y="4205436"/>
                  <a:pt x="4059965" y="4205436"/>
                  <a:pt x="4059965" y="4214659"/>
                </a:cubicBezTo>
                <a:cubicBezTo>
                  <a:pt x="4045553" y="4214659"/>
                  <a:pt x="4059965" y="4186413"/>
                  <a:pt x="4050741" y="4186413"/>
                </a:cubicBezTo>
                <a:cubicBezTo>
                  <a:pt x="4059965" y="4181801"/>
                  <a:pt x="4069765" y="4177189"/>
                  <a:pt x="4074376" y="4167966"/>
                </a:cubicBezTo>
                <a:cubicBezTo>
                  <a:pt x="4074376" y="4163354"/>
                  <a:pt x="4065153" y="4163354"/>
                  <a:pt x="4059965" y="4158743"/>
                </a:cubicBezTo>
                <a:cubicBezTo>
                  <a:pt x="4059965" y="4144908"/>
                  <a:pt x="4074376" y="4144908"/>
                  <a:pt x="4092823" y="4144908"/>
                </a:cubicBezTo>
                <a:cubicBezTo>
                  <a:pt x="4092823" y="4154131"/>
                  <a:pt x="4092823" y="4163354"/>
                  <a:pt x="4102046" y="4167966"/>
                </a:cubicBezTo>
                <a:cubicBezTo>
                  <a:pt x="4116457" y="4144908"/>
                  <a:pt x="4134904" y="4158743"/>
                  <a:pt x="4149315" y="4135108"/>
                </a:cubicBezTo>
                <a:cubicBezTo>
                  <a:pt x="4168338" y="4139720"/>
                  <a:pt x="4144704" y="4158166"/>
                  <a:pt x="4149892" y="4172001"/>
                </a:cubicBezTo>
                <a:lnTo>
                  <a:pt x="4149892" y="4172001"/>
                </a:lnTo>
                <a:close/>
                <a:moveTo>
                  <a:pt x="4078988" y="4018088"/>
                </a:moveTo>
                <a:cubicBezTo>
                  <a:pt x="4088211" y="4008865"/>
                  <a:pt x="4093399" y="3995030"/>
                  <a:pt x="4116457" y="3995030"/>
                </a:cubicBezTo>
                <a:cubicBezTo>
                  <a:pt x="4111845" y="4008865"/>
                  <a:pt x="4098011" y="4027311"/>
                  <a:pt x="4078988" y="4018088"/>
                </a:cubicBezTo>
                <a:lnTo>
                  <a:pt x="4078988" y="4018088"/>
                </a:lnTo>
                <a:close/>
                <a:moveTo>
                  <a:pt x="4098011" y="3649734"/>
                </a:moveTo>
                <a:cubicBezTo>
                  <a:pt x="4088787" y="3640511"/>
                  <a:pt x="4098011" y="3631288"/>
                  <a:pt x="4102622" y="3616876"/>
                </a:cubicBezTo>
                <a:cubicBezTo>
                  <a:pt x="4088211" y="3616876"/>
                  <a:pt x="4088211" y="3630711"/>
                  <a:pt x="4074376" y="3626099"/>
                </a:cubicBezTo>
                <a:cubicBezTo>
                  <a:pt x="4069765" y="3616876"/>
                  <a:pt x="4050741" y="3607653"/>
                  <a:pt x="4065153" y="3588630"/>
                </a:cubicBezTo>
                <a:cubicBezTo>
                  <a:pt x="4079564" y="3588630"/>
                  <a:pt x="4079564" y="3607076"/>
                  <a:pt x="4093399" y="3611688"/>
                </a:cubicBezTo>
                <a:cubicBezTo>
                  <a:pt x="4112422" y="3602465"/>
                  <a:pt x="4084176" y="3588630"/>
                  <a:pt x="4088787" y="3564995"/>
                </a:cubicBezTo>
                <a:cubicBezTo>
                  <a:pt x="4103199" y="3527526"/>
                  <a:pt x="4173526" y="3485444"/>
                  <a:pt x="4197161" y="3546549"/>
                </a:cubicBezTo>
                <a:cubicBezTo>
                  <a:pt x="4197161" y="3555772"/>
                  <a:pt x="4168914" y="3560383"/>
                  <a:pt x="4187938" y="3564995"/>
                </a:cubicBezTo>
                <a:cubicBezTo>
                  <a:pt x="4159115" y="3593241"/>
                  <a:pt x="4135481" y="3626099"/>
                  <a:pt x="4098011" y="3649734"/>
                </a:cubicBezTo>
                <a:lnTo>
                  <a:pt x="4098011" y="3649734"/>
                </a:lnTo>
                <a:close/>
                <a:moveTo>
                  <a:pt x="4172950" y="3980618"/>
                </a:moveTo>
                <a:cubicBezTo>
                  <a:pt x="4196585" y="3976007"/>
                  <a:pt x="4168338" y="3957560"/>
                  <a:pt x="4177561" y="3947760"/>
                </a:cubicBezTo>
                <a:cubicBezTo>
                  <a:pt x="4196585" y="3947760"/>
                  <a:pt x="4182173" y="3952372"/>
                  <a:pt x="4182173" y="3961596"/>
                </a:cubicBezTo>
                <a:cubicBezTo>
                  <a:pt x="4191396" y="3952372"/>
                  <a:pt x="4201196" y="3943149"/>
                  <a:pt x="4215031" y="3943149"/>
                </a:cubicBezTo>
                <a:cubicBezTo>
                  <a:pt x="4210420" y="3929314"/>
                  <a:pt x="4219643" y="3924702"/>
                  <a:pt x="4219643" y="3905679"/>
                </a:cubicBezTo>
                <a:cubicBezTo>
                  <a:pt x="4228866" y="3910291"/>
                  <a:pt x="4228866" y="3896456"/>
                  <a:pt x="4238665" y="3901068"/>
                </a:cubicBezTo>
                <a:cubicBezTo>
                  <a:pt x="4234054" y="3919514"/>
                  <a:pt x="4238665" y="3924126"/>
                  <a:pt x="4238665" y="3947760"/>
                </a:cubicBezTo>
                <a:cubicBezTo>
                  <a:pt x="4229442" y="3970819"/>
                  <a:pt x="4191396" y="3966207"/>
                  <a:pt x="4186784" y="3994453"/>
                </a:cubicBezTo>
                <a:cubicBezTo>
                  <a:pt x="4178138" y="3995030"/>
                  <a:pt x="4182749" y="3980618"/>
                  <a:pt x="4172950" y="3980618"/>
                </a:cubicBezTo>
                <a:lnTo>
                  <a:pt x="4172950" y="3980618"/>
                </a:lnTo>
                <a:close/>
                <a:moveTo>
                  <a:pt x="4597796" y="4176613"/>
                </a:moveTo>
                <a:cubicBezTo>
                  <a:pt x="4597796" y="4139143"/>
                  <a:pt x="4645065" y="4148366"/>
                  <a:pt x="4649677" y="4111474"/>
                </a:cubicBezTo>
                <a:cubicBezTo>
                  <a:pt x="4664089" y="4111474"/>
                  <a:pt x="4664089" y="4120697"/>
                  <a:pt x="4673312" y="4120697"/>
                </a:cubicBezTo>
                <a:cubicBezTo>
                  <a:pt x="4658900" y="4153555"/>
                  <a:pt x="4635266" y="4172001"/>
                  <a:pt x="4597796" y="4176613"/>
                </a:cubicBezTo>
                <a:lnTo>
                  <a:pt x="4597796" y="4176613"/>
                </a:lnTo>
                <a:close/>
                <a:moveTo>
                  <a:pt x="4819155" y="4032499"/>
                </a:moveTo>
                <a:cubicBezTo>
                  <a:pt x="4809932" y="4027888"/>
                  <a:pt x="4804744" y="4018664"/>
                  <a:pt x="4800132" y="4004253"/>
                </a:cubicBezTo>
                <a:cubicBezTo>
                  <a:pt x="4819155" y="4008865"/>
                  <a:pt x="4809355" y="3990418"/>
                  <a:pt x="4828378" y="3995030"/>
                </a:cubicBezTo>
                <a:cubicBezTo>
                  <a:pt x="4828378" y="4013476"/>
                  <a:pt x="4823766" y="4022699"/>
                  <a:pt x="4819155" y="4032499"/>
                </a:cubicBezTo>
                <a:lnTo>
                  <a:pt x="4819155" y="4032499"/>
                </a:lnTo>
                <a:close/>
                <a:moveTo>
                  <a:pt x="4894670" y="3831317"/>
                </a:moveTo>
                <a:cubicBezTo>
                  <a:pt x="4899282" y="3831317"/>
                  <a:pt x="4899282" y="3835929"/>
                  <a:pt x="4903893" y="3835929"/>
                </a:cubicBezTo>
                <a:cubicBezTo>
                  <a:pt x="4908505" y="3845152"/>
                  <a:pt x="4894670" y="3845152"/>
                  <a:pt x="4894670" y="3854375"/>
                </a:cubicBezTo>
                <a:cubicBezTo>
                  <a:pt x="4885447" y="3854952"/>
                  <a:pt x="4894670" y="3835929"/>
                  <a:pt x="4894670" y="3831317"/>
                </a:cubicBezTo>
                <a:lnTo>
                  <a:pt x="4894670" y="3831317"/>
                </a:lnTo>
                <a:close/>
                <a:moveTo>
                  <a:pt x="4875647" y="3822094"/>
                </a:moveTo>
                <a:cubicBezTo>
                  <a:pt x="4875647" y="3799035"/>
                  <a:pt x="4903893" y="3784624"/>
                  <a:pt x="4922917" y="3799035"/>
                </a:cubicBezTo>
                <a:cubicBezTo>
                  <a:pt x="4913693" y="3812870"/>
                  <a:pt x="4903893" y="3826705"/>
                  <a:pt x="4875647" y="3822094"/>
                </a:cubicBezTo>
                <a:lnTo>
                  <a:pt x="4875647" y="3822094"/>
                </a:lnTo>
                <a:close/>
                <a:moveTo>
                  <a:pt x="4913693" y="3990418"/>
                </a:moveTo>
                <a:cubicBezTo>
                  <a:pt x="4922917" y="3971972"/>
                  <a:pt x="4922917" y="3967360"/>
                  <a:pt x="4937328" y="3948337"/>
                </a:cubicBezTo>
                <a:cubicBezTo>
                  <a:pt x="4941939" y="3957560"/>
                  <a:pt x="4941939" y="3976583"/>
                  <a:pt x="4946551" y="3999641"/>
                </a:cubicBezTo>
                <a:cubicBezTo>
                  <a:pt x="4932140" y="3999641"/>
                  <a:pt x="4932140" y="3990418"/>
                  <a:pt x="4913693" y="3990418"/>
                </a:cubicBezTo>
                <a:lnTo>
                  <a:pt x="4913693" y="3990418"/>
                </a:lnTo>
                <a:close/>
                <a:moveTo>
                  <a:pt x="4984021" y="3933926"/>
                </a:moveTo>
                <a:cubicBezTo>
                  <a:pt x="4964997" y="3924702"/>
                  <a:pt x="4993244" y="3924702"/>
                  <a:pt x="4993244" y="3915479"/>
                </a:cubicBezTo>
                <a:cubicBezTo>
                  <a:pt x="5012267" y="3915479"/>
                  <a:pt x="4988632" y="3933926"/>
                  <a:pt x="4984021" y="3933926"/>
                </a:cubicBezTo>
                <a:lnTo>
                  <a:pt x="4984021" y="3933926"/>
                </a:lnTo>
                <a:close/>
                <a:moveTo>
                  <a:pt x="4908505" y="3677404"/>
                </a:moveTo>
                <a:cubicBezTo>
                  <a:pt x="4903893" y="3686627"/>
                  <a:pt x="4903893" y="3705650"/>
                  <a:pt x="4894094" y="3714873"/>
                </a:cubicBezTo>
                <a:cubicBezTo>
                  <a:pt x="4846824" y="3714873"/>
                  <a:pt x="4827802" y="3747731"/>
                  <a:pt x="4785720" y="3752343"/>
                </a:cubicBezTo>
                <a:cubicBezTo>
                  <a:pt x="4794943" y="3738508"/>
                  <a:pt x="4790332" y="3738508"/>
                  <a:pt x="4790332" y="3719485"/>
                </a:cubicBezTo>
                <a:cubicBezTo>
                  <a:pt x="4766698" y="3724096"/>
                  <a:pt x="4785720" y="3742543"/>
                  <a:pt x="4775921" y="3756954"/>
                </a:cubicBezTo>
                <a:cubicBezTo>
                  <a:pt x="4761509" y="3756954"/>
                  <a:pt x="4752286" y="3743119"/>
                  <a:pt x="4761509" y="3738508"/>
                </a:cubicBezTo>
                <a:cubicBezTo>
                  <a:pt x="4742486" y="3738508"/>
                  <a:pt x="4742486" y="3752343"/>
                  <a:pt x="4724040" y="3752343"/>
                </a:cubicBezTo>
                <a:cubicBezTo>
                  <a:pt x="4733263" y="3780589"/>
                  <a:pt x="4700405" y="3785200"/>
                  <a:pt x="4691182" y="3803647"/>
                </a:cubicBezTo>
                <a:cubicBezTo>
                  <a:pt x="4700405" y="3808259"/>
                  <a:pt x="4705593" y="3817482"/>
                  <a:pt x="4695794" y="3826705"/>
                </a:cubicBezTo>
                <a:cubicBezTo>
                  <a:pt x="4714817" y="3831317"/>
                  <a:pt x="4719428" y="3835929"/>
                  <a:pt x="4733263" y="3854952"/>
                </a:cubicBezTo>
                <a:cubicBezTo>
                  <a:pt x="4756898" y="3831893"/>
                  <a:pt x="4780532" y="3817482"/>
                  <a:pt x="4789756" y="3785200"/>
                </a:cubicBezTo>
                <a:cubicBezTo>
                  <a:pt x="4850860" y="3771366"/>
                  <a:pt x="4884294" y="3729285"/>
                  <a:pt x="4936175" y="3710261"/>
                </a:cubicBezTo>
                <a:cubicBezTo>
                  <a:pt x="4959810" y="3714873"/>
                  <a:pt x="4955198" y="3756954"/>
                  <a:pt x="4988055" y="3756954"/>
                </a:cubicBezTo>
                <a:cubicBezTo>
                  <a:pt x="4969033" y="3770789"/>
                  <a:pt x="4969033" y="3799035"/>
                  <a:pt x="4945398" y="3803647"/>
                </a:cubicBezTo>
                <a:cubicBezTo>
                  <a:pt x="4950010" y="3789812"/>
                  <a:pt x="4936175" y="3794424"/>
                  <a:pt x="4936175" y="3799035"/>
                </a:cubicBezTo>
                <a:cubicBezTo>
                  <a:pt x="4921763" y="3799035"/>
                  <a:pt x="4926951" y="3785200"/>
                  <a:pt x="4921763" y="3780589"/>
                </a:cubicBezTo>
                <a:cubicBezTo>
                  <a:pt x="4888906" y="3785200"/>
                  <a:pt x="4860659" y="3794424"/>
                  <a:pt x="4841637" y="3813447"/>
                </a:cubicBezTo>
                <a:cubicBezTo>
                  <a:pt x="4850860" y="3818058"/>
                  <a:pt x="4860659" y="3827282"/>
                  <a:pt x="4869882" y="3827282"/>
                </a:cubicBezTo>
                <a:cubicBezTo>
                  <a:pt x="4860659" y="3841117"/>
                  <a:pt x="4869882" y="3845728"/>
                  <a:pt x="4869882" y="3860139"/>
                </a:cubicBezTo>
                <a:cubicBezTo>
                  <a:pt x="4888906" y="3860139"/>
                  <a:pt x="4888906" y="3860139"/>
                  <a:pt x="4902741" y="3864751"/>
                </a:cubicBezTo>
                <a:cubicBezTo>
                  <a:pt x="4907352" y="3869363"/>
                  <a:pt x="4907352" y="3864751"/>
                  <a:pt x="4907352" y="3864751"/>
                </a:cubicBezTo>
                <a:cubicBezTo>
                  <a:pt x="4902741" y="3878586"/>
                  <a:pt x="4879106" y="3897609"/>
                  <a:pt x="4860083" y="3897609"/>
                </a:cubicBezTo>
                <a:cubicBezTo>
                  <a:pt x="4850860" y="3883774"/>
                  <a:pt x="4855471" y="3879163"/>
                  <a:pt x="4845672" y="3860139"/>
                </a:cubicBezTo>
                <a:cubicBezTo>
                  <a:pt x="4826648" y="3860139"/>
                  <a:pt x="4841060" y="3883198"/>
                  <a:pt x="4836448" y="3888386"/>
                </a:cubicBezTo>
                <a:cubicBezTo>
                  <a:pt x="4836448" y="3897609"/>
                  <a:pt x="4845672" y="3897609"/>
                  <a:pt x="4855471" y="3897609"/>
                </a:cubicBezTo>
                <a:cubicBezTo>
                  <a:pt x="4850860" y="3911444"/>
                  <a:pt x="4836448" y="3920667"/>
                  <a:pt x="4836448" y="3935078"/>
                </a:cubicBezTo>
                <a:cubicBezTo>
                  <a:pt x="4822037" y="3930467"/>
                  <a:pt x="4808202" y="3930467"/>
                  <a:pt x="4803590" y="3921244"/>
                </a:cubicBezTo>
                <a:cubicBezTo>
                  <a:pt x="4794367" y="3925855"/>
                  <a:pt x="4803590" y="3949490"/>
                  <a:pt x="4798979" y="3963325"/>
                </a:cubicBezTo>
                <a:cubicBezTo>
                  <a:pt x="4813390" y="3958713"/>
                  <a:pt x="4813390" y="3940267"/>
                  <a:pt x="4841637" y="3944878"/>
                </a:cubicBezTo>
                <a:cubicBezTo>
                  <a:pt x="4822613" y="3958713"/>
                  <a:pt x="4818002" y="3982348"/>
                  <a:pt x="4813390" y="3996183"/>
                </a:cubicBezTo>
                <a:cubicBezTo>
                  <a:pt x="4761509" y="3991571"/>
                  <a:pt x="4808778" y="4080345"/>
                  <a:pt x="4752286" y="4094180"/>
                </a:cubicBezTo>
                <a:cubicBezTo>
                  <a:pt x="4747674" y="4071122"/>
                  <a:pt x="4733263" y="4038264"/>
                  <a:pt x="4771309" y="4042875"/>
                </a:cubicBezTo>
                <a:cubicBezTo>
                  <a:pt x="4771309" y="4029041"/>
                  <a:pt x="4771309" y="4024429"/>
                  <a:pt x="4775921" y="4019817"/>
                </a:cubicBezTo>
                <a:cubicBezTo>
                  <a:pt x="4761509" y="4015206"/>
                  <a:pt x="4766698" y="4033652"/>
                  <a:pt x="4747674" y="4029041"/>
                </a:cubicBezTo>
                <a:cubicBezTo>
                  <a:pt x="4743063" y="4019817"/>
                  <a:pt x="4733263" y="4010594"/>
                  <a:pt x="4738451" y="3991571"/>
                </a:cubicBezTo>
                <a:cubicBezTo>
                  <a:pt x="4747674" y="3991571"/>
                  <a:pt x="4752863" y="4000794"/>
                  <a:pt x="4766698" y="3996183"/>
                </a:cubicBezTo>
                <a:cubicBezTo>
                  <a:pt x="4775921" y="3991571"/>
                  <a:pt x="4771309" y="3982348"/>
                  <a:pt x="4785720" y="3982348"/>
                </a:cubicBezTo>
                <a:cubicBezTo>
                  <a:pt x="4785720" y="3968513"/>
                  <a:pt x="4766698" y="3968513"/>
                  <a:pt x="4781109" y="3959290"/>
                </a:cubicBezTo>
                <a:cubicBezTo>
                  <a:pt x="4738451" y="3940843"/>
                  <a:pt x="4710205" y="4005983"/>
                  <a:pt x="4668124" y="4015206"/>
                </a:cubicBezTo>
                <a:cubicBezTo>
                  <a:pt x="4663512" y="4010594"/>
                  <a:pt x="4663512" y="4005983"/>
                  <a:pt x="4663512" y="3992148"/>
                </a:cubicBezTo>
                <a:cubicBezTo>
                  <a:pt x="4649101" y="3996759"/>
                  <a:pt x="4649101" y="4015206"/>
                  <a:pt x="4630654" y="4010594"/>
                </a:cubicBezTo>
                <a:cubicBezTo>
                  <a:pt x="4630654" y="3996759"/>
                  <a:pt x="4621431" y="4001371"/>
                  <a:pt x="4626043" y="3987536"/>
                </a:cubicBezTo>
                <a:cubicBezTo>
                  <a:pt x="4621431" y="3973701"/>
                  <a:pt x="4635266" y="3982924"/>
                  <a:pt x="4635266" y="3973701"/>
                </a:cubicBezTo>
                <a:cubicBezTo>
                  <a:pt x="4616243" y="3973701"/>
                  <a:pt x="4592608" y="4001947"/>
                  <a:pt x="4564362" y="4011170"/>
                </a:cubicBezTo>
                <a:cubicBezTo>
                  <a:pt x="4564362" y="3992724"/>
                  <a:pt x="4564362" y="3992724"/>
                  <a:pt x="4564362" y="3992724"/>
                </a:cubicBezTo>
                <a:cubicBezTo>
                  <a:pt x="4545339" y="3988112"/>
                  <a:pt x="4549950" y="4011170"/>
                  <a:pt x="4531504" y="4006559"/>
                </a:cubicBezTo>
                <a:cubicBezTo>
                  <a:pt x="4531504" y="4001947"/>
                  <a:pt x="4531504" y="3997336"/>
                  <a:pt x="4526892" y="3992724"/>
                </a:cubicBezTo>
                <a:cubicBezTo>
                  <a:pt x="4517669" y="3997336"/>
                  <a:pt x="4517669" y="4001947"/>
                  <a:pt x="4517669" y="4011170"/>
                </a:cubicBezTo>
                <a:cubicBezTo>
                  <a:pt x="4513058" y="3992724"/>
                  <a:pt x="4484812" y="4011170"/>
                  <a:pt x="4494035" y="3988112"/>
                </a:cubicBezTo>
                <a:cubicBezTo>
                  <a:pt x="4479623" y="3988112"/>
                  <a:pt x="4489423" y="4016359"/>
                  <a:pt x="4470400" y="4006559"/>
                </a:cubicBezTo>
                <a:cubicBezTo>
                  <a:pt x="4479623" y="4015782"/>
                  <a:pt x="4484812" y="4029617"/>
                  <a:pt x="4479623" y="4053251"/>
                </a:cubicBezTo>
                <a:cubicBezTo>
                  <a:pt x="4475011" y="4067087"/>
                  <a:pt x="4446766" y="4062475"/>
                  <a:pt x="4451377" y="4086109"/>
                </a:cubicBezTo>
                <a:cubicBezTo>
                  <a:pt x="4432354" y="4086109"/>
                  <a:pt x="4427743" y="4090721"/>
                  <a:pt x="4408719" y="4086109"/>
                </a:cubicBezTo>
                <a:cubicBezTo>
                  <a:pt x="4413331" y="4067663"/>
                  <a:pt x="4423131" y="4048640"/>
                  <a:pt x="4432354" y="4034805"/>
                </a:cubicBezTo>
                <a:cubicBezTo>
                  <a:pt x="4446766" y="4034805"/>
                  <a:pt x="4441578" y="4025582"/>
                  <a:pt x="4451377" y="4034805"/>
                </a:cubicBezTo>
                <a:cubicBezTo>
                  <a:pt x="4460600" y="4030193"/>
                  <a:pt x="4465788" y="4011747"/>
                  <a:pt x="4460600" y="4006559"/>
                </a:cubicBezTo>
                <a:cubicBezTo>
                  <a:pt x="4413331" y="4001947"/>
                  <a:pt x="4404108" y="4039417"/>
                  <a:pt x="4380474" y="4071698"/>
                </a:cubicBezTo>
                <a:cubicBezTo>
                  <a:pt x="4371250" y="4067087"/>
                  <a:pt x="4371250" y="4057863"/>
                  <a:pt x="4371250" y="4048640"/>
                </a:cubicBezTo>
                <a:cubicBezTo>
                  <a:pt x="4323981" y="4062475"/>
                  <a:pt x="4356838" y="4099944"/>
                  <a:pt x="4333780" y="4128190"/>
                </a:cubicBezTo>
                <a:cubicBezTo>
                  <a:pt x="4314758" y="4132802"/>
                  <a:pt x="4319369" y="4128190"/>
                  <a:pt x="4300923" y="4123579"/>
                </a:cubicBezTo>
                <a:cubicBezTo>
                  <a:pt x="4286511" y="4151825"/>
                  <a:pt x="4281899" y="4184107"/>
                  <a:pt x="4253654" y="4193330"/>
                </a:cubicBezTo>
                <a:cubicBezTo>
                  <a:pt x="4225407" y="4184107"/>
                  <a:pt x="4197161" y="4193330"/>
                  <a:pt x="4182749" y="4165084"/>
                </a:cubicBezTo>
                <a:cubicBezTo>
                  <a:pt x="4191973" y="4095333"/>
                  <a:pt x="4281899" y="4109168"/>
                  <a:pt x="4310146" y="4057863"/>
                </a:cubicBezTo>
                <a:cubicBezTo>
                  <a:pt x="4324557" y="4057863"/>
                  <a:pt x="4310146" y="4067087"/>
                  <a:pt x="4319369" y="4071698"/>
                </a:cubicBezTo>
                <a:cubicBezTo>
                  <a:pt x="4352227" y="4025005"/>
                  <a:pt x="4427743" y="4020394"/>
                  <a:pt x="4442154" y="3955254"/>
                </a:cubicBezTo>
                <a:cubicBezTo>
                  <a:pt x="4489423" y="3955254"/>
                  <a:pt x="4489423" y="3955254"/>
                  <a:pt x="4489423" y="3955254"/>
                </a:cubicBezTo>
                <a:cubicBezTo>
                  <a:pt x="4498647" y="3941420"/>
                  <a:pt x="4503834" y="3927008"/>
                  <a:pt x="4513058" y="3917785"/>
                </a:cubicBezTo>
                <a:cubicBezTo>
                  <a:pt x="4522281" y="3913173"/>
                  <a:pt x="4517669" y="3922397"/>
                  <a:pt x="4527469" y="3927008"/>
                </a:cubicBezTo>
                <a:cubicBezTo>
                  <a:pt x="4536692" y="3922397"/>
                  <a:pt x="4527469" y="3903950"/>
                  <a:pt x="4532081" y="3903950"/>
                </a:cubicBezTo>
                <a:cubicBezTo>
                  <a:pt x="4555715" y="3913173"/>
                  <a:pt x="4569550" y="3885504"/>
                  <a:pt x="4579350" y="3866481"/>
                </a:cubicBezTo>
                <a:cubicBezTo>
                  <a:pt x="4574738" y="3852646"/>
                  <a:pt x="4574738" y="3880315"/>
                  <a:pt x="4564939" y="3871092"/>
                </a:cubicBezTo>
                <a:cubicBezTo>
                  <a:pt x="4569550" y="3861869"/>
                  <a:pt x="4564939" y="3857257"/>
                  <a:pt x="4564939" y="3852646"/>
                </a:cubicBezTo>
                <a:cubicBezTo>
                  <a:pt x="4555715" y="3866481"/>
                  <a:pt x="4508446" y="3917785"/>
                  <a:pt x="4480200" y="3908562"/>
                </a:cubicBezTo>
                <a:cubicBezTo>
                  <a:pt x="4480200" y="3903950"/>
                  <a:pt x="4489423" y="3894727"/>
                  <a:pt x="4484812" y="3894727"/>
                </a:cubicBezTo>
                <a:cubicBezTo>
                  <a:pt x="4470400" y="3899339"/>
                  <a:pt x="4470400" y="3917785"/>
                  <a:pt x="4456565" y="3927585"/>
                </a:cubicBezTo>
                <a:cubicBezTo>
                  <a:pt x="4442154" y="3927585"/>
                  <a:pt x="4437542" y="3922973"/>
                  <a:pt x="4432931" y="3913750"/>
                </a:cubicBezTo>
                <a:cubicBezTo>
                  <a:pt x="4418519" y="3918361"/>
                  <a:pt x="4423708" y="3946608"/>
                  <a:pt x="4395461" y="3946608"/>
                </a:cubicBezTo>
                <a:cubicBezTo>
                  <a:pt x="4419096" y="3937384"/>
                  <a:pt x="4400072" y="3909138"/>
                  <a:pt x="4395461" y="3890692"/>
                </a:cubicBezTo>
                <a:cubicBezTo>
                  <a:pt x="4381050" y="3899915"/>
                  <a:pt x="4376438" y="3918938"/>
                  <a:pt x="4352804" y="3918938"/>
                </a:cubicBezTo>
                <a:cubicBezTo>
                  <a:pt x="4348192" y="3909715"/>
                  <a:pt x="4348192" y="3900491"/>
                  <a:pt x="4348192" y="3886080"/>
                </a:cubicBezTo>
                <a:cubicBezTo>
                  <a:pt x="4324557" y="3886080"/>
                  <a:pt x="4324557" y="3909138"/>
                  <a:pt x="4319946" y="3928161"/>
                </a:cubicBezTo>
                <a:cubicBezTo>
                  <a:pt x="4310722" y="3928161"/>
                  <a:pt x="4305535" y="3923549"/>
                  <a:pt x="4300923" y="3923549"/>
                </a:cubicBezTo>
                <a:cubicBezTo>
                  <a:pt x="4291700" y="3923549"/>
                  <a:pt x="4296311" y="3937384"/>
                  <a:pt x="4286511" y="3932773"/>
                </a:cubicBezTo>
                <a:cubicBezTo>
                  <a:pt x="4291123" y="3941996"/>
                  <a:pt x="4305535" y="3928161"/>
                  <a:pt x="4319369" y="3937384"/>
                </a:cubicBezTo>
                <a:cubicBezTo>
                  <a:pt x="4314758" y="3951219"/>
                  <a:pt x="4310146" y="3965631"/>
                  <a:pt x="4291123" y="3965631"/>
                </a:cubicBezTo>
                <a:cubicBezTo>
                  <a:pt x="4300346" y="3984077"/>
                  <a:pt x="4300346" y="3988689"/>
                  <a:pt x="4286511" y="3998488"/>
                </a:cubicBezTo>
                <a:cubicBezTo>
                  <a:pt x="4272100" y="3998488"/>
                  <a:pt x="4281899" y="3975430"/>
                  <a:pt x="4277288" y="3961019"/>
                </a:cubicBezTo>
                <a:cubicBezTo>
                  <a:pt x="4272676" y="3961019"/>
                  <a:pt x="4268065" y="3965631"/>
                  <a:pt x="4268065" y="3970242"/>
                </a:cubicBezTo>
                <a:cubicBezTo>
                  <a:pt x="4258841" y="3951796"/>
                  <a:pt x="4282476" y="3947184"/>
                  <a:pt x="4272676" y="3923549"/>
                </a:cubicBezTo>
                <a:cubicBezTo>
                  <a:pt x="4296311" y="3914326"/>
                  <a:pt x="4300923" y="3890692"/>
                  <a:pt x="4324557" y="3881468"/>
                </a:cubicBezTo>
                <a:cubicBezTo>
                  <a:pt x="4333780" y="3886080"/>
                  <a:pt x="4315334" y="3890692"/>
                  <a:pt x="4319946" y="3895303"/>
                </a:cubicBezTo>
                <a:cubicBezTo>
                  <a:pt x="4324557" y="3899915"/>
                  <a:pt x="4343580" y="3876857"/>
                  <a:pt x="4348192" y="3862445"/>
                </a:cubicBezTo>
                <a:cubicBezTo>
                  <a:pt x="4348192" y="3857834"/>
                  <a:pt x="4338968" y="3862445"/>
                  <a:pt x="4333780" y="3862445"/>
                </a:cubicBezTo>
                <a:cubicBezTo>
                  <a:pt x="4366639" y="3829587"/>
                  <a:pt x="4404684" y="3806529"/>
                  <a:pt x="4446766" y="3792695"/>
                </a:cubicBezTo>
                <a:cubicBezTo>
                  <a:pt x="4442154" y="3806529"/>
                  <a:pt x="4461177" y="3797306"/>
                  <a:pt x="4455989" y="3811141"/>
                </a:cubicBezTo>
                <a:cubicBezTo>
                  <a:pt x="4470400" y="3806529"/>
                  <a:pt x="4455989" y="3782895"/>
                  <a:pt x="4475011" y="3773671"/>
                </a:cubicBezTo>
                <a:cubicBezTo>
                  <a:pt x="4526892" y="3796730"/>
                  <a:pt x="4460600" y="3838811"/>
                  <a:pt x="4442154" y="3862445"/>
                </a:cubicBezTo>
                <a:cubicBezTo>
                  <a:pt x="4461177" y="3871669"/>
                  <a:pt x="4465788" y="3876280"/>
                  <a:pt x="4465788" y="3899915"/>
                </a:cubicBezTo>
                <a:cubicBezTo>
                  <a:pt x="4475011" y="3890692"/>
                  <a:pt x="4470400" y="3886080"/>
                  <a:pt x="4470400" y="3867057"/>
                </a:cubicBezTo>
                <a:cubicBezTo>
                  <a:pt x="4494035" y="3857834"/>
                  <a:pt x="4498647" y="3824976"/>
                  <a:pt x="4522281" y="3811141"/>
                </a:cubicBezTo>
                <a:cubicBezTo>
                  <a:pt x="4513058" y="3806529"/>
                  <a:pt x="4503258" y="3797306"/>
                  <a:pt x="4503258" y="3782895"/>
                </a:cubicBezTo>
                <a:cubicBezTo>
                  <a:pt x="4526892" y="3782895"/>
                  <a:pt x="4569550" y="3778283"/>
                  <a:pt x="4559751" y="3740814"/>
                </a:cubicBezTo>
                <a:cubicBezTo>
                  <a:pt x="4568974" y="3736202"/>
                  <a:pt x="4578773" y="3736202"/>
                  <a:pt x="4583385" y="3726979"/>
                </a:cubicBezTo>
                <a:cubicBezTo>
                  <a:pt x="4592608" y="3731590"/>
                  <a:pt x="4574162" y="3736202"/>
                  <a:pt x="4578773" y="3740814"/>
                </a:cubicBezTo>
                <a:cubicBezTo>
                  <a:pt x="4587997" y="3736202"/>
                  <a:pt x="4597796" y="3750037"/>
                  <a:pt x="4593185" y="3731590"/>
                </a:cubicBezTo>
                <a:cubicBezTo>
                  <a:pt x="4607596" y="3740814"/>
                  <a:pt x="4612208" y="3726979"/>
                  <a:pt x="4626043" y="3726979"/>
                </a:cubicBezTo>
                <a:cubicBezTo>
                  <a:pt x="4630654" y="3736202"/>
                  <a:pt x="4611631" y="3755225"/>
                  <a:pt x="4607020" y="3769060"/>
                </a:cubicBezTo>
                <a:cubicBezTo>
                  <a:pt x="4602408" y="3769060"/>
                  <a:pt x="4602408" y="3759837"/>
                  <a:pt x="4597796" y="3759837"/>
                </a:cubicBezTo>
                <a:cubicBezTo>
                  <a:pt x="4602408" y="3773671"/>
                  <a:pt x="4569550" y="3806529"/>
                  <a:pt x="4597796" y="3811141"/>
                </a:cubicBezTo>
                <a:cubicBezTo>
                  <a:pt x="4597796" y="3824976"/>
                  <a:pt x="4593185" y="3829587"/>
                  <a:pt x="4588573" y="3843999"/>
                </a:cubicBezTo>
                <a:cubicBezTo>
                  <a:pt x="4593185" y="3848610"/>
                  <a:pt x="4612208" y="3839387"/>
                  <a:pt x="4621431" y="3839387"/>
                </a:cubicBezTo>
                <a:cubicBezTo>
                  <a:pt x="4616820" y="3825552"/>
                  <a:pt x="4616820" y="3820941"/>
                  <a:pt x="4602408" y="3825552"/>
                </a:cubicBezTo>
                <a:cubicBezTo>
                  <a:pt x="4602408" y="3811718"/>
                  <a:pt x="4611631" y="3802494"/>
                  <a:pt x="4607020" y="3788083"/>
                </a:cubicBezTo>
                <a:cubicBezTo>
                  <a:pt x="4621431" y="3783471"/>
                  <a:pt x="4621431" y="3788083"/>
                  <a:pt x="4635266" y="3792695"/>
                </a:cubicBezTo>
                <a:cubicBezTo>
                  <a:pt x="4649677" y="3788083"/>
                  <a:pt x="4658900" y="3746002"/>
                  <a:pt x="4682535" y="3769636"/>
                </a:cubicBezTo>
                <a:cubicBezTo>
                  <a:pt x="4706170" y="3751190"/>
                  <a:pt x="4701558" y="3709109"/>
                  <a:pt x="4739028" y="3699885"/>
                </a:cubicBezTo>
                <a:cubicBezTo>
                  <a:pt x="4734416" y="3690662"/>
                  <a:pt x="4729805" y="3681439"/>
                  <a:pt x="4734416" y="3667027"/>
                </a:cubicBezTo>
                <a:cubicBezTo>
                  <a:pt x="4743640" y="3662416"/>
                  <a:pt x="4748827" y="3653193"/>
                  <a:pt x="4762662" y="3657804"/>
                </a:cubicBezTo>
                <a:cubicBezTo>
                  <a:pt x="4762662" y="3671639"/>
                  <a:pt x="4762662" y="3671639"/>
                  <a:pt x="4762662" y="3671639"/>
                </a:cubicBezTo>
                <a:cubicBezTo>
                  <a:pt x="4781685" y="3667027"/>
                  <a:pt x="4786297" y="3648581"/>
                  <a:pt x="4790908" y="3629558"/>
                </a:cubicBezTo>
                <a:cubicBezTo>
                  <a:pt x="4819155" y="3638781"/>
                  <a:pt x="4814543" y="3606500"/>
                  <a:pt x="4833566" y="3596700"/>
                </a:cubicBezTo>
                <a:cubicBezTo>
                  <a:pt x="4838177" y="3601312"/>
                  <a:pt x="4847978" y="3601312"/>
                  <a:pt x="4857201" y="3601312"/>
                </a:cubicBezTo>
                <a:cubicBezTo>
                  <a:pt x="4857201" y="3619758"/>
                  <a:pt x="4852589" y="3615147"/>
                  <a:pt x="4857201" y="3634170"/>
                </a:cubicBezTo>
                <a:cubicBezTo>
                  <a:pt x="4847978" y="3638781"/>
                  <a:pt x="4847978" y="3629558"/>
                  <a:pt x="4838177" y="3629558"/>
                </a:cubicBezTo>
                <a:cubicBezTo>
                  <a:pt x="4866424" y="3667027"/>
                  <a:pt x="4833566" y="3704497"/>
                  <a:pt x="4795520" y="3713720"/>
                </a:cubicBezTo>
                <a:cubicBezTo>
                  <a:pt x="4800132" y="3718332"/>
                  <a:pt x="4809932" y="3722943"/>
                  <a:pt x="4804744" y="3736779"/>
                </a:cubicBezTo>
                <a:cubicBezTo>
                  <a:pt x="4823766" y="3736779"/>
                  <a:pt x="4823766" y="3736779"/>
                  <a:pt x="4823766" y="3736779"/>
                </a:cubicBezTo>
                <a:cubicBezTo>
                  <a:pt x="4838177" y="3732167"/>
                  <a:pt x="4814543" y="3727555"/>
                  <a:pt x="4819155" y="3718332"/>
                </a:cubicBezTo>
                <a:cubicBezTo>
                  <a:pt x="4833566" y="3709109"/>
                  <a:pt x="4852012" y="3713720"/>
                  <a:pt x="4866424" y="3704497"/>
                </a:cubicBezTo>
                <a:cubicBezTo>
                  <a:pt x="4866424" y="3695274"/>
                  <a:pt x="4857201" y="3686051"/>
                  <a:pt x="4875647" y="3686051"/>
                </a:cubicBezTo>
                <a:cubicBezTo>
                  <a:pt x="4861236" y="3676827"/>
                  <a:pt x="4866424" y="3653193"/>
                  <a:pt x="4861236" y="3634746"/>
                </a:cubicBezTo>
                <a:cubicBezTo>
                  <a:pt x="4903893" y="3601888"/>
                  <a:pt x="4950586" y="3569607"/>
                  <a:pt x="4997856" y="3545972"/>
                </a:cubicBezTo>
                <a:cubicBezTo>
                  <a:pt x="4997856" y="3555196"/>
                  <a:pt x="5007079" y="3555196"/>
                  <a:pt x="5002467" y="3564419"/>
                </a:cubicBezTo>
                <a:cubicBezTo>
                  <a:pt x="4978832" y="3569030"/>
                  <a:pt x="4974221" y="3601888"/>
                  <a:pt x="4955198" y="3615723"/>
                </a:cubicBezTo>
                <a:cubicBezTo>
                  <a:pt x="4964421" y="3634170"/>
                  <a:pt x="4997856" y="3597277"/>
                  <a:pt x="5011691" y="3611112"/>
                </a:cubicBezTo>
                <a:cubicBezTo>
                  <a:pt x="5011691" y="3615723"/>
                  <a:pt x="5007079" y="3615723"/>
                  <a:pt x="5011691" y="3620335"/>
                </a:cubicBezTo>
                <a:cubicBezTo>
                  <a:pt x="4970186" y="3635322"/>
                  <a:pt x="4965574" y="3705650"/>
                  <a:pt x="4908505" y="3677404"/>
                </a:cubicBezTo>
                <a:lnTo>
                  <a:pt x="4908505" y="3677404"/>
                </a:lnTo>
                <a:close/>
                <a:moveTo>
                  <a:pt x="4380474" y="3990418"/>
                </a:moveTo>
                <a:cubicBezTo>
                  <a:pt x="4385085" y="4008865"/>
                  <a:pt x="4375862" y="4013476"/>
                  <a:pt x="4356838" y="4013476"/>
                </a:cubicBezTo>
                <a:cubicBezTo>
                  <a:pt x="4342427" y="3995030"/>
                  <a:pt x="4352227" y="3976007"/>
                  <a:pt x="4375862" y="3971395"/>
                </a:cubicBezTo>
                <a:cubicBezTo>
                  <a:pt x="4385661" y="3985807"/>
                  <a:pt x="4356838" y="3995030"/>
                  <a:pt x="4380474" y="3990418"/>
                </a:cubicBezTo>
                <a:lnTo>
                  <a:pt x="4380474" y="3990418"/>
                </a:lnTo>
                <a:close/>
                <a:moveTo>
                  <a:pt x="4937328" y="3472186"/>
                </a:moveTo>
                <a:cubicBezTo>
                  <a:pt x="4922917" y="3500432"/>
                  <a:pt x="4876224" y="3481410"/>
                  <a:pt x="4894670" y="3439328"/>
                </a:cubicBezTo>
                <a:cubicBezTo>
                  <a:pt x="4899282" y="3434717"/>
                  <a:pt x="4913693" y="3448552"/>
                  <a:pt x="4918305" y="3434717"/>
                </a:cubicBezTo>
                <a:cubicBezTo>
                  <a:pt x="4927528" y="3434717"/>
                  <a:pt x="4918305" y="3448552"/>
                  <a:pt x="4913693" y="3448552"/>
                </a:cubicBezTo>
                <a:cubicBezTo>
                  <a:pt x="4927528" y="3443940"/>
                  <a:pt x="4922917" y="3462963"/>
                  <a:pt x="4937328" y="3472186"/>
                </a:cubicBezTo>
                <a:lnTo>
                  <a:pt x="4937328" y="3472186"/>
                </a:lnTo>
                <a:close/>
                <a:moveTo>
                  <a:pt x="4894670" y="3551737"/>
                </a:moveTo>
                <a:cubicBezTo>
                  <a:pt x="4894670" y="3547125"/>
                  <a:pt x="4909082" y="3523491"/>
                  <a:pt x="4927528" y="3528678"/>
                </a:cubicBezTo>
                <a:cubicBezTo>
                  <a:pt x="4927528" y="3542513"/>
                  <a:pt x="4918305" y="3556925"/>
                  <a:pt x="4894670" y="3556925"/>
                </a:cubicBezTo>
                <a:cubicBezTo>
                  <a:pt x="4890058" y="3556925"/>
                  <a:pt x="4894670" y="3552313"/>
                  <a:pt x="4899282" y="3556925"/>
                </a:cubicBezTo>
                <a:cubicBezTo>
                  <a:pt x="4903893" y="3546549"/>
                  <a:pt x="4894670" y="3546549"/>
                  <a:pt x="4894670" y="3551737"/>
                </a:cubicBezTo>
                <a:lnTo>
                  <a:pt x="4894670" y="3551737"/>
                </a:lnTo>
                <a:close/>
                <a:moveTo>
                  <a:pt x="4903893" y="3318273"/>
                </a:moveTo>
                <a:cubicBezTo>
                  <a:pt x="4889482" y="3318273"/>
                  <a:pt x="4889482" y="3309050"/>
                  <a:pt x="4875647" y="3313661"/>
                </a:cubicBezTo>
                <a:cubicBezTo>
                  <a:pt x="4890058" y="3295215"/>
                  <a:pt x="4918305" y="3285415"/>
                  <a:pt x="4927528" y="3253134"/>
                </a:cubicBezTo>
                <a:cubicBezTo>
                  <a:pt x="4941939" y="3253134"/>
                  <a:pt x="4932140" y="3276192"/>
                  <a:pt x="4951163" y="3266969"/>
                </a:cubicBezTo>
                <a:cubicBezTo>
                  <a:pt x="4946551" y="3294638"/>
                  <a:pt x="4913693" y="3294638"/>
                  <a:pt x="4903893" y="3318273"/>
                </a:cubicBezTo>
                <a:lnTo>
                  <a:pt x="4903893" y="3318273"/>
                </a:lnTo>
                <a:close/>
                <a:moveTo>
                  <a:pt x="4913693" y="3327496"/>
                </a:moveTo>
                <a:cubicBezTo>
                  <a:pt x="4909082" y="3345943"/>
                  <a:pt x="4913693" y="3341331"/>
                  <a:pt x="4909082" y="3355742"/>
                </a:cubicBezTo>
                <a:cubicBezTo>
                  <a:pt x="4890058" y="3351131"/>
                  <a:pt x="4885447" y="3374189"/>
                  <a:pt x="4871612" y="3364966"/>
                </a:cubicBezTo>
                <a:cubicBezTo>
                  <a:pt x="4885447" y="3350554"/>
                  <a:pt x="4885447" y="3327496"/>
                  <a:pt x="4913693" y="3327496"/>
                </a:cubicBezTo>
                <a:lnTo>
                  <a:pt x="4913693" y="3327496"/>
                </a:lnTo>
                <a:close/>
                <a:moveTo>
                  <a:pt x="4955774" y="3514267"/>
                </a:moveTo>
                <a:cubicBezTo>
                  <a:pt x="4951163" y="3500432"/>
                  <a:pt x="4964997" y="3500432"/>
                  <a:pt x="4970186" y="3491209"/>
                </a:cubicBezTo>
                <a:cubicBezTo>
                  <a:pt x="4989209" y="3505044"/>
                  <a:pt x="5007655" y="3458351"/>
                  <a:pt x="5045701" y="3468151"/>
                </a:cubicBezTo>
                <a:cubicBezTo>
                  <a:pt x="5017455" y="3495244"/>
                  <a:pt x="4993820" y="3509656"/>
                  <a:pt x="4955774" y="3514267"/>
                </a:cubicBezTo>
                <a:lnTo>
                  <a:pt x="4955774" y="3514267"/>
                </a:lnTo>
                <a:close/>
                <a:moveTo>
                  <a:pt x="5022066" y="3537325"/>
                </a:moveTo>
                <a:cubicBezTo>
                  <a:pt x="5022066" y="3541937"/>
                  <a:pt x="5017455" y="3546549"/>
                  <a:pt x="5017455" y="3555772"/>
                </a:cubicBezTo>
                <a:cubicBezTo>
                  <a:pt x="5003044" y="3555772"/>
                  <a:pt x="5003044" y="3537325"/>
                  <a:pt x="5008231" y="3532714"/>
                </a:cubicBezTo>
                <a:cubicBezTo>
                  <a:pt x="5017455" y="3532714"/>
                  <a:pt x="5017455" y="3537325"/>
                  <a:pt x="5022066" y="3537325"/>
                </a:cubicBezTo>
                <a:lnTo>
                  <a:pt x="5022066" y="3537325"/>
                </a:lnTo>
                <a:close/>
                <a:moveTo>
                  <a:pt x="5026678" y="3845728"/>
                </a:moveTo>
                <a:cubicBezTo>
                  <a:pt x="5022066" y="3841117"/>
                  <a:pt x="5017455" y="3841117"/>
                  <a:pt x="5012267" y="3841117"/>
                </a:cubicBezTo>
                <a:cubicBezTo>
                  <a:pt x="5016878" y="3831893"/>
                  <a:pt x="5021490" y="3827282"/>
                  <a:pt x="5031289" y="3827282"/>
                </a:cubicBezTo>
                <a:cubicBezTo>
                  <a:pt x="5031289" y="3835929"/>
                  <a:pt x="5026678" y="3841117"/>
                  <a:pt x="5026678" y="3845728"/>
                </a:cubicBezTo>
                <a:lnTo>
                  <a:pt x="5026678" y="3845728"/>
                </a:lnTo>
                <a:close/>
                <a:moveTo>
                  <a:pt x="5017455" y="3593241"/>
                </a:moveTo>
                <a:cubicBezTo>
                  <a:pt x="5017455" y="3574795"/>
                  <a:pt x="5017455" y="3574795"/>
                  <a:pt x="5017455" y="3574795"/>
                </a:cubicBezTo>
                <a:cubicBezTo>
                  <a:pt x="5026678" y="3574795"/>
                  <a:pt x="5036478" y="3579407"/>
                  <a:pt x="5036478" y="3588630"/>
                </a:cubicBezTo>
                <a:cubicBezTo>
                  <a:pt x="5031289" y="3593241"/>
                  <a:pt x="5026678" y="3593241"/>
                  <a:pt x="5017455" y="3593241"/>
                </a:cubicBezTo>
                <a:lnTo>
                  <a:pt x="5017455" y="3593241"/>
                </a:lnTo>
                <a:close/>
                <a:moveTo>
                  <a:pt x="5238813" y="3799035"/>
                </a:moveTo>
                <a:cubicBezTo>
                  <a:pt x="5238813" y="3812870"/>
                  <a:pt x="5219790" y="3808259"/>
                  <a:pt x="5219790" y="3827282"/>
                </a:cubicBezTo>
                <a:cubicBezTo>
                  <a:pt x="5210567" y="3827282"/>
                  <a:pt x="5210567" y="3813447"/>
                  <a:pt x="5196156" y="3818058"/>
                </a:cubicBezTo>
                <a:cubicBezTo>
                  <a:pt x="5210567" y="3812870"/>
                  <a:pt x="5215178" y="3799035"/>
                  <a:pt x="5238813" y="3799035"/>
                </a:cubicBezTo>
                <a:lnTo>
                  <a:pt x="5238813" y="3799035"/>
                </a:lnTo>
                <a:close/>
                <a:moveTo>
                  <a:pt x="5281471" y="3639934"/>
                </a:moveTo>
                <a:cubicBezTo>
                  <a:pt x="5281471" y="3626099"/>
                  <a:pt x="5295882" y="3626099"/>
                  <a:pt x="5305105" y="3626099"/>
                </a:cubicBezTo>
                <a:cubicBezTo>
                  <a:pt x="5305105" y="3635322"/>
                  <a:pt x="5295306" y="3639934"/>
                  <a:pt x="5281471" y="3639934"/>
                </a:cubicBezTo>
                <a:lnTo>
                  <a:pt x="5281471" y="3639934"/>
                </a:lnTo>
                <a:close/>
                <a:moveTo>
                  <a:pt x="5305105" y="3518879"/>
                </a:moveTo>
                <a:cubicBezTo>
                  <a:pt x="5300494" y="3532714"/>
                  <a:pt x="5305105" y="3547125"/>
                  <a:pt x="5286083" y="3547125"/>
                </a:cubicBezTo>
                <a:cubicBezTo>
                  <a:pt x="5276282" y="3532714"/>
                  <a:pt x="5290694" y="3518879"/>
                  <a:pt x="5305105" y="3518879"/>
                </a:cubicBezTo>
                <a:lnTo>
                  <a:pt x="5305105" y="3518879"/>
                </a:lnTo>
                <a:close/>
                <a:moveTo>
                  <a:pt x="5290694" y="3574795"/>
                </a:moveTo>
                <a:cubicBezTo>
                  <a:pt x="5295306" y="3565572"/>
                  <a:pt x="5281471" y="3565572"/>
                  <a:pt x="5286083" y="3556349"/>
                </a:cubicBezTo>
                <a:cubicBezTo>
                  <a:pt x="5309717" y="3556349"/>
                  <a:pt x="5333351" y="3528102"/>
                  <a:pt x="5333351" y="3565572"/>
                </a:cubicBezTo>
                <a:cubicBezTo>
                  <a:pt x="5318940" y="3565572"/>
                  <a:pt x="5314329" y="3570183"/>
                  <a:pt x="5290694" y="3574795"/>
                </a:cubicBezTo>
                <a:lnTo>
                  <a:pt x="5290694" y="3574795"/>
                </a:lnTo>
                <a:close/>
                <a:moveTo>
                  <a:pt x="5351798" y="3737931"/>
                </a:moveTo>
                <a:cubicBezTo>
                  <a:pt x="5351798" y="3747155"/>
                  <a:pt x="5347186" y="3751766"/>
                  <a:pt x="5337387" y="3747155"/>
                </a:cubicBezTo>
                <a:cubicBezTo>
                  <a:pt x="5337387" y="3751766"/>
                  <a:pt x="5341998" y="3756378"/>
                  <a:pt x="5341998" y="3760990"/>
                </a:cubicBezTo>
                <a:cubicBezTo>
                  <a:pt x="5327587" y="3760990"/>
                  <a:pt x="5327587" y="3760990"/>
                  <a:pt x="5327587" y="3760990"/>
                </a:cubicBezTo>
                <a:cubicBezTo>
                  <a:pt x="5327587" y="3756378"/>
                  <a:pt x="5327587" y="3747155"/>
                  <a:pt x="5322976" y="3747155"/>
                </a:cubicBezTo>
                <a:cubicBezTo>
                  <a:pt x="5322976" y="3742543"/>
                  <a:pt x="5327587" y="3747155"/>
                  <a:pt x="5327587" y="3747155"/>
                </a:cubicBezTo>
                <a:cubicBezTo>
                  <a:pt x="5332199" y="3747155"/>
                  <a:pt x="5332199" y="3742543"/>
                  <a:pt x="5332199" y="3737931"/>
                </a:cubicBezTo>
                <a:lnTo>
                  <a:pt x="5351798" y="3737931"/>
                </a:lnTo>
                <a:lnTo>
                  <a:pt x="5351798" y="3737931"/>
                </a:lnTo>
                <a:lnTo>
                  <a:pt x="5351798" y="3737931"/>
                </a:lnTo>
                <a:close/>
                <a:moveTo>
                  <a:pt x="5318940" y="3467574"/>
                </a:moveTo>
                <a:cubicBezTo>
                  <a:pt x="5333351" y="3462963"/>
                  <a:pt x="5333351" y="3486021"/>
                  <a:pt x="5333351" y="3467574"/>
                </a:cubicBezTo>
                <a:cubicBezTo>
                  <a:pt x="5337963" y="3467574"/>
                  <a:pt x="5337963" y="3476798"/>
                  <a:pt x="5337963" y="3481410"/>
                </a:cubicBezTo>
                <a:cubicBezTo>
                  <a:pt x="5333351" y="3481410"/>
                  <a:pt x="5328740" y="3481410"/>
                  <a:pt x="5328740" y="3486021"/>
                </a:cubicBezTo>
                <a:cubicBezTo>
                  <a:pt x="5324128" y="3486021"/>
                  <a:pt x="5324128" y="3481410"/>
                  <a:pt x="5324128" y="3476798"/>
                </a:cubicBezTo>
                <a:cubicBezTo>
                  <a:pt x="5319516" y="3476798"/>
                  <a:pt x="5319516" y="3476798"/>
                  <a:pt x="5319516" y="3481410"/>
                </a:cubicBezTo>
                <a:cubicBezTo>
                  <a:pt x="5314905" y="3481410"/>
                  <a:pt x="5314905" y="3476798"/>
                  <a:pt x="5314905" y="3472186"/>
                </a:cubicBezTo>
                <a:cubicBezTo>
                  <a:pt x="5318940" y="3472186"/>
                  <a:pt x="5318940" y="3472186"/>
                  <a:pt x="5318940" y="3467574"/>
                </a:cubicBezTo>
                <a:lnTo>
                  <a:pt x="5318940" y="3467574"/>
                </a:lnTo>
                <a:close/>
                <a:moveTo>
                  <a:pt x="5309717" y="3495244"/>
                </a:moveTo>
                <a:cubicBezTo>
                  <a:pt x="5305105" y="3509079"/>
                  <a:pt x="5290694" y="3518302"/>
                  <a:pt x="5272247" y="3523491"/>
                </a:cubicBezTo>
                <a:cubicBezTo>
                  <a:pt x="5281471" y="3505044"/>
                  <a:pt x="5257836" y="3509656"/>
                  <a:pt x="5257836" y="3490633"/>
                </a:cubicBezTo>
                <a:cubicBezTo>
                  <a:pt x="5267059" y="3490633"/>
                  <a:pt x="5276859" y="3490633"/>
                  <a:pt x="5276859" y="3486021"/>
                </a:cubicBezTo>
                <a:cubicBezTo>
                  <a:pt x="5290694" y="3486021"/>
                  <a:pt x="5286083" y="3505044"/>
                  <a:pt x="5309717" y="3495244"/>
                </a:cubicBezTo>
                <a:lnTo>
                  <a:pt x="5309717" y="3495244"/>
                </a:lnTo>
                <a:close/>
                <a:moveTo>
                  <a:pt x="5286083" y="3378800"/>
                </a:moveTo>
                <a:cubicBezTo>
                  <a:pt x="5281471" y="3388024"/>
                  <a:pt x="5281471" y="3392635"/>
                  <a:pt x="5276859" y="3397247"/>
                </a:cubicBezTo>
                <a:cubicBezTo>
                  <a:pt x="5262448" y="3397247"/>
                  <a:pt x="5267059" y="3374189"/>
                  <a:pt x="5286083" y="3378800"/>
                </a:cubicBezTo>
                <a:lnTo>
                  <a:pt x="5286083" y="3378800"/>
                </a:lnTo>
                <a:close/>
                <a:moveTo>
                  <a:pt x="5201343" y="3196641"/>
                </a:moveTo>
                <a:cubicBezTo>
                  <a:pt x="5205955" y="3201253"/>
                  <a:pt x="5205955" y="3205864"/>
                  <a:pt x="5210567" y="3205864"/>
                </a:cubicBezTo>
                <a:cubicBezTo>
                  <a:pt x="5210567" y="3219699"/>
                  <a:pt x="5201343" y="3228922"/>
                  <a:pt x="5186932" y="3234111"/>
                </a:cubicBezTo>
                <a:cubicBezTo>
                  <a:pt x="5177709" y="3224888"/>
                  <a:pt x="5191544" y="3205864"/>
                  <a:pt x="5201343" y="3196641"/>
                </a:cubicBezTo>
                <a:lnTo>
                  <a:pt x="5201343" y="3196641"/>
                </a:lnTo>
                <a:close/>
                <a:moveTo>
                  <a:pt x="5144275" y="3476798"/>
                </a:moveTo>
                <a:cubicBezTo>
                  <a:pt x="5153498" y="3472186"/>
                  <a:pt x="5153498" y="3476798"/>
                  <a:pt x="5158686" y="3481410"/>
                </a:cubicBezTo>
                <a:cubicBezTo>
                  <a:pt x="5186932" y="3439328"/>
                  <a:pt x="5248037" y="3430105"/>
                  <a:pt x="5290694" y="3401859"/>
                </a:cubicBezTo>
                <a:cubicBezTo>
                  <a:pt x="5286083" y="3415694"/>
                  <a:pt x="5281471" y="3424917"/>
                  <a:pt x="5276282" y="3434717"/>
                </a:cubicBezTo>
                <a:cubicBezTo>
                  <a:pt x="5261871" y="3439328"/>
                  <a:pt x="5267059" y="3430105"/>
                  <a:pt x="5252648" y="3434717"/>
                </a:cubicBezTo>
                <a:cubicBezTo>
                  <a:pt x="5252648" y="3443940"/>
                  <a:pt x="5257260" y="3448552"/>
                  <a:pt x="5261871" y="3448552"/>
                </a:cubicBezTo>
                <a:cubicBezTo>
                  <a:pt x="5280894" y="3453163"/>
                  <a:pt x="5276282" y="3430105"/>
                  <a:pt x="5294729" y="3434717"/>
                </a:cubicBezTo>
                <a:cubicBezTo>
                  <a:pt x="5290117" y="3467574"/>
                  <a:pt x="5275706" y="3481410"/>
                  <a:pt x="5247460" y="3486021"/>
                </a:cubicBezTo>
                <a:cubicBezTo>
                  <a:pt x="5242848" y="3490633"/>
                  <a:pt x="5238237" y="3495244"/>
                  <a:pt x="5233048" y="3499856"/>
                </a:cubicBezTo>
                <a:cubicBezTo>
                  <a:pt x="5233048" y="3509079"/>
                  <a:pt x="5237660" y="3499856"/>
                  <a:pt x="5247460" y="3499856"/>
                </a:cubicBezTo>
                <a:cubicBezTo>
                  <a:pt x="5238237" y="3518302"/>
                  <a:pt x="5242848" y="3537325"/>
                  <a:pt x="5256684" y="3541937"/>
                </a:cubicBezTo>
                <a:cubicBezTo>
                  <a:pt x="5261295" y="3555772"/>
                  <a:pt x="5252072" y="3560383"/>
                  <a:pt x="5247460" y="3570183"/>
                </a:cubicBezTo>
                <a:cubicBezTo>
                  <a:pt x="5233048" y="3565572"/>
                  <a:pt x="5223825" y="3547125"/>
                  <a:pt x="5238237" y="3537325"/>
                </a:cubicBezTo>
                <a:cubicBezTo>
                  <a:pt x="5209990" y="3546549"/>
                  <a:pt x="5195579" y="3570183"/>
                  <a:pt x="5167333" y="3574795"/>
                </a:cubicBezTo>
                <a:cubicBezTo>
                  <a:pt x="5162721" y="3574795"/>
                  <a:pt x="5167333" y="3570183"/>
                  <a:pt x="5167333" y="3565572"/>
                </a:cubicBezTo>
                <a:cubicBezTo>
                  <a:pt x="5143698" y="3574795"/>
                  <a:pt x="5129864" y="3584018"/>
                  <a:pt x="5110840" y="3598430"/>
                </a:cubicBezTo>
                <a:cubicBezTo>
                  <a:pt x="5096429" y="3589206"/>
                  <a:pt x="5120064" y="3579983"/>
                  <a:pt x="5125252" y="3575371"/>
                </a:cubicBezTo>
                <a:cubicBezTo>
                  <a:pt x="5106228" y="3556925"/>
                  <a:pt x="5139663" y="3537902"/>
                  <a:pt x="5120640" y="3510232"/>
                </a:cubicBezTo>
                <a:cubicBezTo>
                  <a:pt x="5120640" y="3505620"/>
                  <a:pt x="5101617" y="3519455"/>
                  <a:pt x="5101617" y="3496397"/>
                </a:cubicBezTo>
                <a:cubicBezTo>
                  <a:pt x="5121217" y="3505044"/>
                  <a:pt x="5144275" y="3500432"/>
                  <a:pt x="5144275" y="3476798"/>
                </a:cubicBezTo>
                <a:lnTo>
                  <a:pt x="5144275" y="3476798"/>
                </a:lnTo>
                <a:close/>
                <a:moveTo>
                  <a:pt x="5106805" y="3458351"/>
                </a:moveTo>
                <a:cubicBezTo>
                  <a:pt x="5097582" y="3467574"/>
                  <a:pt x="5083170" y="3458351"/>
                  <a:pt x="5073947" y="3462963"/>
                </a:cubicBezTo>
                <a:cubicBezTo>
                  <a:pt x="5073947" y="3453739"/>
                  <a:pt x="5106805" y="3434717"/>
                  <a:pt x="5106805" y="3458351"/>
                </a:cubicBezTo>
                <a:lnTo>
                  <a:pt x="5106805" y="3458351"/>
                </a:lnTo>
                <a:close/>
                <a:moveTo>
                  <a:pt x="5073947" y="3733320"/>
                </a:moveTo>
                <a:cubicBezTo>
                  <a:pt x="5073947" y="3714873"/>
                  <a:pt x="5054925" y="3714873"/>
                  <a:pt x="5059536" y="3691239"/>
                </a:cubicBezTo>
                <a:cubicBezTo>
                  <a:pt x="5064148" y="3682015"/>
                  <a:pt x="5087782" y="3677404"/>
                  <a:pt x="5097005" y="3686627"/>
                </a:cubicBezTo>
                <a:cubicBezTo>
                  <a:pt x="5111417" y="3686627"/>
                  <a:pt x="5092394" y="3677404"/>
                  <a:pt x="5097005" y="3668180"/>
                </a:cubicBezTo>
                <a:cubicBezTo>
                  <a:pt x="5120640" y="3668180"/>
                  <a:pt x="5125252" y="3654346"/>
                  <a:pt x="5144275" y="3649734"/>
                </a:cubicBezTo>
                <a:cubicBezTo>
                  <a:pt x="5148886" y="3635899"/>
                  <a:pt x="5129864" y="3645122"/>
                  <a:pt x="5135051" y="3631288"/>
                </a:cubicBezTo>
                <a:cubicBezTo>
                  <a:pt x="5139663" y="3622064"/>
                  <a:pt x="5154074" y="3617452"/>
                  <a:pt x="5167909" y="3617452"/>
                </a:cubicBezTo>
                <a:cubicBezTo>
                  <a:pt x="5163298" y="3603617"/>
                  <a:pt x="5163298" y="3594394"/>
                  <a:pt x="5167909" y="3579983"/>
                </a:cubicBezTo>
                <a:cubicBezTo>
                  <a:pt x="5182321" y="3579983"/>
                  <a:pt x="5182321" y="3579983"/>
                  <a:pt x="5182321" y="3579983"/>
                </a:cubicBezTo>
                <a:cubicBezTo>
                  <a:pt x="5182321" y="3593818"/>
                  <a:pt x="5191544" y="3603041"/>
                  <a:pt x="5182321" y="3612841"/>
                </a:cubicBezTo>
                <a:cubicBezTo>
                  <a:pt x="5201343" y="3612841"/>
                  <a:pt x="5201343" y="3594394"/>
                  <a:pt x="5201343" y="3579983"/>
                </a:cubicBezTo>
                <a:cubicBezTo>
                  <a:pt x="5224979" y="3589206"/>
                  <a:pt x="5215755" y="3584595"/>
                  <a:pt x="5244001" y="3579983"/>
                </a:cubicBezTo>
                <a:cubicBezTo>
                  <a:pt x="5244001" y="3593818"/>
                  <a:pt x="5253224" y="3603041"/>
                  <a:pt x="5248613" y="3617452"/>
                </a:cubicBezTo>
                <a:cubicBezTo>
                  <a:pt x="5201343" y="3635899"/>
                  <a:pt x="5196732" y="3687203"/>
                  <a:pt x="5149463" y="3701615"/>
                </a:cubicBezTo>
                <a:cubicBezTo>
                  <a:pt x="5140239" y="3701615"/>
                  <a:pt x="5140239" y="3692391"/>
                  <a:pt x="5130440" y="3687780"/>
                </a:cubicBezTo>
                <a:cubicBezTo>
                  <a:pt x="5111417" y="3725249"/>
                  <a:pt x="5097582" y="3771942"/>
                  <a:pt x="5045701" y="3776554"/>
                </a:cubicBezTo>
                <a:cubicBezTo>
                  <a:pt x="5050313" y="3756954"/>
                  <a:pt x="5073947" y="3756954"/>
                  <a:pt x="5073947" y="3733320"/>
                </a:cubicBezTo>
                <a:lnTo>
                  <a:pt x="5073947" y="3733320"/>
                </a:lnTo>
                <a:close/>
                <a:moveTo>
                  <a:pt x="5026678" y="3290027"/>
                </a:moveTo>
                <a:cubicBezTo>
                  <a:pt x="5041090" y="3299250"/>
                  <a:pt x="5026678" y="3313085"/>
                  <a:pt x="5041090" y="3322885"/>
                </a:cubicBezTo>
                <a:cubicBezTo>
                  <a:pt x="5031866" y="3341331"/>
                  <a:pt x="5012843" y="3345943"/>
                  <a:pt x="4993820" y="3345943"/>
                </a:cubicBezTo>
                <a:cubicBezTo>
                  <a:pt x="4998432" y="3327496"/>
                  <a:pt x="4984597" y="3327496"/>
                  <a:pt x="4974797" y="3322885"/>
                </a:cubicBezTo>
                <a:cubicBezTo>
                  <a:pt x="4979409" y="3303861"/>
                  <a:pt x="4998432" y="3290027"/>
                  <a:pt x="5026678" y="3290027"/>
                </a:cubicBezTo>
                <a:lnTo>
                  <a:pt x="5026678" y="3290027"/>
                </a:lnTo>
                <a:close/>
                <a:moveTo>
                  <a:pt x="4970186" y="3401859"/>
                </a:moveTo>
                <a:cubicBezTo>
                  <a:pt x="4970186" y="3406471"/>
                  <a:pt x="4979409" y="3420305"/>
                  <a:pt x="4970186" y="3420305"/>
                </a:cubicBezTo>
                <a:cubicBezTo>
                  <a:pt x="4970186" y="3429529"/>
                  <a:pt x="4979409" y="3415694"/>
                  <a:pt x="4993820" y="3420305"/>
                </a:cubicBezTo>
                <a:cubicBezTo>
                  <a:pt x="4993820" y="3406471"/>
                  <a:pt x="4984597" y="3406471"/>
                  <a:pt x="4984597" y="3392059"/>
                </a:cubicBezTo>
                <a:cubicBezTo>
                  <a:pt x="4993820" y="3382836"/>
                  <a:pt x="5012843" y="3378224"/>
                  <a:pt x="5012843" y="3354590"/>
                </a:cubicBezTo>
                <a:cubicBezTo>
                  <a:pt x="5031866" y="3354590"/>
                  <a:pt x="5031866" y="3349978"/>
                  <a:pt x="5045701" y="3354590"/>
                </a:cubicBezTo>
                <a:cubicBezTo>
                  <a:pt x="5045701" y="3377648"/>
                  <a:pt x="5036478" y="3377648"/>
                  <a:pt x="5036478" y="3392059"/>
                </a:cubicBezTo>
                <a:cubicBezTo>
                  <a:pt x="5027255" y="3392059"/>
                  <a:pt x="5022066" y="3387447"/>
                  <a:pt x="5008231" y="3387447"/>
                </a:cubicBezTo>
                <a:cubicBezTo>
                  <a:pt x="5008231" y="3401282"/>
                  <a:pt x="5012843" y="3405894"/>
                  <a:pt x="5022643" y="3405894"/>
                </a:cubicBezTo>
                <a:cubicBezTo>
                  <a:pt x="5022643" y="3419729"/>
                  <a:pt x="5013420" y="3419729"/>
                  <a:pt x="5008231" y="3428952"/>
                </a:cubicBezTo>
                <a:cubicBezTo>
                  <a:pt x="5003620" y="3424340"/>
                  <a:pt x="5003620" y="3419729"/>
                  <a:pt x="5003620" y="3415117"/>
                </a:cubicBezTo>
                <a:cubicBezTo>
                  <a:pt x="4989209" y="3419729"/>
                  <a:pt x="4994397" y="3428952"/>
                  <a:pt x="4994397" y="3443363"/>
                </a:cubicBezTo>
                <a:cubicBezTo>
                  <a:pt x="4979986" y="3452587"/>
                  <a:pt x="4979986" y="3480833"/>
                  <a:pt x="4951739" y="3466422"/>
                </a:cubicBezTo>
                <a:cubicBezTo>
                  <a:pt x="4956350" y="3461810"/>
                  <a:pt x="4960962" y="3457198"/>
                  <a:pt x="4960962" y="3447975"/>
                </a:cubicBezTo>
                <a:cubicBezTo>
                  <a:pt x="4951739" y="3438752"/>
                  <a:pt x="4946551" y="3452587"/>
                  <a:pt x="4937328" y="3452587"/>
                </a:cubicBezTo>
                <a:cubicBezTo>
                  <a:pt x="4913693" y="3430105"/>
                  <a:pt x="4946551" y="3407047"/>
                  <a:pt x="4970186" y="3401859"/>
                </a:cubicBezTo>
                <a:lnTo>
                  <a:pt x="4970186" y="3401859"/>
                </a:lnTo>
                <a:close/>
                <a:moveTo>
                  <a:pt x="4951163" y="3252557"/>
                </a:moveTo>
                <a:cubicBezTo>
                  <a:pt x="4936752" y="3257169"/>
                  <a:pt x="4936752" y="3247946"/>
                  <a:pt x="4922917" y="3252557"/>
                </a:cubicBezTo>
                <a:cubicBezTo>
                  <a:pt x="4918305" y="3234111"/>
                  <a:pt x="4937328" y="3238722"/>
                  <a:pt x="4937328" y="3224311"/>
                </a:cubicBezTo>
                <a:cubicBezTo>
                  <a:pt x="4899858" y="3242757"/>
                  <a:pt x="4904470" y="3299250"/>
                  <a:pt x="4861813" y="3308473"/>
                </a:cubicBezTo>
                <a:cubicBezTo>
                  <a:pt x="4847401" y="3299250"/>
                  <a:pt x="4871036" y="3285415"/>
                  <a:pt x="4857201" y="3280227"/>
                </a:cubicBezTo>
                <a:cubicBezTo>
                  <a:pt x="4819731" y="3280227"/>
                  <a:pt x="4828954" y="3331532"/>
                  <a:pt x="4790908" y="3331532"/>
                </a:cubicBezTo>
                <a:cubicBezTo>
                  <a:pt x="4786297" y="3313085"/>
                  <a:pt x="4809932" y="3303285"/>
                  <a:pt x="4786297" y="3313085"/>
                </a:cubicBezTo>
                <a:cubicBezTo>
                  <a:pt x="4781685" y="3284839"/>
                  <a:pt x="4800708" y="3290027"/>
                  <a:pt x="4809932" y="3280227"/>
                </a:cubicBezTo>
                <a:cubicBezTo>
                  <a:pt x="4805320" y="3266392"/>
                  <a:pt x="4800708" y="3284839"/>
                  <a:pt x="4790908" y="3280227"/>
                </a:cubicBezTo>
                <a:cubicBezTo>
                  <a:pt x="4795520" y="3257169"/>
                  <a:pt x="4828378" y="3251981"/>
                  <a:pt x="4805320" y="3219699"/>
                </a:cubicBezTo>
                <a:cubicBezTo>
                  <a:pt x="4814543" y="3219699"/>
                  <a:pt x="4824343" y="3219699"/>
                  <a:pt x="4824343" y="3215088"/>
                </a:cubicBezTo>
                <a:cubicBezTo>
                  <a:pt x="4838754" y="3219699"/>
                  <a:pt x="4824343" y="3228922"/>
                  <a:pt x="4824343" y="3238146"/>
                </a:cubicBezTo>
                <a:cubicBezTo>
                  <a:pt x="4838754" y="3247369"/>
                  <a:pt x="4838754" y="3233534"/>
                  <a:pt x="4857201" y="3233534"/>
                </a:cubicBezTo>
                <a:cubicBezTo>
                  <a:pt x="4894670" y="3256593"/>
                  <a:pt x="4918305" y="3200676"/>
                  <a:pt x="4956350" y="3196065"/>
                </a:cubicBezTo>
                <a:cubicBezTo>
                  <a:pt x="4941939" y="3220276"/>
                  <a:pt x="4965574" y="3229499"/>
                  <a:pt x="4951163" y="3252557"/>
                </a:cubicBezTo>
                <a:lnTo>
                  <a:pt x="4951163" y="3252557"/>
                </a:lnTo>
                <a:close/>
                <a:moveTo>
                  <a:pt x="5031289" y="3131502"/>
                </a:moveTo>
                <a:cubicBezTo>
                  <a:pt x="5022066" y="3136114"/>
                  <a:pt x="5022066" y="3131502"/>
                  <a:pt x="5016878" y="3131502"/>
                </a:cubicBezTo>
                <a:cubicBezTo>
                  <a:pt x="5016878" y="3117667"/>
                  <a:pt x="5021490" y="3113055"/>
                  <a:pt x="5035901" y="3117667"/>
                </a:cubicBezTo>
                <a:cubicBezTo>
                  <a:pt x="5035901" y="3126890"/>
                  <a:pt x="5031289" y="3126890"/>
                  <a:pt x="5031289" y="3131502"/>
                </a:cubicBezTo>
                <a:lnTo>
                  <a:pt x="5031289" y="3131502"/>
                </a:lnTo>
                <a:close/>
                <a:moveTo>
                  <a:pt x="5031289" y="2394217"/>
                </a:moveTo>
                <a:cubicBezTo>
                  <a:pt x="5035901" y="2384994"/>
                  <a:pt x="5040513" y="2375771"/>
                  <a:pt x="5054925" y="2380382"/>
                </a:cubicBezTo>
                <a:cubicBezTo>
                  <a:pt x="5054925" y="2389606"/>
                  <a:pt x="5035901" y="2398829"/>
                  <a:pt x="5031289" y="2394217"/>
                </a:cubicBezTo>
                <a:lnTo>
                  <a:pt x="5031289" y="2394217"/>
                </a:lnTo>
                <a:close/>
                <a:moveTo>
                  <a:pt x="5186932" y="2646128"/>
                </a:moveTo>
                <a:cubicBezTo>
                  <a:pt x="5186932" y="2659963"/>
                  <a:pt x="5177709" y="2664574"/>
                  <a:pt x="5163298" y="2664574"/>
                </a:cubicBezTo>
                <a:cubicBezTo>
                  <a:pt x="5167909" y="2659963"/>
                  <a:pt x="5172521" y="2646128"/>
                  <a:pt x="5186932" y="2646128"/>
                </a:cubicBezTo>
                <a:lnTo>
                  <a:pt x="5186932" y="2646128"/>
                </a:lnTo>
                <a:close/>
                <a:moveTo>
                  <a:pt x="5177709" y="3042728"/>
                </a:moveTo>
                <a:cubicBezTo>
                  <a:pt x="5177709" y="3028893"/>
                  <a:pt x="5177709" y="3019670"/>
                  <a:pt x="5182321" y="3009870"/>
                </a:cubicBezTo>
                <a:cubicBezTo>
                  <a:pt x="5196732" y="3009870"/>
                  <a:pt x="5196732" y="3019093"/>
                  <a:pt x="5205955" y="3014482"/>
                </a:cubicBezTo>
                <a:cubicBezTo>
                  <a:pt x="5205955" y="3033505"/>
                  <a:pt x="5191544" y="3038116"/>
                  <a:pt x="5177709" y="3042728"/>
                </a:cubicBezTo>
                <a:lnTo>
                  <a:pt x="5177709" y="3042728"/>
                </a:lnTo>
                <a:close/>
                <a:moveTo>
                  <a:pt x="5139663" y="2753348"/>
                </a:moveTo>
                <a:cubicBezTo>
                  <a:pt x="5139663" y="2711267"/>
                  <a:pt x="5182321" y="2692821"/>
                  <a:pt x="5215178" y="2697432"/>
                </a:cubicBezTo>
                <a:cubicBezTo>
                  <a:pt x="5201343" y="2725102"/>
                  <a:pt x="5172521" y="2744125"/>
                  <a:pt x="5139663" y="2753348"/>
                </a:cubicBezTo>
                <a:lnTo>
                  <a:pt x="5139663" y="2753348"/>
                </a:lnTo>
                <a:close/>
                <a:moveTo>
                  <a:pt x="5305105" y="2328502"/>
                </a:moveTo>
                <a:cubicBezTo>
                  <a:pt x="5305105" y="2342337"/>
                  <a:pt x="5300494" y="2361360"/>
                  <a:pt x="5281471" y="2361360"/>
                </a:cubicBezTo>
                <a:cubicBezTo>
                  <a:pt x="5276282" y="2337725"/>
                  <a:pt x="5286083" y="2323890"/>
                  <a:pt x="5305105" y="2328502"/>
                </a:cubicBezTo>
                <a:lnTo>
                  <a:pt x="5305105" y="2328502"/>
                </a:lnTo>
                <a:close/>
                <a:moveTo>
                  <a:pt x="5314329" y="2426499"/>
                </a:moveTo>
                <a:cubicBezTo>
                  <a:pt x="5314329" y="2459357"/>
                  <a:pt x="5286083" y="2463968"/>
                  <a:pt x="5267059" y="2477803"/>
                </a:cubicBezTo>
                <a:cubicBezTo>
                  <a:pt x="5262448" y="2468580"/>
                  <a:pt x="5257836" y="2459357"/>
                  <a:pt x="5257836" y="2444945"/>
                </a:cubicBezTo>
                <a:cubicBezTo>
                  <a:pt x="5290694" y="2450133"/>
                  <a:pt x="5290694" y="2412664"/>
                  <a:pt x="5314329" y="2426499"/>
                </a:cubicBezTo>
                <a:lnTo>
                  <a:pt x="5314329" y="2426499"/>
                </a:lnTo>
                <a:close/>
                <a:moveTo>
                  <a:pt x="5427314" y="2702044"/>
                </a:moveTo>
                <a:cubicBezTo>
                  <a:pt x="5412902" y="2697432"/>
                  <a:pt x="5427314" y="2669186"/>
                  <a:pt x="5446336" y="2673797"/>
                </a:cubicBezTo>
                <a:cubicBezTo>
                  <a:pt x="5446336" y="2688209"/>
                  <a:pt x="5431925" y="2692821"/>
                  <a:pt x="5427314" y="2702044"/>
                </a:cubicBezTo>
                <a:lnTo>
                  <a:pt x="5427314" y="2702044"/>
                </a:lnTo>
                <a:close/>
                <a:moveTo>
                  <a:pt x="5427314" y="2585600"/>
                </a:moveTo>
                <a:cubicBezTo>
                  <a:pt x="5427314" y="2669762"/>
                  <a:pt x="5337963" y="2688209"/>
                  <a:pt x="5276282" y="2697432"/>
                </a:cubicBezTo>
                <a:cubicBezTo>
                  <a:pt x="5276282" y="2683597"/>
                  <a:pt x="5267059" y="2674374"/>
                  <a:pt x="5276282" y="2664574"/>
                </a:cubicBezTo>
                <a:cubicBezTo>
                  <a:pt x="5261871" y="2664574"/>
                  <a:pt x="5252648" y="2687633"/>
                  <a:pt x="5238813" y="2673797"/>
                </a:cubicBezTo>
                <a:cubicBezTo>
                  <a:pt x="5257836" y="2655351"/>
                  <a:pt x="5281471" y="2645551"/>
                  <a:pt x="5286083" y="2613270"/>
                </a:cubicBezTo>
                <a:cubicBezTo>
                  <a:pt x="5309717" y="2617882"/>
                  <a:pt x="5305105" y="2594823"/>
                  <a:pt x="5323552" y="2590212"/>
                </a:cubicBezTo>
                <a:cubicBezTo>
                  <a:pt x="5337963" y="2585600"/>
                  <a:pt x="5328163" y="2604047"/>
                  <a:pt x="5342575" y="2604047"/>
                </a:cubicBezTo>
                <a:cubicBezTo>
                  <a:pt x="5370821" y="2571189"/>
                  <a:pt x="5418091" y="2538907"/>
                  <a:pt x="5455560" y="2561965"/>
                </a:cubicBezTo>
                <a:cubicBezTo>
                  <a:pt x="5446336" y="2566577"/>
                  <a:pt x="5441725" y="2585600"/>
                  <a:pt x="5427314" y="2585600"/>
                </a:cubicBezTo>
                <a:lnTo>
                  <a:pt x="5427314" y="2585600"/>
                </a:lnTo>
                <a:close/>
                <a:moveTo>
                  <a:pt x="5460171" y="2561965"/>
                </a:moveTo>
                <a:cubicBezTo>
                  <a:pt x="5455560" y="2538907"/>
                  <a:pt x="5483806" y="2548131"/>
                  <a:pt x="5474583" y="2519884"/>
                </a:cubicBezTo>
                <a:cubicBezTo>
                  <a:pt x="5493606" y="2519884"/>
                  <a:pt x="5493606" y="2519884"/>
                  <a:pt x="5493606" y="2519884"/>
                </a:cubicBezTo>
                <a:cubicBezTo>
                  <a:pt x="5493606" y="2543519"/>
                  <a:pt x="5474583" y="2552742"/>
                  <a:pt x="5460171" y="2561965"/>
                </a:cubicBezTo>
                <a:lnTo>
                  <a:pt x="5460171" y="2561965"/>
                </a:lnTo>
                <a:close/>
                <a:moveTo>
                  <a:pt x="5559322" y="2524496"/>
                </a:moveTo>
                <a:cubicBezTo>
                  <a:pt x="5554710" y="2538331"/>
                  <a:pt x="5550098" y="2542943"/>
                  <a:pt x="5540299" y="2542943"/>
                </a:cubicBezTo>
                <a:cubicBezTo>
                  <a:pt x="5540299" y="2534296"/>
                  <a:pt x="5545487" y="2524496"/>
                  <a:pt x="5559322" y="2524496"/>
                </a:cubicBezTo>
                <a:lnTo>
                  <a:pt x="5559322" y="2524496"/>
                </a:lnTo>
                <a:close/>
                <a:moveTo>
                  <a:pt x="5550098" y="2365971"/>
                </a:moveTo>
                <a:cubicBezTo>
                  <a:pt x="5545487" y="2356748"/>
                  <a:pt x="5550098" y="2347525"/>
                  <a:pt x="5554710" y="2342913"/>
                </a:cubicBezTo>
                <a:cubicBezTo>
                  <a:pt x="5563933" y="2342913"/>
                  <a:pt x="5563933" y="2352136"/>
                  <a:pt x="5573733" y="2347525"/>
                </a:cubicBezTo>
                <a:cubicBezTo>
                  <a:pt x="5573733" y="2361360"/>
                  <a:pt x="5563933" y="2365971"/>
                  <a:pt x="5550098" y="2365971"/>
                </a:cubicBezTo>
                <a:lnTo>
                  <a:pt x="5550098" y="2365971"/>
                </a:lnTo>
                <a:close/>
                <a:moveTo>
                  <a:pt x="5243425" y="3453739"/>
                </a:moveTo>
                <a:cubicBezTo>
                  <a:pt x="5224402" y="3458351"/>
                  <a:pt x="5238813" y="3476798"/>
                  <a:pt x="5248037" y="3486597"/>
                </a:cubicBezTo>
                <a:cubicBezTo>
                  <a:pt x="5248037" y="3477374"/>
                  <a:pt x="5252648" y="3477374"/>
                  <a:pt x="5252648" y="3468151"/>
                </a:cubicBezTo>
                <a:cubicBezTo>
                  <a:pt x="5248037" y="3462963"/>
                  <a:pt x="5243425" y="3462963"/>
                  <a:pt x="5243425" y="3453739"/>
                </a:cubicBezTo>
                <a:lnTo>
                  <a:pt x="5243425" y="3453739"/>
                </a:lnTo>
                <a:close/>
                <a:moveTo>
                  <a:pt x="3300775" y="5017083"/>
                </a:moveTo>
                <a:cubicBezTo>
                  <a:pt x="3296163" y="5030918"/>
                  <a:pt x="3309998" y="5026306"/>
                  <a:pt x="3309998" y="5030918"/>
                </a:cubicBezTo>
                <a:cubicBezTo>
                  <a:pt x="3319221" y="5017083"/>
                  <a:pt x="3357268" y="5021694"/>
                  <a:pt x="3371102" y="5012471"/>
                </a:cubicBezTo>
                <a:cubicBezTo>
                  <a:pt x="3348044" y="4984225"/>
                  <a:pt x="3333633" y="5012471"/>
                  <a:pt x="3300775" y="5017083"/>
                </a:cubicBezTo>
                <a:lnTo>
                  <a:pt x="3300775" y="5017083"/>
                </a:lnTo>
                <a:close/>
                <a:moveTo>
                  <a:pt x="4371250" y="410640"/>
                </a:moveTo>
                <a:cubicBezTo>
                  <a:pt x="4418519" y="406028"/>
                  <a:pt x="4394885" y="387005"/>
                  <a:pt x="4371250" y="410640"/>
                </a:cubicBezTo>
                <a:lnTo>
                  <a:pt x="4371250" y="410640"/>
                </a:lnTo>
                <a:close/>
                <a:moveTo>
                  <a:pt x="5408290" y="741524"/>
                </a:moveTo>
                <a:cubicBezTo>
                  <a:pt x="5389268" y="736913"/>
                  <a:pt x="5356410" y="764582"/>
                  <a:pt x="5380044" y="778994"/>
                </a:cubicBezTo>
                <a:cubicBezTo>
                  <a:pt x="5389268" y="769770"/>
                  <a:pt x="5384656" y="746136"/>
                  <a:pt x="5408290" y="746136"/>
                </a:cubicBezTo>
                <a:cubicBezTo>
                  <a:pt x="5408290" y="746712"/>
                  <a:pt x="5413479" y="741524"/>
                  <a:pt x="5408290" y="741524"/>
                </a:cubicBezTo>
                <a:lnTo>
                  <a:pt x="5408290" y="741524"/>
                </a:lnTo>
                <a:close/>
                <a:moveTo>
                  <a:pt x="4522281" y="844709"/>
                </a:moveTo>
                <a:cubicBezTo>
                  <a:pt x="4531504" y="816463"/>
                  <a:pt x="4578773" y="793405"/>
                  <a:pt x="4602408" y="811852"/>
                </a:cubicBezTo>
                <a:cubicBezTo>
                  <a:pt x="4626043" y="788793"/>
                  <a:pt x="4682535" y="774382"/>
                  <a:pt x="4687147" y="746712"/>
                </a:cubicBezTo>
                <a:cubicBezTo>
                  <a:pt x="4616243" y="751324"/>
                  <a:pt x="4578773" y="802628"/>
                  <a:pt x="4512481" y="821651"/>
                </a:cubicBezTo>
                <a:cubicBezTo>
                  <a:pt x="4512481" y="830298"/>
                  <a:pt x="4512481" y="840098"/>
                  <a:pt x="4522281" y="844709"/>
                </a:cubicBezTo>
                <a:lnTo>
                  <a:pt x="4522281" y="844709"/>
                </a:lnTo>
                <a:close/>
                <a:moveTo>
                  <a:pt x="5431925" y="1175594"/>
                </a:moveTo>
                <a:cubicBezTo>
                  <a:pt x="5431925" y="1161759"/>
                  <a:pt x="5446336" y="1157147"/>
                  <a:pt x="5455560" y="1147348"/>
                </a:cubicBezTo>
                <a:cubicBezTo>
                  <a:pt x="5441149" y="1138124"/>
                  <a:pt x="5427314" y="1128901"/>
                  <a:pt x="5408290" y="1128901"/>
                </a:cubicBezTo>
                <a:cubicBezTo>
                  <a:pt x="5412902" y="1151959"/>
                  <a:pt x="5427314" y="1161759"/>
                  <a:pt x="5436537" y="1157147"/>
                </a:cubicBezTo>
                <a:cubicBezTo>
                  <a:pt x="5431925" y="1166371"/>
                  <a:pt x="5413479" y="1170982"/>
                  <a:pt x="5431925" y="1175594"/>
                </a:cubicBezTo>
                <a:lnTo>
                  <a:pt x="5431925" y="1175594"/>
                </a:lnTo>
                <a:close/>
                <a:moveTo>
                  <a:pt x="5621002" y="1544524"/>
                </a:moveTo>
                <a:cubicBezTo>
                  <a:pt x="5644637" y="1535301"/>
                  <a:pt x="5658472" y="1526078"/>
                  <a:pt x="5672883" y="1511667"/>
                </a:cubicBezTo>
                <a:cubicBezTo>
                  <a:pt x="5658472" y="1521466"/>
                  <a:pt x="5615814" y="1526078"/>
                  <a:pt x="5621002" y="1544524"/>
                </a:cubicBezTo>
                <a:lnTo>
                  <a:pt x="5621002" y="1544524"/>
                </a:lnTo>
                <a:close/>
                <a:moveTo>
                  <a:pt x="5747822" y="1749742"/>
                </a:moveTo>
                <a:cubicBezTo>
                  <a:pt x="5766845" y="1749742"/>
                  <a:pt x="5790480" y="1758965"/>
                  <a:pt x="5804315" y="1731295"/>
                </a:cubicBezTo>
                <a:cubicBezTo>
                  <a:pt x="5789903" y="1726684"/>
                  <a:pt x="5780680" y="1745130"/>
                  <a:pt x="5776068" y="1731295"/>
                </a:cubicBezTo>
                <a:cubicBezTo>
                  <a:pt x="5790480" y="1726684"/>
                  <a:pt x="5799703" y="1717460"/>
                  <a:pt x="5808926" y="1712849"/>
                </a:cubicBezTo>
                <a:cubicBezTo>
                  <a:pt x="5794515" y="1717460"/>
                  <a:pt x="5780680" y="1717460"/>
                  <a:pt x="5766268" y="1708237"/>
                </a:cubicBezTo>
                <a:cubicBezTo>
                  <a:pt x="5766845" y="1726684"/>
                  <a:pt x="5747822" y="1731295"/>
                  <a:pt x="5747822" y="1749742"/>
                </a:cubicBezTo>
                <a:lnTo>
                  <a:pt x="5747822" y="1749742"/>
                </a:lnTo>
                <a:close/>
                <a:moveTo>
                  <a:pt x="5479195" y="1764153"/>
                </a:moveTo>
                <a:cubicBezTo>
                  <a:pt x="5516664" y="1764153"/>
                  <a:pt x="5526464" y="1722072"/>
                  <a:pt x="5559322" y="1731295"/>
                </a:cubicBezTo>
                <a:cubicBezTo>
                  <a:pt x="5540299" y="1707661"/>
                  <a:pt x="5498217" y="1749742"/>
                  <a:pt x="5479195" y="1764153"/>
                </a:cubicBezTo>
                <a:lnTo>
                  <a:pt x="5479195" y="1764153"/>
                </a:lnTo>
                <a:close/>
                <a:moveTo>
                  <a:pt x="5729376" y="1745130"/>
                </a:moveTo>
                <a:cubicBezTo>
                  <a:pt x="5720152" y="1745130"/>
                  <a:pt x="5668271" y="1735907"/>
                  <a:pt x="5663084" y="1773377"/>
                </a:cubicBezTo>
                <a:cubicBezTo>
                  <a:pt x="5677495" y="1773377"/>
                  <a:pt x="5691329" y="1773377"/>
                  <a:pt x="5695941" y="1787211"/>
                </a:cubicBezTo>
                <a:cubicBezTo>
                  <a:pt x="5676918" y="1791823"/>
                  <a:pt x="5672307" y="1805658"/>
                  <a:pt x="5653283" y="1805658"/>
                </a:cubicBezTo>
                <a:cubicBezTo>
                  <a:pt x="5662506" y="1814881"/>
                  <a:pt x="5681530" y="1796435"/>
                  <a:pt x="5695941" y="1787211"/>
                </a:cubicBezTo>
                <a:cubicBezTo>
                  <a:pt x="5710352" y="1787211"/>
                  <a:pt x="5719576" y="1787211"/>
                  <a:pt x="5719576" y="1777988"/>
                </a:cubicBezTo>
                <a:cubicBezTo>
                  <a:pt x="5714964" y="1773377"/>
                  <a:pt x="5700553" y="1782600"/>
                  <a:pt x="5700553" y="1773377"/>
                </a:cubicBezTo>
                <a:cubicBezTo>
                  <a:pt x="5701129" y="1754354"/>
                  <a:pt x="5724187" y="1759542"/>
                  <a:pt x="5729376" y="1745130"/>
                </a:cubicBezTo>
                <a:lnTo>
                  <a:pt x="5729376" y="1745130"/>
                </a:lnTo>
                <a:close/>
                <a:moveTo>
                  <a:pt x="5974369" y="1875985"/>
                </a:moveTo>
                <a:cubicBezTo>
                  <a:pt x="5983591" y="1847739"/>
                  <a:pt x="6007226" y="1824681"/>
                  <a:pt x="6045273" y="1824681"/>
                </a:cubicBezTo>
                <a:cubicBezTo>
                  <a:pt x="6059684" y="1806234"/>
                  <a:pt x="6087930" y="1796435"/>
                  <a:pt x="6068906" y="1801623"/>
                </a:cubicBezTo>
                <a:cubicBezTo>
                  <a:pt x="6045273" y="1806234"/>
                  <a:pt x="5951310" y="1862150"/>
                  <a:pt x="5917876" y="1852927"/>
                </a:cubicBezTo>
                <a:cubicBezTo>
                  <a:pt x="5917876" y="1857539"/>
                  <a:pt x="5932287" y="1857539"/>
                  <a:pt x="5927100" y="1866762"/>
                </a:cubicBezTo>
                <a:cubicBezTo>
                  <a:pt x="5908076" y="1866762"/>
                  <a:pt x="5908076" y="1880597"/>
                  <a:pt x="5898853" y="1889820"/>
                </a:cubicBezTo>
                <a:cubicBezTo>
                  <a:pt x="5922488" y="1899043"/>
                  <a:pt x="5936899" y="1866762"/>
                  <a:pt x="5974369" y="1875985"/>
                </a:cubicBezTo>
                <a:lnTo>
                  <a:pt x="5974369" y="1875985"/>
                </a:lnTo>
                <a:close/>
                <a:moveTo>
                  <a:pt x="5799703" y="1866762"/>
                </a:moveTo>
                <a:cubicBezTo>
                  <a:pt x="5795091" y="1871374"/>
                  <a:pt x="5780680" y="1871374"/>
                  <a:pt x="5780680" y="1862150"/>
                </a:cubicBezTo>
                <a:cubicBezTo>
                  <a:pt x="5780680" y="1852927"/>
                  <a:pt x="5799703" y="1857539"/>
                  <a:pt x="5799703" y="1848316"/>
                </a:cubicBezTo>
                <a:cubicBezTo>
                  <a:pt x="5795091" y="1848316"/>
                  <a:pt x="5795091" y="1839092"/>
                  <a:pt x="5795091" y="1834481"/>
                </a:cubicBezTo>
                <a:cubicBezTo>
                  <a:pt x="5780680" y="1839092"/>
                  <a:pt x="5771456" y="1839092"/>
                  <a:pt x="5766845" y="1829869"/>
                </a:cubicBezTo>
                <a:cubicBezTo>
                  <a:pt x="5752434" y="1843704"/>
                  <a:pt x="5705741" y="1852927"/>
                  <a:pt x="5743210" y="1852927"/>
                </a:cubicBezTo>
                <a:cubicBezTo>
                  <a:pt x="5733987" y="1857539"/>
                  <a:pt x="5724187" y="1857539"/>
                  <a:pt x="5724187" y="1871374"/>
                </a:cubicBezTo>
                <a:cubicBezTo>
                  <a:pt x="5733411" y="1871374"/>
                  <a:pt x="5738599" y="1866762"/>
                  <a:pt x="5738599" y="1871374"/>
                </a:cubicBezTo>
                <a:cubicBezTo>
                  <a:pt x="5738599" y="1885209"/>
                  <a:pt x="5724187" y="1889820"/>
                  <a:pt x="5724187" y="1904232"/>
                </a:cubicBezTo>
                <a:cubicBezTo>
                  <a:pt x="5747822" y="1908843"/>
                  <a:pt x="5795091" y="1904232"/>
                  <a:pt x="5799703" y="1866762"/>
                </a:cubicBezTo>
                <a:lnTo>
                  <a:pt x="5799703" y="1866762"/>
                </a:lnTo>
                <a:close/>
                <a:moveTo>
                  <a:pt x="5799703" y="1862150"/>
                </a:moveTo>
                <a:lnTo>
                  <a:pt x="5799703" y="1866762"/>
                </a:lnTo>
                <a:lnTo>
                  <a:pt x="5799703" y="1862150"/>
                </a:lnTo>
                <a:lnTo>
                  <a:pt x="5799703" y="1862150"/>
                </a:lnTo>
                <a:close/>
                <a:moveTo>
                  <a:pt x="5870607" y="1918067"/>
                </a:moveTo>
                <a:cubicBezTo>
                  <a:pt x="5865995" y="1908843"/>
                  <a:pt x="5870607" y="1899620"/>
                  <a:pt x="5875219" y="1899620"/>
                </a:cubicBezTo>
                <a:cubicBezTo>
                  <a:pt x="5889630" y="1904232"/>
                  <a:pt x="5894241" y="1881173"/>
                  <a:pt x="5884441" y="1895008"/>
                </a:cubicBezTo>
                <a:cubicBezTo>
                  <a:pt x="5860807" y="1899620"/>
                  <a:pt x="5841784" y="1913455"/>
                  <a:pt x="5818149" y="1923255"/>
                </a:cubicBezTo>
                <a:cubicBezTo>
                  <a:pt x="5837749" y="1936513"/>
                  <a:pt x="5851584" y="1904232"/>
                  <a:pt x="5870607" y="1918067"/>
                </a:cubicBezTo>
                <a:lnTo>
                  <a:pt x="5870607" y="1918067"/>
                </a:lnTo>
                <a:close/>
                <a:moveTo>
                  <a:pt x="5502829" y="1950348"/>
                </a:moveTo>
                <a:cubicBezTo>
                  <a:pt x="5521852" y="1941125"/>
                  <a:pt x="5540299" y="1931901"/>
                  <a:pt x="5554710" y="1917490"/>
                </a:cubicBezTo>
                <a:cubicBezTo>
                  <a:pt x="5535687" y="1927290"/>
                  <a:pt x="5512052" y="1931901"/>
                  <a:pt x="5502829" y="1950348"/>
                </a:cubicBezTo>
                <a:lnTo>
                  <a:pt x="5502829" y="1950348"/>
                </a:lnTo>
                <a:close/>
                <a:moveTo>
                  <a:pt x="5356410" y="1969371"/>
                </a:moveTo>
                <a:cubicBezTo>
                  <a:pt x="5328163" y="1964759"/>
                  <a:pt x="5313752" y="1997617"/>
                  <a:pt x="5295306" y="1983206"/>
                </a:cubicBezTo>
                <a:cubicBezTo>
                  <a:pt x="5295306" y="1969371"/>
                  <a:pt x="5318940" y="1973982"/>
                  <a:pt x="5318940" y="1960148"/>
                </a:cubicBezTo>
                <a:cubicBezTo>
                  <a:pt x="5295306" y="1950924"/>
                  <a:pt x="5234202" y="1960148"/>
                  <a:pt x="5224402" y="1993006"/>
                </a:cubicBezTo>
                <a:cubicBezTo>
                  <a:pt x="5238813" y="1997617"/>
                  <a:pt x="5261871" y="2011452"/>
                  <a:pt x="5252648" y="2025863"/>
                </a:cubicBezTo>
                <a:cubicBezTo>
                  <a:pt x="5267059" y="2030475"/>
                  <a:pt x="5280894" y="2012028"/>
                  <a:pt x="5285506" y="2021252"/>
                </a:cubicBezTo>
                <a:cubicBezTo>
                  <a:pt x="5280894" y="2025863"/>
                  <a:pt x="5276282" y="2030475"/>
                  <a:pt x="5271095" y="2035087"/>
                </a:cubicBezTo>
                <a:cubicBezTo>
                  <a:pt x="5252072" y="2021252"/>
                  <a:pt x="5223825" y="2063333"/>
                  <a:pt x="5204803" y="2077168"/>
                </a:cubicBezTo>
                <a:cubicBezTo>
                  <a:pt x="5219214" y="2077168"/>
                  <a:pt x="5233048" y="2072556"/>
                  <a:pt x="5228437" y="2091003"/>
                </a:cubicBezTo>
                <a:cubicBezTo>
                  <a:pt x="5214026" y="2091003"/>
                  <a:pt x="5209414" y="2077168"/>
                  <a:pt x="5200191" y="2091003"/>
                </a:cubicBezTo>
                <a:cubicBezTo>
                  <a:pt x="5200191" y="2104838"/>
                  <a:pt x="5200191" y="2114061"/>
                  <a:pt x="5209414" y="2123861"/>
                </a:cubicBezTo>
                <a:cubicBezTo>
                  <a:pt x="5233048" y="2100802"/>
                  <a:pt x="5270518" y="2100802"/>
                  <a:pt x="5280318" y="2067945"/>
                </a:cubicBezTo>
                <a:cubicBezTo>
                  <a:pt x="5294729" y="2067945"/>
                  <a:pt x="5313176" y="2049498"/>
                  <a:pt x="5299341" y="2044886"/>
                </a:cubicBezTo>
                <a:cubicBezTo>
                  <a:pt x="5290117" y="2054110"/>
                  <a:pt x="5280318" y="2063333"/>
                  <a:pt x="5266483" y="2067945"/>
                </a:cubicBezTo>
                <a:cubicBezTo>
                  <a:pt x="5266483" y="2063333"/>
                  <a:pt x="5261871" y="2063333"/>
                  <a:pt x="5261871" y="2058721"/>
                </a:cubicBezTo>
                <a:cubicBezTo>
                  <a:pt x="5266483" y="2054110"/>
                  <a:pt x="5266483" y="2049498"/>
                  <a:pt x="5271095" y="2044886"/>
                </a:cubicBezTo>
                <a:cubicBezTo>
                  <a:pt x="5275706" y="2058721"/>
                  <a:pt x="5285506" y="2040275"/>
                  <a:pt x="5299341" y="2044886"/>
                </a:cubicBezTo>
                <a:cubicBezTo>
                  <a:pt x="5299341" y="2031051"/>
                  <a:pt x="5299341" y="2031051"/>
                  <a:pt x="5308564" y="2016640"/>
                </a:cubicBezTo>
                <a:cubicBezTo>
                  <a:pt x="5299341" y="2007417"/>
                  <a:pt x="5289541" y="2016640"/>
                  <a:pt x="5289541" y="2012028"/>
                </a:cubicBezTo>
                <a:cubicBezTo>
                  <a:pt x="5305105" y="1987817"/>
                  <a:pt x="5337963" y="1987817"/>
                  <a:pt x="5356410" y="1969371"/>
                </a:cubicBezTo>
                <a:lnTo>
                  <a:pt x="5356410" y="1969371"/>
                </a:lnTo>
                <a:close/>
                <a:moveTo>
                  <a:pt x="5158686" y="2029899"/>
                </a:moveTo>
                <a:cubicBezTo>
                  <a:pt x="5139663" y="2039122"/>
                  <a:pt x="5087782" y="2039122"/>
                  <a:pt x="5092394" y="2058145"/>
                </a:cubicBezTo>
                <a:cubicBezTo>
                  <a:pt x="5116029" y="2053533"/>
                  <a:pt x="5163298" y="2029899"/>
                  <a:pt x="5158686" y="2029899"/>
                </a:cubicBezTo>
                <a:lnTo>
                  <a:pt x="5158686" y="2029899"/>
                </a:lnTo>
                <a:close/>
                <a:moveTo>
                  <a:pt x="4724616" y="2090426"/>
                </a:moveTo>
                <a:cubicBezTo>
                  <a:pt x="4710205" y="2095038"/>
                  <a:pt x="4691759" y="2095038"/>
                  <a:pt x="4691759" y="2113484"/>
                </a:cubicBezTo>
                <a:cubicBezTo>
                  <a:pt x="4710781" y="2114061"/>
                  <a:pt x="4710781" y="2095038"/>
                  <a:pt x="4724616" y="2090426"/>
                </a:cubicBezTo>
                <a:lnTo>
                  <a:pt x="4724616" y="2090426"/>
                </a:lnTo>
                <a:close/>
                <a:moveTo>
                  <a:pt x="5309717" y="2132507"/>
                </a:moveTo>
                <a:cubicBezTo>
                  <a:pt x="5314329" y="2123284"/>
                  <a:pt x="5324128" y="2123284"/>
                  <a:pt x="5333351" y="2123284"/>
                </a:cubicBezTo>
                <a:cubicBezTo>
                  <a:pt x="5333351" y="2100226"/>
                  <a:pt x="5309717" y="2114061"/>
                  <a:pt x="5305105" y="2123284"/>
                </a:cubicBezTo>
                <a:cubicBezTo>
                  <a:pt x="5314329" y="2123284"/>
                  <a:pt x="5305105" y="2132507"/>
                  <a:pt x="5309717" y="2132507"/>
                </a:cubicBezTo>
                <a:lnTo>
                  <a:pt x="5309717" y="2132507"/>
                </a:lnTo>
                <a:close/>
                <a:moveTo>
                  <a:pt x="5818726" y="2398829"/>
                </a:moveTo>
                <a:cubicBezTo>
                  <a:pt x="5799703" y="2417276"/>
                  <a:pt x="5747822" y="2427075"/>
                  <a:pt x="5743210" y="2445522"/>
                </a:cubicBezTo>
                <a:cubicBezTo>
                  <a:pt x="5733987" y="2459357"/>
                  <a:pt x="5644060" y="2463968"/>
                  <a:pt x="5620426" y="2515273"/>
                </a:cubicBezTo>
                <a:cubicBezTo>
                  <a:pt x="5653283" y="2510661"/>
                  <a:pt x="5681530" y="2487026"/>
                  <a:pt x="5714964" y="2468580"/>
                </a:cubicBezTo>
                <a:cubicBezTo>
                  <a:pt x="5753010" y="2450133"/>
                  <a:pt x="5809502" y="2436299"/>
                  <a:pt x="5818726" y="2398829"/>
                </a:cubicBezTo>
                <a:lnTo>
                  <a:pt x="5818726" y="2398829"/>
                </a:lnTo>
                <a:close/>
                <a:moveTo>
                  <a:pt x="764378" y="2730290"/>
                </a:moveTo>
                <a:cubicBezTo>
                  <a:pt x="721720" y="2739513"/>
                  <a:pt x="688862" y="2763148"/>
                  <a:pt x="665228" y="2790818"/>
                </a:cubicBezTo>
                <a:cubicBezTo>
                  <a:pt x="679639" y="2790818"/>
                  <a:pt x="684251" y="2786206"/>
                  <a:pt x="693474" y="2800041"/>
                </a:cubicBezTo>
                <a:cubicBezTo>
                  <a:pt x="693474" y="2809264"/>
                  <a:pt x="674451" y="2818487"/>
                  <a:pt x="684251" y="2823099"/>
                </a:cubicBezTo>
                <a:cubicBezTo>
                  <a:pt x="688862" y="2809264"/>
                  <a:pt x="707885" y="2809264"/>
                  <a:pt x="717109" y="2804653"/>
                </a:cubicBezTo>
                <a:cubicBezTo>
                  <a:pt x="717109" y="2790818"/>
                  <a:pt x="707885" y="2781594"/>
                  <a:pt x="712497" y="2762572"/>
                </a:cubicBezTo>
                <a:cubicBezTo>
                  <a:pt x="717109" y="2762572"/>
                  <a:pt x="717109" y="2757960"/>
                  <a:pt x="721720" y="2757960"/>
                </a:cubicBezTo>
                <a:cubicBezTo>
                  <a:pt x="740743" y="2767183"/>
                  <a:pt x="764378" y="2748736"/>
                  <a:pt x="764378" y="2730290"/>
                </a:cubicBezTo>
                <a:lnTo>
                  <a:pt x="764378" y="2730290"/>
                </a:lnTo>
                <a:close/>
                <a:moveTo>
                  <a:pt x="952878" y="3047339"/>
                </a:moveTo>
                <a:cubicBezTo>
                  <a:pt x="943655" y="3042728"/>
                  <a:pt x="943655" y="3033505"/>
                  <a:pt x="929243" y="3038116"/>
                </a:cubicBezTo>
                <a:cubicBezTo>
                  <a:pt x="929243" y="3042728"/>
                  <a:pt x="920020" y="3061175"/>
                  <a:pt x="924632" y="3061175"/>
                </a:cubicBezTo>
                <a:cubicBezTo>
                  <a:pt x="924632" y="3042728"/>
                  <a:pt x="948267" y="3056563"/>
                  <a:pt x="952878" y="3047339"/>
                </a:cubicBezTo>
                <a:lnTo>
                  <a:pt x="952878" y="3047339"/>
                </a:lnTo>
                <a:close/>
                <a:moveTo>
                  <a:pt x="5592179" y="3103256"/>
                </a:moveTo>
                <a:cubicBezTo>
                  <a:pt x="5582956" y="3117091"/>
                  <a:pt x="5573156" y="3121702"/>
                  <a:pt x="5554710" y="3126314"/>
                </a:cubicBezTo>
                <a:cubicBezTo>
                  <a:pt x="5554710" y="3121702"/>
                  <a:pt x="5550098" y="3117091"/>
                  <a:pt x="5550098" y="3117091"/>
                </a:cubicBezTo>
                <a:cubicBezTo>
                  <a:pt x="5554710" y="3103256"/>
                  <a:pt x="5554710" y="3094032"/>
                  <a:pt x="5554710" y="3075010"/>
                </a:cubicBezTo>
                <a:cubicBezTo>
                  <a:pt x="5526464" y="3084233"/>
                  <a:pt x="5507441" y="3103256"/>
                  <a:pt x="5488418" y="3121702"/>
                </a:cubicBezTo>
                <a:cubicBezTo>
                  <a:pt x="5493030" y="3135537"/>
                  <a:pt x="5521275" y="3126314"/>
                  <a:pt x="5531075" y="3130925"/>
                </a:cubicBezTo>
                <a:cubicBezTo>
                  <a:pt x="5531075" y="3153983"/>
                  <a:pt x="5531075" y="3153983"/>
                  <a:pt x="5531075" y="3153983"/>
                </a:cubicBezTo>
                <a:cubicBezTo>
                  <a:pt x="5559322" y="3145337"/>
                  <a:pt x="5592179" y="3122278"/>
                  <a:pt x="5592179" y="3103256"/>
                </a:cubicBezTo>
                <a:lnTo>
                  <a:pt x="5592179" y="3103256"/>
                </a:lnTo>
                <a:close/>
                <a:moveTo>
                  <a:pt x="5512052" y="3117667"/>
                </a:moveTo>
                <a:cubicBezTo>
                  <a:pt x="5512052" y="3099220"/>
                  <a:pt x="5531075" y="3099220"/>
                  <a:pt x="5544910" y="3094609"/>
                </a:cubicBezTo>
                <a:cubicBezTo>
                  <a:pt x="5544910" y="3108444"/>
                  <a:pt x="5540299" y="3108444"/>
                  <a:pt x="5540299" y="3122855"/>
                </a:cubicBezTo>
                <a:cubicBezTo>
                  <a:pt x="5531075" y="3122278"/>
                  <a:pt x="5521852" y="3122278"/>
                  <a:pt x="5512052" y="3117667"/>
                </a:cubicBezTo>
                <a:lnTo>
                  <a:pt x="5512052" y="3117667"/>
                </a:lnTo>
                <a:close/>
                <a:moveTo>
                  <a:pt x="4927528" y="3621488"/>
                </a:moveTo>
                <a:cubicBezTo>
                  <a:pt x="4927528" y="3635322"/>
                  <a:pt x="4903893" y="3663569"/>
                  <a:pt x="4894670" y="3639934"/>
                </a:cubicBezTo>
                <a:cubicBezTo>
                  <a:pt x="4880259" y="3639934"/>
                  <a:pt x="4880259" y="3653769"/>
                  <a:pt x="4875647" y="3662992"/>
                </a:cubicBezTo>
                <a:cubicBezTo>
                  <a:pt x="4890058" y="3653769"/>
                  <a:pt x="4875647" y="3676827"/>
                  <a:pt x="4890058" y="3676827"/>
                </a:cubicBezTo>
                <a:cubicBezTo>
                  <a:pt x="4890058" y="3662992"/>
                  <a:pt x="4904470" y="3667604"/>
                  <a:pt x="4913693" y="3667604"/>
                </a:cubicBezTo>
                <a:cubicBezTo>
                  <a:pt x="4904470" y="3644546"/>
                  <a:pt x="4918305" y="3634746"/>
                  <a:pt x="4941939" y="3634746"/>
                </a:cubicBezTo>
                <a:cubicBezTo>
                  <a:pt x="4941939" y="3630135"/>
                  <a:pt x="4946551" y="3625523"/>
                  <a:pt x="4946551" y="3620911"/>
                </a:cubicBezTo>
                <a:cubicBezTo>
                  <a:pt x="4937328" y="3626099"/>
                  <a:pt x="4941939" y="3626099"/>
                  <a:pt x="4927528" y="3621488"/>
                </a:cubicBezTo>
                <a:lnTo>
                  <a:pt x="4927528" y="3621488"/>
                </a:lnTo>
                <a:close/>
                <a:moveTo>
                  <a:pt x="5621002" y="3705650"/>
                </a:moveTo>
                <a:cubicBezTo>
                  <a:pt x="5625614" y="3696427"/>
                  <a:pt x="5616390" y="3677404"/>
                  <a:pt x="5640025" y="3672792"/>
                </a:cubicBezTo>
                <a:cubicBezTo>
                  <a:pt x="5630802" y="3663569"/>
                  <a:pt x="5616390" y="3677404"/>
                  <a:pt x="5611779" y="3682015"/>
                </a:cubicBezTo>
                <a:cubicBezTo>
                  <a:pt x="5616390" y="3686627"/>
                  <a:pt x="5607167" y="3691239"/>
                  <a:pt x="5611779" y="3695850"/>
                </a:cubicBezTo>
                <a:cubicBezTo>
                  <a:pt x="5615814" y="3701038"/>
                  <a:pt x="5621002" y="3701038"/>
                  <a:pt x="5621002" y="3705650"/>
                </a:cubicBezTo>
                <a:lnTo>
                  <a:pt x="5621002" y="3705650"/>
                </a:lnTo>
                <a:close/>
                <a:moveTo>
                  <a:pt x="5615814" y="3710261"/>
                </a:moveTo>
                <a:cubicBezTo>
                  <a:pt x="5620426" y="3710261"/>
                  <a:pt x="5620426" y="3705650"/>
                  <a:pt x="5620426" y="3705650"/>
                </a:cubicBezTo>
                <a:cubicBezTo>
                  <a:pt x="5620426" y="3705650"/>
                  <a:pt x="5615814" y="3705650"/>
                  <a:pt x="5615814" y="3710261"/>
                </a:cubicBezTo>
                <a:lnTo>
                  <a:pt x="5615814" y="3710261"/>
                </a:lnTo>
                <a:close/>
                <a:moveTo>
                  <a:pt x="5621002" y="3705650"/>
                </a:moveTo>
                <a:lnTo>
                  <a:pt x="5621002" y="3705650"/>
                </a:lnTo>
                <a:lnTo>
                  <a:pt x="5621002" y="3705650"/>
                </a:lnTo>
                <a:lnTo>
                  <a:pt x="5621002" y="3705650"/>
                </a:lnTo>
                <a:lnTo>
                  <a:pt x="5621002" y="3705650"/>
                </a:lnTo>
                <a:close/>
                <a:moveTo>
                  <a:pt x="5267059" y="3924702"/>
                </a:moveTo>
                <a:cubicBezTo>
                  <a:pt x="5267059" y="3920091"/>
                  <a:pt x="5267059" y="3915479"/>
                  <a:pt x="5271671" y="3915479"/>
                </a:cubicBezTo>
                <a:cubicBezTo>
                  <a:pt x="5267059" y="3915479"/>
                  <a:pt x="5267059" y="3915479"/>
                  <a:pt x="5267059" y="3915479"/>
                </a:cubicBezTo>
                <a:lnTo>
                  <a:pt x="5267059" y="3924702"/>
                </a:lnTo>
                <a:lnTo>
                  <a:pt x="5267059" y="3924702"/>
                </a:lnTo>
                <a:lnTo>
                  <a:pt x="5267059" y="3924702"/>
                </a:lnTo>
                <a:close/>
                <a:moveTo>
                  <a:pt x="5366210" y="3854952"/>
                </a:moveTo>
                <a:cubicBezTo>
                  <a:pt x="5356986" y="3854952"/>
                  <a:pt x="5356986" y="3845728"/>
                  <a:pt x="5356986" y="3845728"/>
                </a:cubicBezTo>
                <a:cubicBezTo>
                  <a:pt x="5342575" y="3878586"/>
                  <a:pt x="5286083" y="3887809"/>
                  <a:pt x="5272247" y="3915479"/>
                </a:cubicBezTo>
                <a:cubicBezTo>
                  <a:pt x="5300494" y="3915479"/>
                  <a:pt x="5300494" y="3915479"/>
                  <a:pt x="5300494" y="3915479"/>
                </a:cubicBezTo>
                <a:cubicBezTo>
                  <a:pt x="5314905" y="3901644"/>
                  <a:pt x="5333351" y="3859563"/>
                  <a:pt x="5356986" y="3878010"/>
                </a:cubicBezTo>
                <a:cubicBezTo>
                  <a:pt x="5351798" y="3864175"/>
                  <a:pt x="5370821" y="3868786"/>
                  <a:pt x="5366210" y="3854952"/>
                </a:cubicBezTo>
                <a:lnTo>
                  <a:pt x="5366210" y="3854952"/>
                </a:lnTo>
                <a:close/>
                <a:moveTo>
                  <a:pt x="552242" y="3920091"/>
                </a:moveTo>
                <a:cubicBezTo>
                  <a:pt x="533220" y="3910868"/>
                  <a:pt x="514773" y="3924702"/>
                  <a:pt x="509585" y="3938537"/>
                </a:cubicBezTo>
                <a:cubicBezTo>
                  <a:pt x="533220" y="3929314"/>
                  <a:pt x="552242" y="3920091"/>
                  <a:pt x="570689" y="3915479"/>
                </a:cubicBezTo>
                <a:cubicBezTo>
                  <a:pt x="613347" y="3906256"/>
                  <a:pt x="608159" y="3910868"/>
                  <a:pt x="631793" y="3868786"/>
                </a:cubicBezTo>
                <a:cubicBezTo>
                  <a:pt x="631793" y="3868786"/>
                  <a:pt x="641016" y="3873398"/>
                  <a:pt x="641016" y="3864175"/>
                </a:cubicBezTo>
                <a:cubicBezTo>
                  <a:pt x="626605" y="3873398"/>
                  <a:pt x="631793" y="3854952"/>
                  <a:pt x="617382" y="3859563"/>
                </a:cubicBezTo>
                <a:cubicBezTo>
                  <a:pt x="594324" y="3873398"/>
                  <a:pt x="570689" y="3892421"/>
                  <a:pt x="552242" y="3920091"/>
                </a:cubicBezTo>
                <a:lnTo>
                  <a:pt x="552242" y="3920091"/>
                </a:lnTo>
                <a:close/>
                <a:moveTo>
                  <a:pt x="788012" y="3887809"/>
                </a:moveTo>
                <a:cubicBezTo>
                  <a:pt x="788012" y="3906256"/>
                  <a:pt x="755155" y="3892421"/>
                  <a:pt x="755155" y="3910868"/>
                </a:cubicBezTo>
                <a:cubicBezTo>
                  <a:pt x="769566" y="3910868"/>
                  <a:pt x="769566" y="3901644"/>
                  <a:pt x="778789" y="3910868"/>
                </a:cubicBezTo>
                <a:cubicBezTo>
                  <a:pt x="773601" y="3897033"/>
                  <a:pt x="801847" y="3897033"/>
                  <a:pt x="788012" y="3887809"/>
                </a:cubicBezTo>
                <a:lnTo>
                  <a:pt x="788012" y="3887809"/>
                </a:lnTo>
                <a:close/>
                <a:moveTo>
                  <a:pt x="702697" y="3910868"/>
                </a:moveTo>
                <a:cubicBezTo>
                  <a:pt x="669839" y="3910868"/>
                  <a:pt x="622570" y="3939114"/>
                  <a:pt x="608159" y="3971395"/>
                </a:cubicBezTo>
                <a:cubicBezTo>
                  <a:pt x="593748" y="3971395"/>
                  <a:pt x="589136" y="3966783"/>
                  <a:pt x="579913" y="3966783"/>
                </a:cubicBezTo>
                <a:cubicBezTo>
                  <a:pt x="537255" y="4008865"/>
                  <a:pt x="485374" y="4041722"/>
                  <a:pt x="438681" y="4083227"/>
                </a:cubicBezTo>
                <a:cubicBezTo>
                  <a:pt x="495174" y="4036535"/>
                  <a:pt x="575301" y="4031923"/>
                  <a:pt x="627181" y="3980618"/>
                </a:cubicBezTo>
                <a:cubicBezTo>
                  <a:pt x="622570" y="3980618"/>
                  <a:pt x="612770" y="3980618"/>
                  <a:pt x="612770" y="3971395"/>
                </a:cubicBezTo>
                <a:cubicBezTo>
                  <a:pt x="636982" y="3943725"/>
                  <a:pt x="684251" y="3939114"/>
                  <a:pt x="702697" y="3910868"/>
                </a:cubicBezTo>
                <a:lnTo>
                  <a:pt x="702697" y="3910868"/>
                </a:lnTo>
                <a:close/>
                <a:moveTo>
                  <a:pt x="4955774" y="4349549"/>
                </a:moveTo>
                <a:cubicBezTo>
                  <a:pt x="4970186" y="4344937"/>
                  <a:pt x="4979409" y="4335714"/>
                  <a:pt x="4988632" y="4326491"/>
                </a:cubicBezTo>
                <a:cubicBezTo>
                  <a:pt x="5007655" y="4326491"/>
                  <a:pt x="5007655" y="4340326"/>
                  <a:pt x="5007655" y="4349549"/>
                </a:cubicBezTo>
                <a:cubicBezTo>
                  <a:pt x="5012267" y="4335714"/>
                  <a:pt x="5026678" y="4344937"/>
                  <a:pt x="5035901" y="4349549"/>
                </a:cubicBezTo>
                <a:cubicBezTo>
                  <a:pt x="5035901" y="4335714"/>
                  <a:pt x="5045125" y="4331102"/>
                  <a:pt x="5045125" y="4316691"/>
                </a:cubicBezTo>
                <a:cubicBezTo>
                  <a:pt x="5026102" y="4293633"/>
                  <a:pt x="5068759" y="4214082"/>
                  <a:pt x="5101617" y="4241752"/>
                </a:cubicBezTo>
                <a:cubicBezTo>
                  <a:pt x="5101617" y="4269998"/>
                  <a:pt x="5054348" y="4288445"/>
                  <a:pt x="5073371" y="4306891"/>
                </a:cubicBezTo>
                <a:cubicBezTo>
                  <a:pt x="5097005" y="4283833"/>
                  <a:pt x="5172521" y="4269422"/>
                  <a:pt x="5172521" y="4227341"/>
                </a:cubicBezTo>
                <a:cubicBezTo>
                  <a:pt x="5163298" y="4231952"/>
                  <a:pt x="5172521" y="4213506"/>
                  <a:pt x="5158109" y="4213506"/>
                </a:cubicBezTo>
                <a:cubicBezTo>
                  <a:pt x="5167333" y="4199671"/>
                  <a:pt x="5153498" y="4195059"/>
                  <a:pt x="5172521" y="4190448"/>
                </a:cubicBezTo>
                <a:cubicBezTo>
                  <a:pt x="5172521" y="4181224"/>
                  <a:pt x="5163298" y="4176613"/>
                  <a:pt x="5167909" y="4167390"/>
                </a:cubicBezTo>
                <a:cubicBezTo>
                  <a:pt x="5153498" y="4172001"/>
                  <a:pt x="5158686" y="4153555"/>
                  <a:pt x="5148886" y="4153555"/>
                </a:cubicBezTo>
                <a:cubicBezTo>
                  <a:pt x="5144275" y="4176613"/>
                  <a:pt x="5129864" y="4191024"/>
                  <a:pt x="5111417" y="4214082"/>
                </a:cubicBezTo>
                <a:cubicBezTo>
                  <a:pt x="5102194" y="4200247"/>
                  <a:pt x="5097005" y="4223305"/>
                  <a:pt x="5083170" y="4223305"/>
                </a:cubicBezTo>
                <a:cubicBezTo>
                  <a:pt x="5083170" y="4209471"/>
                  <a:pt x="5083170" y="4204859"/>
                  <a:pt x="5078559" y="4200247"/>
                </a:cubicBezTo>
                <a:cubicBezTo>
                  <a:pt x="5158686" y="4130496"/>
                  <a:pt x="5248037" y="4069392"/>
                  <a:pt x="5351798" y="4027311"/>
                </a:cubicBezTo>
                <a:cubicBezTo>
                  <a:pt x="5342575" y="4013476"/>
                  <a:pt x="5361022" y="4008865"/>
                  <a:pt x="5351798" y="4004253"/>
                </a:cubicBezTo>
                <a:cubicBezTo>
                  <a:pt x="5351798" y="4013476"/>
                  <a:pt x="5328163" y="4013476"/>
                  <a:pt x="5337387" y="3999641"/>
                </a:cubicBezTo>
                <a:cubicBezTo>
                  <a:pt x="5322976" y="4004253"/>
                  <a:pt x="5304529" y="4027888"/>
                  <a:pt x="5285506" y="4013476"/>
                </a:cubicBezTo>
                <a:cubicBezTo>
                  <a:pt x="5280894" y="3999641"/>
                  <a:pt x="5290117" y="4004253"/>
                  <a:pt x="5294729" y="3995030"/>
                </a:cubicBezTo>
                <a:cubicBezTo>
                  <a:pt x="5275706" y="3995030"/>
                  <a:pt x="5257260" y="4018088"/>
                  <a:pt x="5252072" y="3985807"/>
                </a:cubicBezTo>
                <a:cubicBezTo>
                  <a:pt x="5261295" y="3990418"/>
                  <a:pt x="5256684" y="3999641"/>
                  <a:pt x="5271095" y="3995030"/>
                </a:cubicBezTo>
                <a:cubicBezTo>
                  <a:pt x="5271095" y="3990418"/>
                  <a:pt x="5266483" y="3985807"/>
                  <a:pt x="5266483" y="3981195"/>
                </a:cubicBezTo>
                <a:cubicBezTo>
                  <a:pt x="5257260" y="3976583"/>
                  <a:pt x="5247460" y="3976583"/>
                  <a:pt x="5242848" y="3981195"/>
                </a:cubicBezTo>
                <a:cubicBezTo>
                  <a:pt x="5238237" y="3971972"/>
                  <a:pt x="5228437" y="3967360"/>
                  <a:pt x="5228437" y="3958137"/>
                </a:cubicBezTo>
                <a:cubicBezTo>
                  <a:pt x="5237660" y="3948913"/>
                  <a:pt x="5237660" y="3929891"/>
                  <a:pt x="5252072" y="3925279"/>
                </a:cubicBezTo>
                <a:cubicBezTo>
                  <a:pt x="5219214" y="3911444"/>
                  <a:pt x="5190968" y="3971972"/>
                  <a:pt x="5167333" y="3939114"/>
                </a:cubicBezTo>
                <a:cubicBezTo>
                  <a:pt x="5162721" y="3952949"/>
                  <a:pt x="5176556" y="3952949"/>
                  <a:pt x="5171944" y="3967360"/>
                </a:cubicBezTo>
                <a:cubicBezTo>
                  <a:pt x="5152922" y="3981195"/>
                  <a:pt x="5120064" y="3971972"/>
                  <a:pt x="5110840" y="4009441"/>
                </a:cubicBezTo>
                <a:cubicBezTo>
                  <a:pt x="5129864" y="4000218"/>
                  <a:pt x="5125252" y="4018664"/>
                  <a:pt x="5125252" y="4037687"/>
                </a:cubicBezTo>
                <a:cubicBezTo>
                  <a:pt x="5148886" y="4028464"/>
                  <a:pt x="5144275" y="4037687"/>
                  <a:pt x="5148886" y="4046911"/>
                </a:cubicBezTo>
                <a:cubicBezTo>
                  <a:pt x="5153498" y="4033076"/>
                  <a:pt x="5163298" y="4046911"/>
                  <a:pt x="5163298" y="4056134"/>
                </a:cubicBezTo>
                <a:cubicBezTo>
                  <a:pt x="5148886" y="4074580"/>
                  <a:pt x="5135051" y="4088992"/>
                  <a:pt x="5111417" y="4088992"/>
                </a:cubicBezTo>
                <a:cubicBezTo>
                  <a:pt x="5116029" y="4070545"/>
                  <a:pt x="5111417" y="4056134"/>
                  <a:pt x="5097005" y="4046911"/>
                </a:cubicBezTo>
                <a:cubicBezTo>
                  <a:pt x="5097005" y="4056134"/>
                  <a:pt x="5087782" y="4051522"/>
                  <a:pt x="5087782" y="4056134"/>
                </a:cubicBezTo>
                <a:cubicBezTo>
                  <a:pt x="5102194" y="4084380"/>
                  <a:pt x="5068759" y="4140296"/>
                  <a:pt x="5031289" y="4140296"/>
                </a:cubicBezTo>
                <a:cubicBezTo>
                  <a:pt x="5031289" y="4126461"/>
                  <a:pt x="5026678" y="4117238"/>
                  <a:pt x="5022066" y="4107438"/>
                </a:cubicBezTo>
                <a:cubicBezTo>
                  <a:pt x="5012843" y="4125885"/>
                  <a:pt x="5031289" y="4125885"/>
                  <a:pt x="5026678" y="4149519"/>
                </a:cubicBezTo>
                <a:cubicBezTo>
                  <a:pt x="5012267" y="4158743"/>
                  <a:pt x="4989209" y="4158743"/>
                  <a:pt x="4989209" y="4177766"/>
                </a:cubicBezTo>
                <a:cubicBezTo>
                  <a:pt x="4989209" y="4186989"/>
                  <a:pt x="5003620" y="4177766"/>
                  <a:pt x="5003620" y="4186989"/>
                </a:cubicBezTo>
                <a:cubicBezTo>
                  <a:pt x="4989209" y="4196212"/>
                  <a:pt x="4989209" y="4215235"/>
                  <a:pt x="4979986" y="4229070"/>
                </a:cubicBezTo>
                <a:cubicBezTo>
                  <a:pt x="5003620" y="4229070"/>
                  <a:pt x="5012843" y="4247517"/>
                  <a:pt x="5017455" y="4266540"/>
                </a:cubicBezTo>
                <a:cubicBezTo>
                  <a:pt x="4993820" y="4298244"/>
                  <a:pt x="4946551" y="4302856"/>
                  <a:pt x="4955774" y="4349549"/>
                </a:cubicBezTo>
                <a:lnTo>
                  <a:pt x="4955774" y="4349549"/>
                </a:lnTo>
                <a:close/>
                <a:moveTo>
                  <a:pt x="5201343" y="4074004"/>
                </a:moveTo>
                <a:cubicBezTo>
                  <a:pt x="5201343" y="4055557"/>
                  <a:pt x="5215755" y="4055557"/>
                  <a:pt x="5224979" y="4045758"/>
                </a:cubicBezTo>
                <a:cubicBezTo>
                  <a:pt x="5238813" y="4060169"/>
                  <a:pt x="5215178" y="4074004"/>
                  <a:pt x="5201343" y="4074004"/>
                </a:cubicBezTo>
                <a:lnTo>
                  <a:pt x="5201343" y="4074004"/>
                </a:lnTo>
                <a:close/>
                <a:moveTo>
                  <a:pt x="5149463" y="4018088"/>
                </a:moveTo>
                <a:cubicBezTo>
                  <a:pt x="5149463" y="4004253"/>
                  <a:pt x="5140239" y="4008865"/>
                  <a:pt x="5144851" y="3995030"/>
                </a:cubicBezTo>
                <a:cubicBezTo>
                  <a:pt x="5154074" y="4008865"/>
                  <a:pt x="5168486" y="3985807"/>
                  <a:pt x="5168486" y="4004253"/>
                </a:cubicBezTo>
                <a:cubicBezTo>
                  <a:pt x="5182897" y="4004253"/>
                  <a:pt x="5187509" y="3995030"/>
                  <a:pt x="5192120" y="3981195"/>
                </a:cubicBezTo>
                <a:cubicBezTo>
                  <a:pt x="5187509" y="3985807"/>
                  <a:pt x="5182897" y="3990418"/>
                  <a:pt x="5177709" y="3995030"/>
                </a:cubicBezTo>
                <a:cubicBezTo>
                  <a:pt x="5163298" y="3990418"/>
                  <a:pt x="5196732" y="3962172"/>
                  <a:pt x="5196732" y="3981195"/>
                </a:cubicBezTo>
                <a:cubicBezTo>
                  <a:pt x="5205955" y="3971972"/>
                  <a:pt x="5201343" y="3962748"/>
                  <a:pt x="5220367" y="3952949"/>
                </a:cubicBezTo>
                <a:cubicBezTo>
                  <a:pt x="5234778" y="3966783"/>
                  <a:pt x="5211144" y="3971395"/>
                  <a:pt x="5201343" y="3981195"/>
                </a:cubicBezTo>
                <a:cubicBezTo>
                  <a:pt x="5205955" y="3995030"/>
                  <a:pt x="5224979" y="3981195"/>
                  <a:pt x="5238813" y="3981195"/>
                </a:cubicBezTo>
                <a:cubicBezTo>
                  <a:pt x="5234202" y="3995030"/>
                  <a:pt x="5243425" y="3999641"/>
                  <a:pt x="5243425" y="4014053"/>
                </a:cubicBezTo>
                <a:cubicBezTo>
                  <a:pt x="5210567" y="4037111"/>
                  <a:pt x="5200767" y="4032499"/>
                  <a:pt x="5177133" y="4046911"/>
                </a:cubicBezTo>
                <a:cubicBezTo>
                  <a:pt x="5186932" y="4022699"/>
                  <a:pt x="5167909" y="4022699"/>
                  <a:pt x="5149463" y="4018088"/>
                </a:cubicBezTo>
                <a:lnTo>
                  <a:pt x="5149463" y="4018088"/>
                </a:lnTo>
                <a:close/>
                <a:moveTo>
                  <a:pt x="5196156" y="4064781"/>
                </a:moveTo>
                <a:cubicBezTo>
                  <a:pt x="5196156" y="4078616"/>
                  <a:pt x="5186932" y="4083227"/>
                  <a:pt x="5181745" y="4093027"/>
                </a:cubicBezTo>
                <a:cubicBezTo>
                  <a:pt x="5162721" y="4088415"/>
                  <a:pt x="5167333" y="4088415"/>
                  <a:pt x="5148886" y="4093027"/>
                </a:cubicBezTo>
                <a:cubicBezTo>
                  <a:pt x="5158109" y="4116085"/>
                  <a:pt x="5129864" y="4130496"/>
                  <a:pt x="5106228" y="4135108"/>
                </a:cubicBezTo>
                <a:cubicBezTo>
                  <a:pt x="5111417" y="4088415"/>
                  <a:pt x="5154074" y="4074004"/>
                  <a:pt x="5196156" y="4064781"/>
                </a:cubicBezTo>
                <a:lnTo>
                  <a:pt x="5196156" y="4064781"/>
                </a:lnTo>
                <a:close/>
                <a:moveTo>
                  <a:pt x="5045701" y="4153555"/>
                </a:moveTo>
                <a:cubicBezTo>
                  <a:pt x="5045701" y="4167390"/>
                  <a:pt x="5041090" y="4176613"/>
                  <a:pt x="5026678" y="4176613"/>
                </a:cubicBezTo>
                <a:cubicBezTo>
                  <a:pt x="5022066" y="4158166"/>
                  <a:pt x="5035901" y="4153555"/>
                  <a:pt x="5045701" y="4153555"/>
                </a:cubicBezTo>
                <a:lnTo>
                  <a:pt x="5045701" y="4153555"/>
                </a:lnTo>
                <a:close/>
                <a:moveTo>
                  <a:pt x="839893" y="4004253"/>
                </a:moveTo>
                <a:cubicBezTo>
                  <a:pt x="863528" y="4004253"/>
                  <a:pt x="872751" y="3999641"/>
                  <a:pt x="896386" y="3990418"/>
                </a:cubicBezTo>
                <a:cubicBezTo>
                  <a:pt x="887163" y="3976583"/>
                  <a:pt x="868139" y="3957560"/>
                  <a:pt x="844505" y="3971972"/>
                </a:cubicBezTo>
                <a:cubicBezTo>
                  <a:pt x="849116" y="3985807"/>
                  <a:pt x="834705" y="4013476"/>
                  <a:pt x="839893" y="4004253"/>
                </a:cubicBezTo>
                <a:lnTo>
                  <a:pt x="839893" y="4004253"/>
                </a:lnTo>
                <a:close/>
                <a:moveTo>
                  <a:pt x="5253224" y="4410077"/>
                </a:moveTo>
                <a:cubicBezTo>
                  <a:pt x="5257836" y="4391630"/>
                  <a:pt x="5276859" y="4387019"/>
                  <a:pt x="5272247" y="4358772"/>
                </a:cubicBezTo>
                <a:cubicBezTo>
                  <a:pt x="5286659" y="4363384"/>
                  <a:pt x="5281471" y="4354161"/>
                  <a:pt x="5291271" y="4349549"/>
                </a:cubicBezTo>
                <a:cubicBezTo>
                  <a:pt x="5314905" y="4363384"/>
                  <a:pt x="5324128" y="4335714"/>
                  <a:pt x="5343152" y="4326491"/>
                </a:cubicBezTo>
                <a:cubicBezTo>
                  <a:pt x="5328740" y="4298244"/>
                  <a:pt x="5404256" y="4298244"/>
                  <a:pt x="5385809" y="4265963"/>
                </a:cubicBezTo>
                <a:cubicBezTo>
                  <a:pt x="5357563" y="4275186"/>
                  <a:pt x="5348339" y="4298821"/>
                  <a:pt x="5324705" y="4289021"/>
                </a:cubicBezTo>
                <a:cubicBezTo>
                  <a:pt x="5315482" y="4321879"/>
                  <a:pt x="5287235" y="4331102"/>
                  <a:pt x="5258412" y="4344937"/>
                </a:cubicBezTo>
                <a:cubicBezTo>
                  <a:pt x="5258412" y="4340326"/>
                  <a:pt x="5258412" y="4340326"/>
                  <a:pt x="5253801" y="4335714"/>
                </a:cubicBezTo>
                <a:cubicBezTo>
                  <a:pt x="5268213" y="4321879"/>
                  <a:pt x="5263024" y="4302856"/>
                  <a:pt x="5258412" y="4284410"/>
                </a:cubicBezTo>
                <a:cubicBezTo>
                  <a:pt x="5253801" y="4279798"/>
                  <a:pt x="5239390" y="4289021"/>
                  <a:pt x="5239390" y="4279798"/>
                </a:cubicBezTo>
                <a:cubicBezTo>
                  <a:pt x="5253801" y="4256740"/>
                  <a:pt x="5220367" y="4265963"/>
                  <a:pt x="5224979" y="4242329"/>
                </a:cubicBezTo>
                <a:cubicBezTo>
                  <a:pt x="5234202" y="4256163"/>
                  <a:pt x="5248613" y="4242329"/>
                  <a:pt x="5253224" y="4228494"/>
                </a:cubicBezTo>
                <a:cubicBezTo>
                  <a:pt x="5229590" y="4233105"/>
                  <a:pt x="5205955" y="4246940"/>
                  <a:pt x="5205955" y="4270575"/>
                </a:cubicBezTo>
                <a:cubicBezTo>
                  <a:pt x="5234202" y="4256740"/>
                  <a:pt x="5215178" y="4293633"/>
                  <a:pt x="5234202" y="4289021"/>
                </a:cubicBezTo>
                <a:cubicBezTo>
                  <a:pt x="5219790" y="4307468"/>
                  <a:pt x="5219790" y="4321879"/>
                  <a:pt x="5210567" y="4349549"/>
                </a:cubicBezTo>
                <a:cubicBezTo>
                  <a:pt x="5219790" y="4354161"/>
                  <a:pt x="5224979" y="4344937"/>
                  <a:pt x="5224979" y="4349549"/>
                </a:cubicBezTo>
                <a:cubicBezTo>
                  <a:pt x="5210567" y="4363384"/>
                  <a:pt x="5229590" y="4400854"/>
                  <a:pt x="5239390" y="4400854"/>
                </a:cubicBezTo>
                <a:cubicBezTo>
                  <a:pt x="5239390" y="4410077"/>
                  <a:pt x="5239390" y="4410077"/>
                  <a:pt x="5239390" y="4410077"/>
                </a:cubicBezTo>
                <a:cubicBezTo>
                  <a:pt x="5211144" y="4396242"/>
                  <a:pt x="5220367" y="4419300"/>
                  <a:pt x="5201920" y="4423912"/>
                </a:cubicBezTo>
                <a:cubicBezTo>
                  <a:pt x="5201920" y="4414688"/>
                  <a:pt x="5206532" y="4400854"/>
                  <a:pt x="5197308" y="4400854"/>
                </a:cubicBezTo>
                <a:cubicBezTo>
                  <a:pt x="5188085" y="4410077"/>
                  <a:pt x="5169062" y="4410077"/>
                  <a:pt x="5164451" y="4429100"/>
                </a:cubicBezTo>
                <a:cubicBezTo>
                  <a:pt x="5183473" y="4429100"/>
                  <a:pt x="5183473" y="4415265"/>
                  <a:pt x="5201920" y="4415265"/>
                </a:cubicBezTo>
                <a:cubicBezTo>
                  <a:pt x="5201920" y="4429100"/>
                  <a:pt x="5192697" y="4429100"/>
                  <a:pt x="5197308" y="4438323"/>
                </a:cubicBezTo>
                <a:cubicBezTo>
                  <a:pt x="5201920" y="4447546"/>
                  <a:pt x="5201920" y="4438323"/>
                  <a:pt x="5216332" y="4438323"/>
                </a:cubicBezTo>
                <a:cubicBezTo>
                  <a:pt x="5215178" y="4414688"/>
                  <a:pt x="5238813" y="4410077"/>
                  <a:pt x="5253224" y="4410077"/>
                </a:cubicBezTo>
                <a:lnTo>
                  <a:pt x="5253224" y="4410077"/>
                </a:lnTo>
                <a:close/>
                <a:moveTo>
                  <a:pt x="4804744" y="4293633"/>
                </a:moveTo>
                <a:cubicBezTo>
                  <a:pt x="4819155" y="4279798"/>
                  <a:pt x="4832990" y="4265387"/>
                  <a:pt x="4861236" y="4265387"/>
                </a:cubicBezTo>
                <a:cubicBezTo>
                  <a:pt x="4865847" y="4246940"/>
                  <a:pt x="4852012" y="4256163"/>
                  <a:pt x="4852012" y="4242329"/>
                </a:cubicBezTo>
                <a:cubicBezTo>
                  <a:pt x="4833566" y="4251552"/>
                  <a:pt x="4804744" y="4279798"/>
                  <a:pt x="4804744" y="4293633"/>
                </a:cubicBezTo>
                <a:lnTo>
                  <a:pt x="4804744" y="4293633"/>
                </a:lnTo>
                <a:close/>
                <a:moveTo>
                  <a:pt x="740743" y="4256163"/>
                </a:moveTo>
                <a:cubicBezTo>
                  <a:pt x="703274" y="4251552"/>
                  <a:pt x="693474" y="4284410"/>
                  <a:pt x="674451" y="4298244"/>
                </a:cubicBezTo>
                <a:cubicBezTo>
                  <a:pt x="702697" y="4289021"/>
                  <a:pt x="726332" y="4279798"/>
                  <a:pt x="740743" y="4256163"/>
                </a:cubicBezTo>
                <a:lnTo>
                  <a:pt x="740743" y="4256163"/>
                </a:lnTo>
                <a:close/>
                <a:moveTo>
                  <a:pt x="4649677" y="4265387"/>
                </a:moveTo>
                <a:cubicBezTo>
                  <a:pt x="4645065" y="4274610"/>
                  <a:pt x="4630654" y="4256163"/>
                  <a:pt x="4630654" y="4274610"/>
                </a:cubicBezTo>
                <a:cubicBezTo>
                  <a:pt x="4639878" y="4269998"/>
                  <a:pt x="4639878" y="4279222"/>
                  <a:pt x="4649677" y="4279222"/>
                </a:cubicBezTo>
                <a:cubicBezTo>
                  <a:pt x="4649677" y="4269998"/>
                  <a:pt x="4658900" y="4265387"/>
                  <a:pt x="4649677" y="4265387"/>
                </a:cubicBezTo>
                <a:lnTo>
                  <a:pt x="4649677" y="4265387"/>
                </a:lnTo>
                <a:close/>
                <a:moveTo>
                  <a:pt x="3706599" y="5194630"/>
                </a:moveTo>
                <a:cubicBezTo>
                  <a:pt x="3711210" y="5185407"/>
                  <a:pt x="3701987" y="5180796"/>
                  <a:pt x="3706599" y="5180796"/>
                </a:cubicBezTo>
                <a:cubicBezTo>
                  <a:pt x="3753868" y="5171572"/>
                  <a:pt x="3805748" y="5143326"/>
                  <a:pt x="3853018" y="5143326"/>
                </a:cubicBezTo>
                <a:cubicBezTo>
                  <a:pt x="3872041" y="5115080"/>
                  <a:pt x="3919310" y="5129491"/>
                  <a:pt x="3933145" y="5092022"/>
                </a:cubicBezTo>
                <a:cubicBezTo>
                  <a:pt x="3937757" y="5082798"/>
                  <a:pt x="3918733" y="5073575"/>
                  <a:pt x="3928533" y="5054552"/>
                </a:cubicBezTo>
                <a:cubicBezTo>
                  <a:pt x="3956780" y="5036105"/>
                  <a:pt x="3999437" y="5026306"/>
                  <a:pt x="4023072" y="5021694"/>
                </a:cubicBezTo>
                <a:cubicBezTo>
                  <a:pt x="4018460" y="5030918"/>
                  <a:pt x="4018460" y="5040141"/>
                  <a:pt x="4018460" y="5049940"/>
                </a:cubicBezTo>
                <a:cubicBezTo>
                  <a:pt x="4037483" y="5049940"/>
                  <a:pt x="4046707" y="5054552"/>
                  <a:pt x="4051318" y="5063775"/>
                </a:cubicBezTo>
                <a:cubicBezTo>
                  <a:pt x="4027683" y="5082222"/>
                  <a:pt x="3994826" y="5096633"/>
                  <a:pt x="3971191" y="5119691"/>
                </a:cubicBezTo>
                <a:cubicBezTo>
                  <a:pt x="3942945" y="5101245"/>
                  <a:pt x="3895675" y="5142749"/>
                  <a:pt x="3876653" y="5166384"/>
                </a:cubicBezTo>
                <a:cubicBezTo>
                  <a:pt x="3937757" y="5152549"/>
                  <a:pt x="3989637" y="5128915"/>
                  <a:pt x="4046130" y="5110468"/>
                </a:cubicBezTo>
                <a:cubicBezTo>
                  <a:pt x="4041518" y="5072999"/>
                  <a:pt x="4065153" y="5049940"/>
                  <a:pt x="4088787" y="5026306"/>
                </a:cubicBezTo>
                <a:cubicBezTo>
                  <a:pt x="4079564" y="5026306"/>
                  <a:pt x="4065153" y="5040141"/>
                  <a:pt x="4060542" y="5026306"/>
                </a:cubicBezTo>
                <a:cubicBezTo>
                  <a:pt x="4103199" y="4979613"/>
                  <a:pt x="4192549" y="4970390"/>
                  <a:pt x="4244430" y="4928309"/>
                </a:cubicBezTo>
                <a:cubicBezTo>
                  <a:pt x="4235207" y="4919085"/>
                  <a:pt x="4211572" y="4932920"/>
                  <a:pt x="4201773" y="4919085"/>
                </a:cubicBezTo>
                <a:cubicBezTo>
                  <a:pt x="4220795" y="4877004"/>
                  <a:pt x="4281899" y="4872393"/>
                  <a:pt x="4324557" y="4849335"/>
                </a:cubicBezTo>
                <a:cubicBezTo>
                  <a:pt x="4315334" y="4840111"/>
                  <a:pt x="4319946" y="4830888"/>
                  <a:pt x="4324557" y="4821088"/>
                </a:cubicBezTo>
                <a:cubicBezTo>
                  <a:pt x="4300923" y="4825700"/>
                  <a:pt x="4281899" y="4839535"/>
                  <a:pt x="4258265" y="4844146"/>
                </a:cubicBezTo>
                <a:cubicBezTo>
                  <a:pt x="4272676" y="4811288"/>
                  <a:pt x="4324557" y="4811288"/>
                  <a:pt x="4347615" y="4783619"/>
                </a:cubicBezTo>
                <a:cubicBezTo>
                  <a:pt x="4333204" y="4783619"/>
                  <a:pt x="4352227" y="4769784"/>
                  <a:pt x="4347615" y="4765172"/>
                </a:cubicBezTo>
                <a:cubicBezTo>
                  <a:pt x="4319369" y="4765172"/>
                  <a:pt x="4328593" y="4802642"/>
                  <a:pt x="4295734" y="4802642"/>
                </a:cubicBezTo>
                <a:cubicBezTo>
                  <a:pt x="4295734" y="4784195"/>
                  <a:pt x="4295734" y="4784195"/>
                  <a:pt x="4295734" y="4784195"/>
                </a:cubicBezTo>
                <a:cubicBezTo>
                  <a:pt x="4262877" y="4793418"/>
                  <a:pt x="4258265" y="4830888"/>
                  <a:pt x="4220219" y="4840111"/>
                </a:cubicBezTo>
                <a:cubicBezTo>
                  <a:pt x="4224831" y="4826276"/>
                  <a:pt x="4229442" y="4821665"/>
                  <a:pt x="4220219" y="4811865"/>
                </a:cubicBezTo>
                <a:cubicBezTo>
                  <a:pt x="4201196" y="4816477"/>
                  <a:pt x="4187361" y="4830312"/>
                  <a:pt x="4172950" y="4844723"/>
                </a:cubicBezTo>
                <a:cubicBezTo>
                  <a:pt x="4158539" y="4826276"/>
                  <a:pt x="4140092" y="4853946"/>
                  <a:pt x="4125680" y="4840111"/>
                </a:cubicBezTo>
                <a:cubicBezTo>
                  <a:pt x="4186784" y="4779583"/>
                  <a:pt x="4304958" y="4774972"/>
                  <a:pt x="4356838" y="4704644"/>
                </a:cubicBezTo>
                <a:cubicBezTo>
                  <a:pt x="4314181" y="4718479"/>
                  <a:pt x="4285935" y="4746726"/>
                  <a:pt x="4243854" y="4765172"/>
                </a:cubicBezTo>
                <a:cubicBezTo>
                  <a:pt x="4243854" y="4755949"/>
                  <a:pt x="4229442" y="4760561"/>
                  <a:pt x="4229442" y="4751337"/>
                </a:cubicBezTo>
                <a:cubicBezTo>
                  <a:pt x="4323981" y="4690810"/>
                  <a:pt x="4432354" y="4653340"/>
                  <a:pt x="4517093" y="4588201"/>
                </a:cubicBezTo>
                <a:cubicBezTo>
                  <a:pt x="4507870" y="4583589"/>
                  <a:pt x="4498070" y="4588201"/>
                  <a:pt x="4498070" y="4583589"/>
                </a:cubicBezTo>
                <a:cubicBezTo>
                  <a:pt x="4498070" y="4550732"/>
                  <a:pt x="4517093" y="4541508"/>
                  <a:pt x="4540727" y="4536897"/>
                </a:cubicBezTo>
                <a:cubicBezTo>
                  <a:pt x="4536116" y="4546120"/>
                  <a:pt x="4536116" y="4550732"/>
                  <a:pt x="4540727" y="4555343"/>
                </a:cubicBezTo>
                <a:cubicBezTo>
                  <a:pt x="4601831" y="4550732"/>
                  <a:pt x="4687147" y="4522485"/>
                  <a:pt x="4691759" y="4490204"/>
                </a:cubicBezTo>
                <a:cubicBezTo>
                  <a:pt x="4739028" y="4494815"/>
                  <a:pt x="4762662" y="4452734"/>
                  <a:pt x="4795520" y="4448122"/>
                </a:cubicBezTo>
                <a:cubicBezTo>
                  <a:pt x="4795520" y="4461958"/>
                  <a:pt x="4804744" y="4461958"/>
                  <a:pt x="4809932" y="4466569"/>
                </a:cubicBezTo>
                <a:cubicBezTo>
                  <a:pt x="4814543" y="4461958"/>
                  <a:pt x="4814543" y="4457346"/>
                  <a:pt x="4819155" y="4452734"/>
                </a:cubicBezTo>
                <a:cubicBezTo>
                  <a:pt x="4847401" y="4457346"/>
                  <a:pt x="4899282" y="4415265"/>
                  <a:pt x="4918305" y="4382983"/>
                </a:cubicBezTo>
                <a:cubicBezTo>
                  <a:pt x="4909082" y="4382983"/>
                  <a:pt x="4903893" y="4378372"/>
                  <a:pt x="4903893" y="4369149"/>
                </a:cubicBezTo>
                <a:cubicBezTo>
                  <a:pt x="4918305" y="4364537"/>
                  <a:pt x="4922917" y="4373760"/>
                  <a:pt x="4941363" y="4364537"/>
                </a:cubicBezTo>
                <a:cubicBezTo>
                  <a:pt x="4941363" y="4355314"/>
                  <a:pt x="4950586" y="4346090"/>
                  <a:pt x="4936752" y="4346090"/>
                </a:cubicBezTo>
                <a:cubicBezTo>
                  <a:pt x="4941363" y="4355314"/>
                  <a:pt x="4917728" y="4364537"/>
                  <a:pt x="4913116" y="4350702"/>
                </a:cubicBezTo>
                <a:cubicBezTo>
                  <a:pt x="4908505" y="4336867"/>
                  <a:pt x="4936752" y="4350702"/>
                  <a:pt x="4936752" y="4332255"/>
                </a:cubicBezTo>
                <a:cubicBezTo>
                  <a:pt x="4908505" y="4318420"/>
                  <a:pt x="4880259" y="4369725"/>
                  <a:pt x="4847401" y="4374336"/>
                </a:cubicBezTo>
                <a:cubicBezTo>
                  <a:pt x="4838177" y="4332255"/>
                  <a:pt x="4884871" y="4309197"/>
                  <a:pt x="4903893" y="4276339"/>
                </a:cubicBezTo>
                <a:cubicBezTo>
                  <a:pt x="4861236" y="4285563"/>
                  <a:pt x="4790908" y="4309197"/>
                  <a:pt x="4814543" y="4355890"/>
                </a:cubicBezTo>
                <a:cubicBezTo>
                  <a:pt x="4786297" y="4360502"/>
                  <a:pt x="4777073" y="4384136"/>
                  <a:pt x="4753439" y="4393359"/>
                </a:cubicBezTo>
                <a:cubicBezTo>
                  <a:pt x="4748827" y="4384136"/>
                  <a:pt x="4762662" y="4370301"/>
                  <a:pt x="4739028" y="4370301"/>
                </a:cubicBezTo>
                <a:cubicBezTo>
                  <a:pt x="4743640" y="4403159"/>
                  <a:pt x="4729805" y="4407771"/>
                  <a:pt x="4710781" y="4412383"/>
                </a:cubicBezTo>
                <a:cubicBezTo>
                  <a:pt x="4706170" y="4398548"/>
                  <a:pt x="4715393" y="4398548"/>
                  <a:pt x="4720004" y="4389324"/>
                </a:cubicBezTo>
                <a:cubicBezTo>
                  <a:pt x="4682535" y="4398548"/>
                  <a:pt x="4687147" y="4431406"/>
                  <a:pt x="4644489" y="4422182"/>
                </a:cubicBezTo>
                <a:cubicBezTo>
                  <a:pt x="4616243" y="4445240"/>
                  <a:pt x="4592608" y="4473487"/>
                  <a:pt x="4564362" y="4491933"/>
                </a:cubicBezTo>
                <a:cubicBezTo>
                  <a:pt x="4559751" y="4487322"/>
                  <a:pt x="4559751" y="4482710"/>
                  <a:pt x="4559751" y="4473487"/>
                </a:cubicBezTo>
                <a:cubicBezTo>
                  <a:pt x="4536116" y="4482710"/>
                  <a:pt x="4503258" y="4510956"/>
                  <a:pt x="4475011" y="4501733"/>
                </a:cubicBezTo>
                <a:cubicBezTo>
                  <a:pt x="4489423" y="4483286"/>
                  <a:pt x="4507870" y="4464263"/>
                  <a:pt x="4531504" y="4450428"/>
                </a:cubicBezTo>
                <a:cubicBezTo>
                  <a:pt x="4522281" y="4436593"/>
                  <a:pt x="4517093" y="4427370"/>
                  <a:pt x="4507870" y="4417571"/>
                </a:cubicBezTo>
                <a:cubicBezTo>
                  <a:pt x="4522281" y="4422182"/>
                  <a:pt x="4517093" y="4408347"/>
                  <a:pt x="4531504" y="4412959"/>
                </a:cubicBezTo>
                <a:cubicBezTo>
                  <a:pt x="4526892" y="4417571"/>
                  <a:pt x="4522281" y="4417571"/>
                  <a:pt x="4526892" y="4426794"/>
                </a:cubicBezTo>
                <a:cubicBezTo>
                  <a:pt x="4607020" y="4449852"/>
                  <a:pt x="4616243" y="4375489"/>
                  <a:pt x="4673312" y="4357043"/>
                </a:cubicBezTo>
                <a:cubicBezTo>
                  <a:pt x="4673312" y="4343208"/>
                  <a:pt x="4658900" y="4338596"/>
                  <a:pt x="4664089" y="4314962"/>
                </a:cubicBezTo>
                <a:cubicBezTo>
                  <a:pt x="4649677" y="4319573"/>
                  <a:pt x="4645065" y="4328797"/>
                  <a:pt x="4645065" y="4347820"/>
                </a:cubicBezTo>
                <a:cubicBezTo>
                  <a:pt x="4668701" y="4361654"/>
                  <a:pt x="4621431" y="4385289"/>
                  <a:pt x="4607596" y="4376066"/>
                </a:cubicBezTo>
                <a:cubicBezTo>
                  <a:pt x="4607596" y="4366843"/>
                  <a:pt x="4622007" y="4371454"/>
                  <a:pt x="4622007" y="4362231"/>
                </a:cubicBezTo>
                <a:cubicBezTo>
                  <a:pt x="4612784" y="4362231"/>
                  <a:pt x="4598373" y="4366843"/>
                  <a:pt x="4598373" y="4357620"/>
                </a:cubicBezTo>
                <a:cubicBezTo>
                  <a:pt x="4602985" y="4353008"/>
                  <a:pt x="4607596" y="4348396"/>
                  <a:pt x="4622007" y="4353008"/>
                </a:cubicBezTo>
                <a:cubicBezTo>
                  <a:pt x="4617396" y="4334561"/>
                  <a:pt x="4612784" y="4329949"/>
                  <a:pt x="4617396" y="4310927"/>
                </a:cubicBezTo>
                <a:cubicBezTo>
                  <a:pt x="4598373" y="4315538"/>
                  <a:pt x="4589150" y="4324762"/>
                  <a:pt x="4579926" y="4310927"/>
                </a:cubicBezTo>
                <a:cubicBezTo>
                  <a:pt x="4537269" y="4366843"/>
                  <a:pt x="4466942" y="4395089"/>
                  <a:pt x="4410449" y="4432559"/>
                </a:cubicBezTo>
                <a:cubicBezTo>
                  <a:pt x="4401226" y="4432559"/>
                  <a:pt x="4391426" y="4427947"/>
                  <a:pt x="4377591" y="4427947"/>
                </a:cubicBezTo>
                <a:cubicBezTo>
                  <a:pt x="4368367" y="4437170"/>
                  <a:pt x="4358568" y="4441782"/>
                  <a:pt x="4358568" y="4460805"/>
                </a:cubicBezTo>
                <a:cubicBezTo>
                  <a:pt x="4367791" y="4460805"/>
                  <a:pt x="4377591" y="4460805"/>
                  <a:pt x="4377591" y="4470028"/>
                </a:cubicBezTo>
                <a:cubicBezTo>
                  <a:pt x="4344733" y="4507498"/>
                  <a:pt x="4297464" y="4539779"/>
                  <a:pt x="4231172" y="4507498"/>
                </a:cubicBezTo>
                <a:cubicBezTo>
                  <a:pt x="4226560" y="4521332"/>
                  <a:pt x="4202925" y="4525944"/>
                  <a:pt x="4193702" y="4535744"/>
                </a:cubicBezTo>
                <a:cubicBezTo>
                  <a:pt x="4212725" y="4540355"/>
                  <a:pt x="4217337" y="4535744"/>
                  <a:pt x="4231172" y="4535744"/>
                </a:cubicBezTo>
                <a:cubicBezTo>
                  <a:pt x="4216761" y="4558802"/>
                  <a:pt x="4245583" y="4540355"/>
                  <a:pt x="4250194" y="4558802"/>
                </a:cubicBezTo>
                <a:cubicBezTo>
                  <a:pt x="4231172" y="4563413"/>
                  <a:pt x="4207537" y="4581860"/>
                  <a:pt x="4217337" y="4596271"/>
                </a:cubicBezTo>
                <a:cubicBezTo>
                  <a:pt x="4221949" y="4577825"/>
                  <a:pt x="4240971" y="4596271"/>
                  <a:pt x="4245583" y="4582437"/>
                </a:cubicBezTo>
                <a:cubicBezTo>
                  <a:pt x="4245583" y="4587048"/>
                  <a:pt x="4254806" y="4587048"/>
                  <a:pt x="4254806" y="4596271"/>
                </a:cubicBezTo>
                <a:cubicBezTo>
                  <a:pt x="4240395" y="4605495"/>
                  <a:pt x="4245583" y="4605495"/>
                  <a:pt x="4250194" y="4619329"/>
                </a:cubicBezTo>
                <a:cubicBezTo>
                  <a:pt x="4221949" y="4628553"/>
                  <a:pt x="4217337" y="4661410"/>
                  <a:pt x="4198314" y="4679857"/>
                </a:cubicBezTo>
                <a:cubicBezTo>
                  <a:pt x="4183902" y="4684469"/>
                  <a:pt x="4183902" y="4675245"/>
                  <a:pt x="4174679" y="4675245"/>
                </a:cubicBezTo>
                <a:cubicBezTo>
                  <a:pt x="4146433" y="4689080"/>
                  <a:pt x="4137209" y="4708103"/>
                  <a:pt x="4118187" y="4717327"/>
                </a:cubicBezTo>
                <a:cubicBezTo>
                  <a:pt x="4080717" y="4745573"/>
                  <a:pt x="4033448" y="4740385"/>
                  <a:pt x="4009813" y="4777854"/>
                </a:cubicBezTo>
                <a:cubicBezTo>
                  <a:pt x="4047283" y="4787078"/>
                  <a:pt x="4052471" y="4768631"/>
                  <a:pt x="4076106" y="4749608"/>
                </a:cubicBezTo>
                <a:cubicBezTo>
                  <a:pt x="4118763" y="4721362"/>
                  <a:pt x="4189090" y="4702915"/>
                  <a:pt x="4222525" y="4689080"/>
                </a:cubicBezTo>
                <a:cubicBezTo>
                  <a:pt x="4208114" y="4717327"/>
                  <a:pt x="4179867" y="4731162"/>
                  <a:pt x="4151621" y="4749608"/>
                </a:cubicBezTo>
                <a:cubicBezTo>
                  <a:pt x="4147010" y="4744996"/>
                  <a:pt x="4151621" y="4731162"/>
                  <a:pt x="4142398" y="4731162"/>
                </a:cubicBezTo>
                <a:cubicBezTo>
                  <a:pt x="4114151" y="4773243"/>
                  <a:pt x="4057659" y="4791689"/>
                  <a:pt x="4005778" y="4819935"/>
                </a:cubicBezTo>
                <a:cubicBezTo>
                  <a:pt x="3953898" y="4842993"/>
                  <a:pt x="3878382" y="4885075"/>
                  <a:pt x="3836301" y="4880463"/>
                </a:cubicBezTo>
                <a:cubicBezTo>
                  <a:pt x="3836301" y="4885075"/>
                  <a:pt x="3836301" y="4894298"/>
                  <a:pt x="3831689" y="4898909"/>
                </a:cubicBezTo>
                <a:cubicBezTo>
                  <a:pt x="3794219" y="4889686"/>
                  <a:pt x="3775197" y="4912745"/>
                  <a:pt x="3737150" y="4921968"/>
                </a:cubicBezTo>
                <a:cubicBezTo>
                  <a:pt x="3737150" y="4935803"/>
                  <a:pt x="3746374" y="4935803"/>
                  <a:pt x="3751562" y="4945026"/>
                </a:cubicBezTo>
                <a:cubicBezTo>
                  <a:pt x="3737150" y="4945026"/>
                  <a:pt x="3727927" y="4958861"/>
                  <a:pt x="3732539" y="4963472"/>
                </a:cubicBezTo>
                <a:cubicBezTo>
                  <a:pt x="3789031" y="4945026"/>
                  <a:pt x="3869158" y="4921391"/>
                  <a:pt x="3944674" y="4883922"/>
                </a:cubicBezTo>
                <a:cubicBezTo>
                  <a:pt x="3953898" y="4841841"/>
                  <a:pt x="4005778" y="4851064"/>
                  <a:pt x="4034024" y="4837229"/>
                </a:cubicBezTo>
                <a:cubicBezTo>
                  <a:pt x="4038636" y="4846452"/>
                  <a:pt x="4024801" y="4841841"/>
                  <a:pt x="4024801" y="4855675"/>
                </a:cubicBezTo>
                <a:cubicBezTo>
                  <a:pt x="4039212" y="4855675"/>
                  <a:pt x="4048435" y="4864899"/>
                  <a:pt x="4039212" y="4874122"/>
                </a:cubicBezTo>
                <a:cubicBezTo>
                  <a:pt x="4072071" y="4878734"/>
                  <a:pt x="4105505" y="4822817"/>
                  <a:pt x="4123951" y="4855675"/>
                </a:cubicBezTo>
                <a:cubicBezTo>
                  <a:pt x="4091093" y="4860287"/>
                  <a:pt x="4048435" y="4878734"/>
                  <a:pt x="4024801" y="4906980"/>
                </a:cubicBezTo>
                <a:cubicBezTo>
                  <a:pt x="4043824" y="4902368"/>
                  <a:pt x="4057659" y="4906980"/>
                  <a:pt x="4062270" y="4920815"/>
                </a:cubicBezTo>
                <a:cubicBezTo>
                  <a:pt x="4053047" y="4920815"/>
                  <a:pt x="4053047" y="4930038"/>
                  <a:pt x="4047859" y="4930038"/>
                </a:cubicBezTo>
                <a:cubicBezTo>
                  <a:pt x="4028837" y="4906980"/>
                  <a:pt x="3995978" y="4934650"/>
                  <a:pt x="3981567" y="4930038"/>
                </a:cubicBezTo>
                <a:cubicBezTo>
                  <a:pt x="3976956" y="4911592"/>
                  <a:pt x="4005201" y="4930038"/>
                  <a:pt x="4005201" y="4911592"/>
                </a:cubicBezTo>
                <a:cubicBezTo>
                  <a:pt x="3990790" y="4897756"/>
                  <a:pt x="3986179" y="4920815"/>
                  <a:pt x="3967732" y="4916203"/>
                </a:cubicBezTo>
                <a:cubicBezTo>
                  <a:pt x="3972344" y="4906980"/>
                  <a:pt x="3972344" y="4897756"/>
                  <a:pt x="3963121" y="4897756"/>
                </a:cubicBezTo>
                <a:cubicBezTo>
                  <a:pt x="3915851" y="4920815"/>
                  <a:pt x="3882993" y="4958284"/>
                  <a:pt x="3826501" y="4962896"/>
                </a:cubicBezTo>
                <a:cubicBezTo>
                  <a:pt x="3826501" y="4967508"/>
                  <a:pt x="3831113" y="4972119"/>
                  <a:pt x="3831113" y="4976731"/>
                </a:cubicBezTo>
                <a:cubicBezTo>
                  <a:pt x="3821889" y="4981342"/>
                  <a:pt x="3812089" y="4990566"/>
                  <a:pt x="3798255" y="4990566"/>
                </a:cubicBezTo>
                <a:cubicBezTo>
                  <a:pt x="3798255" y="4985954"/>
                  <a:pt x="3802866" y="4981342"/>
                  <a:pt x="3807478" y="4976731"/>
                </a:cubicBezTo>
                <a:cubicBezTo>
                  <a:pt x="3788455" y="4976731"/>
                  <a:pt x="3770009" y="4981342"/>
                  <a:pt x="3760208" y="4995177"/>
                </a:cubicBezTo>
                <a:cubicBezTo>
                  <a:pt x="3774620" y="4999789"/>
                  <a:pt x="3783844" y="4981342"/>
                  <a:pt x="3793067" y="4995177"/>
                </a:cubicBezTo>
                <a:cubicBezTo>
                  <a:pt x="3764820" y="5004400"/>
                  <a:pt x="3712940" y="5046482"/>
                  <a:pt x="3689305" y="5018235"/>
                </a:cubicBezTo>
                <a:cubicBezTo>
                  <a:pt x="3665671" y="5022847"/>
                  <a:pt x="3642035" y="5032071"/>
                  <a:pt x="3623013" y="5046482"/>
                </a:cubicBezTo>
                <a:cubicBezTo>
                  <a:pt x="3637424" y="5046482"/>
                  <a:pt x="3646647" y="5046482"/>
                  <a:pt x="3651259" y="5055705"/>
                </a:cubicBezTo>
                <a:cubicBezTo>
                  <a:pt x="3618401" y="5060317"/>
                  <a:pt x="3590155" y="5064928"/>
                  <a:pt x="3575743" y="5083951"/>
                </a:cubicBezTo>
                <a:cubicBezTo>
                  <a:pt x="3571132" y="5079339"/>
                  <a:pt x="3561332" y="5074728"/>
                  <a:pt x="3552109" y="5079339"/>
                </a:cubicBezTo>
                <a:cubicBezTo>
                  <a:pt x="3542886" y="5093174"/>
                  <a:pt x="3523862" y="5093174"/>
                  <a:pt x="3519251" y="5107586"/>
                </a:cubicBezTo>
                <a:cubicBezTo>
                  <a:pt x="3533663" y="5102974"/>
                  <a:pt x="3523862" y="5121421"/>
                  <a:pt x="3533663" y="5121421"/>
                </a:cubicBezTo>
                <a:cubicBezTo>
                  <a:pt x="3533663" y="5116809"/>
                  <a:pt x="3542886" y="5116809"/>
                  <a:pt x="3548074" y="5112197"/>
                </a:cubicBezTo>
                <a:cubicBezTo>
                  <a:pt x="3543462" y="5126032"/>
                  <a:pt x="3562485" y="5121421"/>
                  <a:pt x="3557297" y="5140444"/>
                </a:cubicBezTo>
                <a:cubicBezTo>
                  <a:pt x="3538274" y="5131220"/>
                  <a:pt x="3548074" y="5158890"/>
                  <a:pt x="3538274" y="5158890"/>
                </a:cubicBezTo>
                <a:cubicBezTo>
                  <a:pt x="3514639" y="5172725"/>
                  <a:pt x="3505416" y="5145055"/>
                  <a:pt x="3481782" y="5145055"/>
                </a:cubicBezTo>
                <a:cubicBezTo>
                  <a:pt x="3477170" y="5163502"/>
                  <a:pt x="3453535" y="5182525"/>
                  <a:pt x="3434512" y="5173302"/>
                </a:cubicBezTo>
                <a:cubicBezTo>
                  <a:pt x="3434512" y="5168690"/>
                  <a:pt x="3443736" y="5168690"/>
                  <a:pt x="3443736" y="5159467"/>
                </a:cubicBezTo>
                <a:cubicBezTo>
                  <a:pt x="3354386" y="5164078"/>
                  <a:pt x="3302505" y="5229217"/>
                  <a:pt x="3226989" y="5206159"/>
                </a:cubicBezTo>
                <a:cubicBezTo>
                  <a:pt x="3212577" y="5257464"/>
                  <a:pt x="3123227" y="5229217"/>
                  <a:pt x="3099592" y="5271299"/>
                </a:cubicBezTo>
                <a:cubicBezTo>
                  <a:pt x="3114004" y="5280522"/>
                  <a:pt x="3132451" y="5275910"/>
                  <a:pt x="3142250" y="5280522"/>
                </a:cubicBezTo>
                <a:cubicBezTo>
                  <a:pt x="3142250" y="5294357"/>
                  <a:pt x="3127839" y="5289745"/>
                  <a:pt x="3133027" y="5308768"/>
                </a:cubicBezTo>
                <a:cubicBezTo>
                  <a:pt x="3147438" y="5313380"/>
                  <a:pt x="3137638" y="5294933"/>
                  <a:pt x="3147438" y="5290322"/>
                </a:cubicBezTo>
                <a:cubicBezTo>
                  <a:pt x="3222954" y="5290322"/>
                  <a:pt x="3274835" y="5271875"/>
                  <a:pt x="3331327" y="5257464"/>
                </a:cubicBezTo>
                <a:cubicBezTo>
                  <a:pt x="3368797" y="5243629"/>
                  <a:pt x="3425865" y="5248241"/>
                  <a:pt x="3430477" y="5206159"/>
                </a:cubicBezTo>
                <a:cubicBezTo>
                  <a:pt x="3425865" y="5206159"/>
                  <a:pt x="3416066" y="5210771"/>
                  <a:pt x="3416066" y="5206159"/>
                </a:cubicBezTo>
                <a:cubicBezTo>
                  <a:pt x="3430477" y="5196936"/>
                  <a:pt x="3448923" y="5192325"/>
                  <a:pt x="3472559" y="5196936"/>
                </a:cubicBezTo>
                <a:cubicBezTo>
                  <a:pt x="3472559" y="5206159"/>
                  <a:pt x="3472559" y="5206159"/>
                  <a:pt x="3472559" y="5206159"/>
                </a:cubicBezTo>
                <a:cubicBezTo>
                  <a:pt x="3548074" y="5187713"/>
                  <a:pt x="3618977" y="5154855"/>
                  <a:pt x="3693916" y="5145632"/>
                </a:cubicBezTo>
                <a:cubicBezTo>
                  <a:pt x="3656447" y="5150244"/>
                  <a:pt x="3651259" y="5178490"/>
                  <a:pt x="3623013" y="5187713"/>
                </a:cubicBezTo>
                <a:cubicBezTo>
                  <a:pt x="3590155" y="5196936"/>
                  <a:pt x="3585543" y="5234406"/>
                  <a:pt x="3552109" y="5220571"/>
                </a:cubicBezTo>
                <a:cubicBezTo>
                  <a:pt x="3523862" y="5253429"/>
                  <a:pt x="3457570" y="5248817"/>
                  <a:pt x="3434512" y="5285710"/>
                </a:cubicBezTo>
                <a:cubicBezTo>
                  <a:pt x="3420101" y="5271875"/>
                  <a:pt x="3406266" y="5281098"/>
                  <a:pt x="3391855" y="5285710"/>
                </a:cubicBezTo>
                <a:cubicBezTo>
                  <a:pt x="3382631" y="5294933"/>
                  <a:pt x="3391855" y="5294933"/>
                  <a:pt x="3396466" y="5304156"/>
                </a:cubicBezTo>
                <a:cubicBezTo>
                  <a:pt x="3382055" y="5304156"/>
                  <a:pt x="3372832" y="5308768"/>
                  <a:pt x="3372832" y="5322603"/>
                </a:cubicBezTo>
                <a:cubicBezTo>
                  <a:pt x="3448347" y="5327215"/>
                  <a:pt x="3462182" y="5271299"/>
                  <a:pt x="3533086" y="5271299"/>
                </a:cubicBezTo>
                <a:cubicBezTo>
                  <a:pt x="3542309" y="5266687"/>
                  <a:pt x="3533086" y="5266687"/>
                  <a:pt x="3542309" y="5262075"/>
                </a:cubicBezTo>
                <a:cubicBezTo>
                  <a:pt x="3546921" y="5266687"/>
                  <a:pt x="3546921" y="5257464"/>
                  <a:pt x="3561332" y="5262075"/>
                </a:cubicBezTo>
                <a:cubicBezTo>
                  <a:pt x="3561332" y="5266687"/>
                  <a:pt x="3561332" y="5271299"/>
                  <a:pt x="3556721" y="5271299"/>
                </a:cubicBezTo>
                <a:cubicBezTo>
                  <a:pt x="3626471" y="5264381"/>
                  <a:pt x="3650106" y="5213077"/>
                  <a:pt x="3706599" y="5194630"/>
                </a:cubicBezTo>
                <a:lnTo>
                  <a:pt x="3706599" y="5194630"/>
                </a:lnTo>
                <a:close/>
                <a:moveTo>
                  <a:pt x="4852012" y="4377795"/>
                </a:moveTo>
                <a:cubicBezTo>
                  <a:pt x="4866424" y="4382407"/>
                  <a:pt x="4866424" y="4368572"/>
                  <a:pt x="4880259" y="4373183"/>
                </a:cubicBezTo>
                <a:cubicBezTo>
                  <a:pt x="4875647" y="4382407"/>
                  <a:pt x="4884871" y="4382407"/>
                  <a:pt x="4884871" y="4377795"/>
                </a:cubicBezTo>
                <a:cubicBezTo>
                  <a:pt x="4889482" y="4373183"/>
                  <a:pt x="4875647" y="4419876"/>
                  <a:pt x="4856624" y="4419876"/>
                </a:cubicBezTo>
                <a:cubicBezTo>
                  <a:pt x="4856624" y="4405465"/>
                  <a:pt x="4852012" y="4396242"/>
                  <a:pt x="4852012" y="4377795"/>
                </a:cubicBezTo>
                <a:lnTo>
                  <a:pt x="4852012" y="4377795"/>
                </a:lnTo>
                <a:close/>
                <a:moveTo>
                  <a:pt x="4578773" y="4373183"/>
                </a:moveTo>
                <a:cubicBezTo>
                  <a:pt x="4569550" y="4382407"/>
                  <a:pt x="4559751" y="4410653"/>
                  <a:pt x="4541304" y="4401430"/>
                </a:cubicBezTo>
                <a:cubicBezTo>
                  <a:pt x="4555139" y="4391630"/>
                  <a:pt x="4559751" y="4377795"/>
                  <a:pt x="4578773" y="4373183"/>
                </a:cubicBezTo>
                <a:lnTo>
                  <a:pt x="4578773" y="4373183"/>
                </a:lnTo>
                <a:close/>
                <a:moveTo>
                  <a:pt x="4385661" y="4601459"/>
                </a:moveTo>
                <a:cubicBezTo>
                  <a:pt x="4394885" y="4592236"/>
                  <a:pt x="4376438" y="4592236"/>
                  <a:pt x="4385661" y="4578401"/>
                </a:cubicBezTo>
                <a:cubicBezTo>
                  <a:pt x="4423131" y="4573790"/>
                  <a:pt x="4442154" y="4559955"/>
                  <a:pt x="4475011" y="4555343"/>
                </a:cubicBezTo>
                <a:cubicBezTo>
                  <a:pt x="4451377" y="4578401"/>
                  <a:pt x="4427743" y="4601459"/>
                  <a:pt x="4385661" y="4601459"/>
                </a:cubicBezTo>
                <a:lnTo>
                  <a:pt x="4385661" y="4601459"/>
                </a:lnTo>
                <a:close/>
                <a:moveTo>
                  <a:pt x="4455989" y="4433711"/>
                </a:moveTo>
                <a:cubicBezTo>
                  <a:pt x="4475011" y="4442935"/>
                  <a:pt x="4455989" y="4466569"/>
                  <a:pt x="4436966" y="4466569"/>
                </a:cubicBezTo>
                <a:cubicBezTo>
                  <a:pt x="4451377" y="4452158"/>
                  <a:pt x="4451377" y="4452158"/>
                  <a:pt x="4455989" y="4433711"/>
                </a:cubicBezTo>
                <a:lnTo>
                  <a:pt x="4455989" y="4433711"/>
                </a:lnTo>
                <a:close/>
                <a:moveTo>
                  <a:pt x="4362027" y="4498851"/>
                </a:moveTo>
                <a:cubicBezTo>
                  <a:pt x="4366639" y="4498851"/>
                  <a:pt x="4366639" y="4508074"/>
                  <a:pt x="4366639" y="4512685"/>
                </a:cubicBezTo>
                <a:cubicBezTo>
                  <a:pt x="4366639" y="4508074"/>
                  <a:pt x="4371250" y="4508074"/>
                  <a:pt x="4375862" y="4508074"/>
                </a:cubicBezTo>
                <a:cubicBezTo>
                  <a:pt x="4366639" y="4475216"/>
                  <a:pt x="4418519" y="4470604"/>
                  <a:pt x="4427743" y="4456769"/>
                </a:cubicBezTo>
                <a:cubicBezTo>
                  <a:pt x="4442154" y="4461381"/>
                  <a:pt x="4408719" y="4489627"/>
                  <a:pt x="4394885" y="4489627"/>
                </a:cubicBezTo>
                <a:cubicBezTo>
                  <a:pt x="4404108" y="4503462"/>
                  <a:pt x="4413907" y="4475793"/>
                  <a:pt x="4423131" y="4489627"/>
                </a:cubicBezTo>
                <a:cubicBezTo>
                  <a:pt x="4418519" y="4498851"/>
                  <a:pt x="4413907" y="4508074"/>
                  <a:pt x="4404108" y="4517874"/>
                </a:cubicBezTo>
                <a:cubicBezTo>
                  <a:pt x="4389697" y="4499427"/>
                  <a:pt x="4380474" y="4517874"/>
                  <a:pt x="4361450" y="4522485"/>
                </a:cubicBezTo>
                <a:cubicBezTo>
                  <a:pt x="4362027" y="4508074"/>
                  <a:pt x="4352227" y="4508074"/>
                  <a:pt x="4362027" y="4498851"/>
                </a:cubicBezTo>
                <a:lnTo>
                  <a:pt x="4362027" y="4498851"/>
                </a:lnTo>
                <a:close/>
                <a:moveTo>
                  <a:pt x="4304958" y="4652764"/>
                </a:moveTo>
                <a:cubicBezTo>
                  <a:pt x="4295734" y="4629705"/>
                  <a:pt x="4328593" y="4615294"/>
                  <a:pt x="4356838" y="4615294"/>
                </a:cubicBezTo>
                <a:cubicBezTo>
                  <a:pt x="4347615" y="4638929"/>
                  <a:pt x="4319369" y="4634317"/>
                  <a:pt x="4304958" y="4652764"/>
                </a:cubicBezTo>
                <a:lnTo>
                  <a:pt x="4304958" y="4652764"/>
                </a:lnTo>
                <a:close/>
                <a:moveTo>
                  <a:pt x="4328593" y="4522485"/>
                </a:moveTo>
                <a:cubicBezTo>
                  <a:pt x="4347615" y="4545543"/>
                  <a:pt x="4295734" y="4555343"/>
                  <a:pt x="4272100" y="4573790"/>
                </a:cubicBezTo>
                <a:cubicBezTo>
                  <a:pt x="4281899" y="4536320"/>
                  <a:pt x="4319369" y="4545543"/>
                  <a:pt x="4328593" y="4522485"/>
                </a:cubicBezTo>
                <a:lnTo>
                  <a:pt x="4328593" y="4522485"/>
                </a:lnTo>
                <a:close/>
                <a:moveTo>
                  <a:pt x="4310146" y="4569178"/>
                </a:moveTo>
                <a:cubicBezTo>
                  <a:pt x="4329169" y="4583013"/>
                  <a:pt x="4286511" y="4602036"/>
                  <a:pt x="4262877" y="4597424"/>
                </a:cubicBezTo>
                <a:cubicBezTo>
                  <a:pt x="4272100" y="4583013"/>
                  <a:pt x="4295734" y="4583013"/>
                  <a:pt x="4310146" y="4569178"/>
                </a:cubicBezTo>
                <a:lnTo>
                  <a:pt x="4310146" y="4569178"/>
                </a:lnTo>
                <a:close/>
                <a:moveTo>
                  <a:pt x="4172950" y="4760561"/>
                </a:moveTo>
                <a:cubicBezTo>
                  <a:pt x="4187361" y="4774396"/>
                  <a:pt x="4201196" y="4765172"/>
                  <a:pt x="4220219" y="4760561"/>
                </a:cubicBezTo>
                <a:cubicBezTo>
                  <a:pt x="4210996" y="4788807"/>
                  <a:pt x="4182749" y="4798030"/>
                  <a:pt x="4153927" y="4802642"/>
                </a:cubicBezTo>
                <a:cubicBezTo>
                  <a:pt x="4159115" y="4783619"/>
                  <a:pt x="4178138" y="4783619"/>
                  <a:pt x="4172950" y="4760561"/>
                </a:cubicBezTo>
                <a:lnTo>
                  <a:pt x="4172950" y="4760561"/>
                </a:lnTo>
                <a:close/>
                <a:moveTo>
                  <a:pt x="4078988" y="4844146"/>
                </a:moveTo>
                <a:cubicBezTo>
                  <a:pt x="4074376" y="4857981"/>
                  <a:pt x="4088211" y="4821088"/>
                  <a:pt x="4102622" y="4825700"/>
                </a:cubicBezTo>
                <a:cubicBezTo>
                  <a:pt x="4107234" y="4844146"/>
                  <a:pt x="4088211" y="4839535"/>
                  <a:pt x="4078988" y="4844146"/>
                </a:cubicBezTo>
                <a:lnTo>
                  <a:pt x="4078988" y="4844146"/>
                </a:lnTo>
                <a:close/>
                <a:moveTo>
                  <a:pt x="3946980" y="4946755"/>
                </a:moveTo>
                <a:cubicBezTo>
                  <a:pt x="3946980" y="4960590"/>
                  <a:pt x="3932568" y="4965202"/>
                  <a:pt x="3918733" y="4965202"/>
                </a:cubicBezTo>
                <a:cubicBezTo>
                  <a:pt x="3914122" y="4956555"/>
                  <a:pt x="3923345" y="4942144"/>
                  <a:pt x="3946980" y="4946755"/>
                </a:cubicBezTo>
                <a:lnTo>
                  <a:pt x="3946980" y="4946755"/>
                </a:lnTo>
                <a:close/>
                <a:moveTo>
                  <a:pt x="3871464" y="5068387"/>
                </a:moveTo>
                <a:cubicBezTo>
                  <a:pt x="3876076" y="5063775"/>
                  <a:pt x="3890488" y="5063775"/>
                  <a:pt x="3899711" y="5063775"/>
                </a:cubicBezTo>
                <a:cubicBezTo>
                  <a:pt x="3895099" y="5072999"/>
                  <a:pt x="3890488" y="5077610"/>
                  <a:pt x="3880688" y="5082222"/>
                </a:cubicBezTo>
                <a:cubicBezTo>
                  <a:pt x="3871464" y="5082222"/>
                  <a:pt x="3871464" y="5077610"/>
                  <a:pt x="3871464" y="5068387"/>
                </a:cubicBezTo>
                <a:lnTo>
                  <a:pt x="3871464" y="5068387"/>
                </a:lnTo>
                <a:close/>
                <a:moveTo>
                  <a:pt x="3701410" y="5161773"/>
                </a:moveTo>
                <a:cubicBezTo>
                  <a:pt x="3706022" y="5147938"/>
                  <a:pt x="3744068" y="5138714"/>
                  <a:pt x="3762514" y="5143326"/>
                </a:cubicBezTo>
                <a:cubicBezTo>
                  <a:pt x="3748679" y="5152549"/>
                  <a:pt x="3725045" y="5157161"/>
                  <a:pt x="3701410" y="5161773"/>
                </a:cubicBezTo>
                <a:lnTo>
                  <a:pt x="3701410" y="5161773"/>
                </a:lnTo>
                <a:close/>
                <a:moveTo>
                  <a:pt x="3843218" y="4984225"/>
                </a:moveTo>
                <a:cubicBezTo>
                  <a:pt x="3843218" y="5002671"/>
                  <a:pt x="3843218" y="5002671"/>
                  <a:pt x="3843218" y="5002671"/>
                </a:cubicBezTo>
                <a:cubicBezTo>
                  <a:pt x="3819584" y="5011895"/>
                  <a:pt x="3800560" y="4993448"/>
                  <a:pt x="3795949" y="5016506"/>
                </a:cubicBezTo>
                <a:cubicBezTo>
                  <a:pt x="3782114" y="4993448"/>
                  <a:pt x="3819584" y="4984225"/>
                  <a:pt x="3843218" y="4984225"/>
                </a:cubicBezTo>
                <a:lnTo>
                  <a:pt x="3843218" y="4984225"/>
                </a:lnTo>
                <a:close/>
                <a:moveTo>
                  <a:pt x="3772315" y="5049940"/>
                </a:moveTo>
                <a:cubicBezTo>
                  <a:pt x="3772315" y="5007859"/>
                  <a:pt x="3814972" y="5026882"/>
                  <a:pt x="3838607" y="5021694"/>
                </a:cubicBezTo>
                <a:cubicBezTo>
                  <a:pt x="3819584" y="5063775"/>
                  <a:pt x="3725621" y="5110468"/>
                  <a:pt x="3697376" y="5072999"/>
                </a:cubicBezTo>
                <a:cubicBezTo>
                  <a:pt x="3706599" y="5049940"/>
                  <a:pt x="3748679" y="5059164"/>
                  <a:pt x="3772315" y="5049940"/>
                </a:cubicBezTo>
                <a:lnTo>
                  <a:pt x="3772315" y="5049940"/>
                </a:lnTo>
                <a:close/>
                <a:moveTo>
                  <a:pt x="189076" y="4316691"/>
                </a:moveTo>
                <a:cubicBezTo>
                  <a:pt x="189076" y="4316691"/>
                  <a:pt x="189076" y="4316691"/>
                  <a:pt x="193688" y="4316691"/>
                </a:cubicBezTo>
                <a:cubicBezTo>
                  <a:pt x="198300" y="4316691"/>
                  <a:pt x="193688" y="4330526"/>
                  <a:pt x="202911" y="4330526"/>
                </a:cubicBezTo>
                <a:cubicBezTo>
                  <a:pt x="207523" y="4307468"/>
                  <a:pt x="240381" y="4307468"/>
                  <a:pt x="240381" y="4283833"/>
                </a:cubicBezTo>
                <a:cubicBezTo>
                  <a:pt x="226546" y="4298244"/>
                  <a:pt x="193688" y="4307468"/>
                  <a:pt x="189076" y="4316691"/>
                </a:cubicBezTo>
                <a:lnTo>
                  <a:pt x="189076" y="4316691"/>
                </a:lnTo>
                <a:close/>
                <a:moveTo>
                  <a:pt x="1070475" y="4298244"/>
                </a:moveTo>
                <a:cubicBezTo>
                  <a:pt x="1075087" y="4289021"/>
                  <a:pt x="1079698" y="4293633"/>
                  <a:pt x="1089498" y="4293633"/>
                </a:cubicBezTo>
                <a:cubicBezTo>
                  <a:pt x="1089498" y="4284410"/>
                  <a:pt x="1089498" y="4284410"/>
                  <a:pt x="1089498" y="4284410"/>
                </a:cubicBezTo>
                <a:cubicBezTo>
                  <a:pt x="1080275" y="4279798"/>
                  <a:pt x="1080275" y="4289021"/>
                  <a:pt x="1070475" y="4289021"/>
                </a:cubicBezTo>
                <a:cubicBezTo>
                  <a:pt x="1070475" y="4293633"/>
                  <a:pt x="1061252" y="4298244"/>
                  <a:pt x="1070475" y="4298244"/>
                </a:cubicBezTo>
                <a:lnTo>
                  <a:pt x="1070475" y="4298244"/>
                </a:lnTo>
                <a:close/>
                <a:moveTo>
                  <a:pt x="5460171" y="4349549"/>
                </a:moveTo>
                <a:cubicBezTo>
                  <a:pt x="5445760" y="4358772"/>
                  <a:pt x="5441149" y="4344937"/>
                  <a:pt x="5431925" y="4344937"/>
                </a:cubicBezTo>
                <a:cubicBezTo>
                  <a:pt x="5446336" y="4358772"/>
                  <a:pt x="5422702" y="4377795"/>
                  <a:pt x="5436537" y="4387019"/>
                </a:cubicBezTo>
                <a:cubicBezTo>
                  <a:pt x="5479195" y="4387019"/>
                  <a:pt x="5516664" y="4349549"/>
                  <a:pt x="5544910" y="4321879"/>
                </a:cubicBezTo>
                <a:cubicBezTo>
                  <a:pt x="5525887" y="4317268"/>
                  <a:pt x="5507441" y="4321879"/>
                  <a:pt x="5507441" y="4303433"/>
                </a:cubicBezTo>
                <a:cubicBezTo>
                  <a:pt x="5498217" y="4294210"/>
                  <a:pt x="5526464" y="4294210"/>
                  <a:pt x="5512052" y="4289598"/>
                </a:cubicBezTo>
                <a:cubicBezTo>
                  <a:pt x="5479195" y="4293633"/>
                  <a:pt x="5479195" y="4331102"/>
                  <a:pt x="5460171" y="4349549"/>
                </a:cubicBezTo>
                <a:lnTo>
                  <a:pt x="5460171" y="4349549"/>
                </a:lnTo>
                <a:close/>
                <a:moveTo>
                  <a:pt x="1009371" y="4326491"/>
                </a:moveTo>
                <a:cubicBezTo>
                  <a:pt x="1000148" y="4331102"/>
                  <a:pt x="966713" y="4340326"/>
                  <a:pt x="976513" y="4349549"/>
                </a:cubicBezTo>
                <a:cubicBezTo>
                  <a:pt x="985736" y="4344937"/>
                  <a:pt x="1018594" y="4335714"/>
                  <a:pt x="1009371" y="4326491"/>
                </a:cubicBezTo>
                <a:lnTo>
                  <a:pt x="1009371" y="4326491"/>
                </a:lnTo>
                <a:close/>
                <a:moveTo>
                  <a:pt x="613347" y="4344937"/>
                </a:moveTo>
                <a:cubicBezTo>
                  <a:pt x="627758" y="4344937"/>
                  <a:pt x="632370" y="4335714"/>
                  <a:pt x="632370" y="4326491"/>
                </a:cubicBezTo>
                <a:cubicBezTo>
                  <a:pt x="580489" y="4308044"/>
                  <a:pt x="552242" y="4373183"/>
                  <a:pt x="514773" y="4396242"/>
                </a:cubicBezTo>
                <a:cubicBezTo>
                  <a:pt x="538408" y="4382407"/>
                  <a:pt x="562043" y="4373183"/>
                  <a:pt x="590289" y="4363384"/>
                </a:cubicBezTo>
                <a:cubicBezTo>
                  <a:pt x="590289" y="4372607"/>
                  <a:pt x="590289" y="4381830"/>
                  <a:pt x="594900" y="4381830"/>
                </a:cubicBezTo>
                <a:cubicBezTo>
                  <a:pt x="608735" y="4382407"/>
                  <a:pt x="632370" y="4358772"/>
                  <a:pt x="613347" y="4344937"/>
                </a:cubicBezTo>
                <a:lnTo>
                  <a:pt x="613347" y="4344937"/>
                </a:lnTo>
                <a:close/>
                <a:moveTo>
                  <a:pt x="5149463" y="4419876"/>
                </a:moveTo>
                <a:cubicBezTo>
                  <a:pt x="5135051" y="4438323"/>
                  <a:pt x="5130440" y="4429100"/>
                  <a:pt x="5121217" y="4438323"/>
                </a:cubicBezTo>
                <a:cubicBezTo>
                  <a:pt x="5140239" y="4438323"/>
                  <a:pt x="5116605" y="4456769"/>
                  <a:pt x="5135628" y="4456769"/>
                </a:cubicBezTo>
                <a:cubicBezTo>
                  <a:pt x="5144275" y="4442935"/>
                  <a:pt x="5144275" y="4433711"/>
                  <a:pt x="5149463" y="4419876"/>
                </a:cubicBezTo>
                <a:lnTo>
                  <a:pt x="5149463" y="4419876"/>
                </a:lnTo>
                <a:close/>
                <a:moveTo>
                  <a:pt x="4583385" y="4456769"/>
                </a:moveTo>
                <a:cubicBezTo>
                  <a:pt x="4583385" y="4442935"/>
                  <a:pt x="4592608" y="4461381"/>
                  <a:pt x="4597796" y="4452158"/>
                </a:cubicBezTo>
                <a:cubicBezTo>
                  <a:pt x="4597796" y="4438323"/>
                  <a:pt x="4597796" y="4438323"/>
                  <a:pt x="4597796" y="4438323"/>
                </a:cubicBezTo>
                <a:cubicBezTo>
                  <a:pt x="4587997" y="4438323"/>
                  <a:pt x="4574162" y="4452158"/>
                  <a:pt x="4583385" y="4456769"/>
                </a:cubicBezTo>
                <a:lnTo>
                  <a:pt x="4583385" y="4456769"/>
                </a:lnTo>
                <a:close/>
                <a:moveTo>
                  <a:pt x="5054925" y="4447546"/>
                </a:moveTo>
                <a:cubicBezTo>
                  <a:pt x="5073947" y="4452158"/>
                  <a:pt x="5078559" y="4475793"/>
                  <a:pt x="5073947" y="4442935"/>
                </a:cubicBezTo>
                <a:cubicBezTo>
                  <a:pt x="5073947" y="4442935"/>
                  <a:pt x="5078559" y="4438323"/>
                  <a:pt x="5073947" y="4438323"/>
                </a:cubicBezTo>
                <a:cubicBezTo>
                  <a:pt x="5078559" y="4452158"/>
                  <a:pt x="5054925" y="4433711"/>
                  <a:pt x="5054925" y="4447546"/>
                </a:cubicBezTo>
                <a:lnTo>
                  <a:pt x="5054925" y="4447546"/>
                </a:lnTo>
                <a:close/>
                <a:moveTo>
                  <a:pt x="5253224" y="4461381"/>
                </a:moveTo>
                <a:cubicBezTo>
                  <a:pt x="5244001" y="4452158"/>
                  <a:pt x="5224979" y="4461381"/>
                  <a:pt x="5220367" y="4461381"/>
                </a:cubicBezTo>
                <a:cubicBezTo>
                  <a:pt x="5224979" y="4461381"/>
                  <a:pt x="5224979" y="4465993"/>
                  <a:pt x="5220367" y="4470604"/>
                </a:cubicBezTo>
                <a:cubicBezTo>
                  <a:pt x="5234202" y="4456769"/>
                  <a:pt x="5248037" y="4475793"/>
                  <a:pt x="5253224" y="4461381"/>
                </a:cubicBezTo>
                <a:lnTo>
                  <a:pt x="5253224" y="4461381"/>
                </a:lnTo>
                <a:close/>
                <a:moveTo>
                  <a:pt x="122784" y="4517874"/>
                </a:moveTo>
                <a:cubicBezTo>
                  <a:pt x="132008" y="4499427"/>
                  <a:pt x="137196" y="4522485"/>
                  <a:pt x="160254" y="4517874"/>
                </a:cubicBezTo>
                <a:cubicBezTo>
                  <a:pt x="174665" y="4499427"/>
                  <a:pt x="169478" y="4485016"/>
                  <a:pt x="179277" y="4466569"/>
                </a:cubicBezTo>
                <a:cubicBezTo>
                  <a:pt x="151031" y="4471181"/>
                  <a:pt x="127396" y="4503462"/>
                  <a:pt x="122784" y="4517874"/>
                </a:cubicBezTo>
                <a:lnTo>
                  <a:pt x="122784" y="4517874"/>
                </a:lnTo>
                <a:close/>
                <a:moveTo>
                  <a:pt x="4903893" y="4536320"/>
                </a:moveTo>
                <a:cubicBezTo>
                  <a:pt x="4899282" y="4536320"/>
                  <a:pt x="4894670" y="4531708"/>
                  <a:pt x="4894670" y="4531708"/>
                </a:cubicBezTo>
                <a:cubicBezTo>
                  <a:pt x="4847401" y="4559955"/>
                  <a:pt x="4795520" y="4583013"/>
                  <a:pt x="4758051" y="4620482"/>
                </a:cubicBezTo>
                <a:cubicBezTo>
                  <a:pt x="4715393" y="4611259"/>
                  <a:pt x="4677924" y="4643540"/>
                  <a:pt x="4654289" y="4667175"/>
                </a:cubicBezTo>
                <a:cubicBezTo>
                  <a:pt x="4663512" y="4667175"/>
                  <a:pt x="4663512" y="4671787"/>
                  <a:pt x="4658900" y="4676398"/>
                </a:cubicBezTo>
                <a:cubicBezTo>
                  <a:pt x="4715393" y="4676398"/>
                  <a:pt x="4734416" y="4620482"/>
                  <a:pt x="4781685" y="4625094"/>
                </a:cubicBezTo>
                <a:cubicBezTo>
                  <a:pt x="4800708" y="4606647"/>
                  <a:pt x="4828954" y="4592236"/>
                  <a:pt x="4842789" y="4569178"/>
                </a:cubicBezTo>
                <a:cubicBezTo>
                  <a:pt x="4871036" y="4569178"/>
                  <a:pt x="4871036" y="4569178"/>
                  <a:pt x="4871036" y="4569178"/>
                </a:cubicBezTo>
                <a:cubicBezTo>
                  <a:pt x="4861813" y="4531708"/>
                  <a:pt x="4899282" y="4554766"/>
                  <a:pt x="4903893" y="4536320"/>
                </a:cubicBezTo>
                <a:lnTo>
                  <a:pt x="4903893" y="4536320"/>
                </a:lnTo>
                <a:close/>
                <a:moveTo>
                  <a:pt x="4375862" y="4694845"/>
                </a:moveTo>
                <a:cubicBezTo>
                  <a:pt x="4385085" y="4681010"/>
                  <a:pt x="4399496" y="4699457"/>
                  <a:pt x="4408719" y="4699457"/>
                </a:cubicBezTo>
                <a:cubicBezTo>
                  <a:pt x="4423131" y="4666599"/>
                  <a:pt x="4465212" y="4661987"/>
                  <a:pt x="4479623" y="4629705"/>
                </a:cubicBezTo>
                <a:cubicBezTo>
                  <a:pt x="4442154" y="4648152"/>
                  <a:pt x="4394885" y="4671787"/>
                  <a:pt x="4375862" y="4694845"/>
                </a:cubicBezTo>
                <a:lnTo>
                  <a:pt x="4375862" y="4694845"/>
                </a:lnTo>
                <a:close/>
                <a:moveTo>
                  <a:pt x="1098721" y="4746149"/>
                </a:moveTo>
                <a:cubicBezTo>
                  <a:pt x="1089498" y="4759984"/>
                  <a:pt x="1070475" y="4759984"/>
                  <a:pt x="1061252" y="4774396"/>
                </a:cubicBezTo>
                <a:cubicBezTo>
                  <a:pt x="1080275" y="4774396"/>
                  <a:pt x="1103909" y="4755373"/>
                  <a:pt x="1098721" y="4746149"/>
                </a:cubicBezTo>
                <a:lnTo>
                  <a:pt x="1098721" y="4746149"/>
                </a:lnTo>
                <a:close/>
                <a:moveTo>
                  <a:pt x="420235" y="4825700"/>
                </a:moveTo>
                <a:cubicBezTo>
                  <a:pt x="405824" y="4839535"/>
                  <a:pt x="401212" y="4821088"/>
                  <a:pt x="396600" y="4821088"/>
                </a:cubicBezTo>
                <a:cubicBezTo>
                  <a:pt x="359130" y="4849335"/>
                  <a:pt x="311861" y="4853946"/>
                  <a:pt x="273816" y="4890839"/>
                </a:cubicBezTo>
                <a:cubicBezTo>
                  <a:pt x="278427" y="4895451"/>
                  <a:pt x="288227" y="4895451"/>
                  <a:pt x="297450" y="4900062"/>
                </a:cubicBezTo>
                <a:cubicBezTo>
                  <a:pt x="311861" y="4853370"/>
                  <a:pt x="372965" y="4871816"/>
                  <a:pt x="396600" y="4839535"/>
                </a:cubicBezTo>
                <a:cubicBezTo>
                  <a:pt x="405824" y="4839535"/>
                  <a:pt x="411011" y="4844146"/>
                  <a:pt x="415623" y="4844146"/>
                </a:cubicBezTo>
                <a:cubicBezTo>
                  <a:pt x="410435" y="4830312"/>
                  <a:pt x="434069" y="4830312"/>
                  <a:pt x="420235" y="4825700"/>
                </a:cubicBezTo>
                <a:lnTo>
                  <a:pt x="420235" y="4825700"/>
                </a:lnTo>
                <a:close/>
                <a:moveTo>
                  <a:pt x="1056640" y="4881616"/>
                </a:moveTo>
                <a:cubicBezTo>
                  <a:pt x="1061252" y="4858558"/>
                  <a:pt x="1047416" y="4858558"/>
                  <a:pt x="1042228" y="4844146"/>
                </a:cubicBezTo>
                <a:cubicBezTo>
                  <a:pt x="1046840" y="4834923"/>
                  <a:pt x="1061252" y="4834923"/>
                  <a:pt x="1056640" y="4821088"/>
                </a:cubicBezTo>
                <a:cubicBezTo>
                  <a:pt x="1028394" y="4816477"/>
                  <a:pt x="1052028" y="4853946"/>
                  <a:pt x="1013983" y="4844146"/>
                </a:cubicBezTo>
                <a:cubicBezTo>
                  <a:pt x="1009371" y="4872393"/>
                  <a:pt x="971325" y="4867205"/>
                  <a:pt x="966713" y="4895451"/>
                </a:cubicBezTo>
                <a:cubicBezTo>
                  <a:pt x="971325" y="4895451"/>
                  <a:pt x="985736" y="4895451"/>
                  <a:pt x="990347" y="4900062"/>
                </a:cubicBezTo>
                <a:cubicBezTo>
                  <a:pt x="1027817" y="4979613"/>
                  <a:pt x="914832" y="4937532"/>
                  <a:pt x="905609" y="4993448"/>
                </a:cubicBezTo>
                <a:cubicBezTo>
                  <a:pt x="920020" y="4998060"/>
                  <a:pt x="905609" y="4979613"/>
                  <a:pt x="920020" y="4979613"/>
                </a:cubicBezTo>
                <a:cubicBezTo>
                  <a:pt x="920020" y="4993448"/>
                  <a:pt x="939044" y="4988836"/>
                  <a:pt x="943655" y="5002671"/>
                </a:cubicBezTo>
                <a:cubicBezTo>
                  <a:pt x="924632" y="5040141"/>
                  <a:pt x="971901" y="4984225"/>
                  <a:pt x="981124" y="4974425"/>
                </a:cubicBezTo>
                <a:cubicBezTo>
                  <a:pt x="990347" y="4979037"/>
                  <a:pt x="990347" y="4979037"/>
                  <a:pt x="990347" y="4988260"/>
                </a:cubicBezTo>
                <a:cubicBezTo>
                  <a:pt x="985736" y="5006706"/>
                  <a:pt x="966713" y="5011318"/>
                  <a:pt x="975936" y="5025729"/>
                </a:cubicBezTo>
                <a:cubicBezTo>
                  <a:pt x="985160" y="5011895"/>
                  <a:pt x="1008794" y="5016506"/>
                  <a:pt x="1004182" y="4992871"/>
                </a:cubicBezTo>
                <a:cubicBezTo>
                  <a:pt x="1023206" y="4992871"/>
                  <a:pt x="1037041" y="4992871"/>
                  <a:pt x="1037041" y="4974425"/>
                </a:cubicBezTo>
                <a:cubicBezTo>
                  <a:pt x="1037041" y="4965202"/>
                  <a:pt x="1018017" y="4974425"/>
                  <a:pt x="1022629" y="4960590"/>
                </a:cubicBezTo>
                <a:cubicBezTo>
                  <a:pt x="1037041" y="4909286"/>
                  <a:pt x="1083733" y="4932344"/>
                  <a:pt x="1117167" y="4923121"/>
                </a:cubicBezTo>
                <a:cubicBezTo>
                  <a:pt x="1107944" y="4909286"/>
                  <a:pt x="1098145" y="4900062"/>
                  <a:pt x="1093533" y="4876428"/>
                </a:cubicBezTo>
                <a:cubicBezTo>
                  <a:pt x="1084886" y="4881616"/>
                  <a:pt x="1070475" y="4881616"/>
                  <a:pt x="1056640" y="4881616"/>
                </a:cubicBezTo>
                <a:lnTo>
                  <a:pt x="1056640" y="4881616"/>
                </a:lnTo>
                <a:close/>
                <a:moveTo>
                  <a:pt x="4475011" y="4863169"/>
                </a:moveTo>
                <a:cubicBezTo>
                  <a:pt x="4465788" y="4872393"/>
                  <a:pt x="4432354" y="4858558"/>
                  <a:pt x="4432354" y="4881616"/>
                </a:cubicBezTo>
                <a:cubicBezTo>
                  <a:pt x="4446766" y="4877004"/>
                  <a:pt x="4484235" y="4863169"/>
                  <a:pt x="4475011" y="4863169"/>
                </a:cubicBezTo>
                <a:lnTo>
                  <a:pt x="4475011" y="4863169"/>
                </a:lnTo>
                <a:close/>
                <a:moveTo>
                  <a:pt x="485950" y="4905251"/>
                </a:moveTo>
                <a:cubicBezTo>
                  <a:pt x="490562" y="4923697"/>
                  <a:pt x="466928" y="4914474"/>
                  <a:pt x="466928" y="4928309"/>
                </a:cubicBezTo>
                <a:cubicBezTo>
                  <a:pt x="485950" y="4928309"/>
                  <a:pt x="485950" y="4928309"/>
                  <a:pt x="485950" y="4928309"/>
                </a:cubicBezTo>
                <a:cubicBezTo>
                  <a:pt x="476727" y="4914474"/>
                  <a:pt x="504973" y="4909862"/>
                  <a:pt x="485950" y="4905251"/>
                </a:cubicBezTo>
                <a:lnTo>
                  <a:pt x="485950" y="4905251"/>
                </a:lnTo>
                <a:close/>
                <a:moveTo>
                  <a:pt x="4729805" y="5054552"/>
                </a:moveTo>
                <a:cubicBezTo>
                  <a:pt x="4758051" y="5049940"/>
                  <a:pt x="4767274" y="5031494"/>
                  <a:pt x="4800708" y="5031494"/>
                </a:cubicBezTo>
                <a:cubicBezTo>
                  <a:pt x="4796097" y="5054552"/>
                  <a:pt x="4767850" y="5045329"/>
                  <a:pt x="4758051" y="5064352"/>
                </a:cubicBezTo>
                <a:cubicBezTo>
                  <a:pt x="4814543" y="5059740"/>
                  <a:pt x="4809932" y="4999213"/>
                  <a:pt x="4875647" y="5003824"/>
                </a:cubicBezTo>
                <a:cubicBezTo>
                  <a:pt x="4884871" y="4994601"/>
                  <a:pt x="4871036" y="4994601"/>
                  <a:pt x="4880259" y="4989989"/>
                </a:cubicBezTo>
                <a:cubicBezTo>
                  <a:pt x="4927528" y="4976154"/>
                  <a:pt x="4997856" y="4943296"/>
                  <a:pt x="4993244" y="4915050"/>
                </a:cubicBezTo>
                <a:cubicBezTo>
                  <a:pt x="4913693" y="4961166"/>
                  <a:pt x="4800132" y="4993448"/>
                  <a:pt x="4729805" y="5054552"/>
                </a:cubicBezTo>
                <a:lnTo>
                  <a:pt x="4729805" y="5054552"/>
                </a:lnTo>
                <a:close/>
                <a:moveTo>
                  <a:pt x="4423131" y="4928309"/>
                </a:moveTo>
                <a:cubicBezTo>
                  <a:pt x="4399496" y="4923697"/>
                  <a:pt x="4362027" y="4951367"/>
                  <a:pt x="4356838" y="4961166"/>
                </a:cubicBezTo>
                <a:cubicBezTo>
                  <a:pt x="4371250" y="4942144"/>
                  <a:pt x="4408719" y="4946755"/>
                  <a:pt x="4423131" y="4928309"/>
                </a:cubicBezTo>
                <a:lnTo>
                  <a:pt x="4423131" y="4928309"/>
                </a:lnTo>
                <a:close/>
                <a:moveTo>
                  <a:pt x="4300346" y="4961166"/>
                </a:moveTo>
                <a:cubicBezTo>
                  <a:pt x="4276712" y="4984225"/>
                  <a:pt x="4248465" y="4984225"/>
                  <a:pt x="4220219" y="4961166"/>
                </a:cubicBezTo>
                <a:cubicBezTo>
                  <a:pt x="4187361" y="4998636"/>
                  <a:pt x="4125680" y="4994024"/>
                  <a:pt x="4102622" y="5036105"/>
                </a:cubicBezTo>
                <a:cubicBezTo>
                  <a:pt x="4107234" y="5049940"/>
                  <a:pt x="4111845" y="5045329"/>
                  <a:pt x="4107234" y="5064352"/>
                </a:cubicBezTo>
                <a:cubicBezTo>
                  <a:pt x="4149892" y="5068963"/>
                  <a:pt x="4154503" y="5041294"/>
                  <a:pt x="4178138" y="5026882"/>
                </a:cubicBezTo>
                <a:cubicBezTo>
                  <a:pt x="4163726" y="5026882"/>
                  <a:pt x="4149892" y="5040717"/>
                  <a:pt x="4140668" y="5031494"/>
                </a:cubicBezTo>
                <a:cubicBezTo>
                  <a:pt x="4173526" y="5031494"/>
                  <a:pt x="4173526" y="4998636"/>
                  <a:pt x="4211572" y="5003248"/>
                </a:cubicBezTo>
                <a:cubicBezTo>
                  <a:pt x="4211572" y="5012471"/>
                  <a:pt x="4206960" y="5012471"/>
                  <a:pt x="4206960" y="5021694"/>
                </a:cubicBezTo>
                <a:cubicBezTo>
                  <a:pt x="4249618" y="5012471"/>
                  <a:pt x="4296311" y="4998636"/>
                  <a:pt x="4324557" y="4970390"/>
                </a:cubicBezTo>
                <a:cubicBezTo>
                  <a:pt x="4310146" y="4970390"/>
                  <a:pt x="4286511" y="4975001"/>
                  <a:pt x="4300346" y="4961166"/>
                </a:cubicBezTo>
                <a:lnTo>
                  <a:pt x="4300346" y="4961166"/>
                </a:lnTo>
                <a:close/>
                <a:moveTo>
                  <a:pt x="3395314" y="5044752"/>
                </a:moveTo>
                <a:cubicBezTo>
                  <a:pt x="3395314" y="5044752"/>
                  <a:pt x="3423560" y="5030918"/>
                  <a:pt x="3418948" y="5026306"/>
                </a:cubicBezTo>
                <a:cubicBezTo>
                  <a:pt x="3409149" y="5030918"/>
                  <a:pt x="3380902" y="5035529"/>
                  <a:pt x="3395314" y="5044752"/>
                </a:cubicBezTo>
                <a:lnTo>
                  <a:pt x="3395314" y="5044752"/>
                </a:lnTo>
                <a:close/>
                <a:moveTo>
                  <a:pt x="4526892" y="5101245"/>
                </a:moveTo>
                <a:cubicBezTo>
                  <a:pt x="4545916" y="5101245"/>
                  <a:pt x="4559751" y="5092022"/>
                  <a:pt x="4578773" y="5082798"/>
                </a:cubicBezTo>
                <a:cubicBezTo>
                  <a:pt x="4578773" y="5073575"/>
                  <a:pt x="4569550" y="5073575"/>
                  <a:pt x="4578773" y="5064352"/>
                </a:cubicBezTo>
                <a:cubicBezTo>
                  <a:pt x="4564362" y="5073575"/>
                  <a:pt x="4555139" y="5055129"/>
                  <a:pt x="4555139" y="5073575"/>
                </a:cubicBezTo>
                <a:cubicBezTo>
                  <a:pt x="4550527" y="5082798"/>
                  <a:pt x="4574162" y="5068963"/>
                  <a:pt x="4574162" y="5082798"/>
                </a:cubicBezTo>
                <a:cubicBezTo>
                  <a:pt x="4555139" y="5086834"/>
                  <a:pt x="4540727" y="5091445"/>
                  <a:pt x="4526892" y="5101245"/>
                </a:cubicBezTo>
                <a:lnTo>
                  <a:pt x="4526892" y="5101245"/>
                </a:lnTo>
                <a:close/>
                <a:moveTo>
                  <a:pt x="4314758" y="5115080"/>
                </a:moveTo>
                <a:cubicBezTo>
                  <a:pt x="4347615" y="5101245"/>
                  <a:pt x="4381050" y="5092022"/>
                  <a:pt x="4409296" y="5072999"/>
                </a:cubicBezTo>
                <a:cubicBezTo>
                  <a:pt x="4371250" y="5077610"/>
                  <a:pt x="4328593" y="5101245"/>
                  <a:pt x="4314758" y="5115080"/>
                </a:cubicBezTo>
                <a:lnTo>
                  <a:pt x="4314758" y="5115080"/>
                </a:lnTo>
                <a:close/>
                <a:moveTo>
                  <a:pt x="4258265" y="5077610"/>
                </a:moveTo>
                <a:cubicBezTo>
                  <a:pt x="4243854" y="5072999"/>
                  <a:pt x="4239242" y="5082222"/>
                  <a:pt x="4230019" y="5077610"/>
                </a:cubicBezTo>
                <a:cubicBezTo>
                  <a:pt x="4230019" y="5096057"/>
                  <a:pt x="4201773" y="5082222"/>
                  <a:pt x="4210996" y="5096057"/>
                </a:cubicBezTo>
                <a:cubicBezTo>
                  <a:pt x="4220219" y="5086834"/>
                  <a:pt x="4248465" y="5091445"/>
                  <a:pt x="4258265" y="5077610"/>
                </a:cubicBezTo>
                <a:lnTo>
                  <a:pt x="4258265" y="5077610"/>
                </a:lnTo>
                <a:close/>
                <a:moveTo>
                  <a:pt x="4592608" y="5096633"/>
                </a:moveTo>
                <a:cubicBezTo>
                  <a:pt x="4573586" y="5101245"/>
                  <a:pt x="4559751" y="5110468"/>
                  <a:pt x="4545339" y="5119691"/>
                </a:cubicBezTo>
                <a:cubicBezTo>
                  <a:pt x="4569550" y="5119691"/>
                  <a:pt x="4583385" y="5105857"/>
                  <a:pt x="4592608" y="5096633"/>
                </a:cubicBezTo>
                <a:lnTo>
                  <a:pt x="4592608" y="5096633"/>
                </a:lnTo>
                <a:close/>
                <a:moveTo>
                  <a:pt x="4140092" y="5175607"/>
                </a:moveTo>
                <a:cubicBezTo>
                  <a:pt x="4182749" y="5147361"/>
                  <a:pt x="4272100" y="5142749"/>
                  <a:pt x="4295734" y="5115080"/>
                </a:cubicBezTo>
                <a:cubicBezTo>
                  <a:pt x="4291123" y="5119691"/>
                  <a:pt x="4258265" y="5124303"/>
                  <a:pt x="4258265" y="5119691"/>
                </a:cubicBezTo>
                <a:cubicBezTo>
                  <a:pt x="4262877" y="5115080"/>
                  <a:pt x="4277288" y="5105857"/>
                  <a:pt x="4262877" y="5101245"/>
                </a:cubicBezTo>
                <a:cubicBezTo>
                  <a:pt x="4210996" y="5124303"/>
                  <a:pt x="4163726" y="5138714"/>
                  <a:pt x="4116457" y="5161773"/>
                </a:cubicBezTo>
                <a:cubicBezTo>
                  <a:pt x="4130869" y="5161773"/>
                  <a:pt x="4126257" y="5175607"/>
                  <a:pt x="4140092" y="5175607"/>
                </a:cubicBezTo>
                <a:lnTo>
                  <a:pt x="4140092" y="5175607"/>
                </a:lnTo>
                <a:close/>
                <a:moveTo>
                  <a:pt x="3828807" y="5180219"/>
                </a:moveTo>
                <a:cubicBezTo>
                  <a:pt x="3838030" y="5166384"/>
                  <a:pt x="3866276" y="5198665"/>
                  <a:pt x="3866276" y="5175607"/>
                </a:cubicBezTo>
                <a:cubicBezTo>
                  <a:pt x="3862241" y="5166384"/>
                  <a:pt x="3819584" y="5170996"/>
                  <a:pt x="3828807" y="5180219"/>
                </a:cubicBezTo>
                <a:lnTo>
                  <a:pt x="3828807" y="5180219"/>
                </a:lnTo>
                <a:close/>
                <a:moveTo>
                  <a:pt x="4362027" y="5297239"/>
                </a:moveTo>
                <a:cubicBezTo>
                  <a:pt x="4338392" y="5306462"/>
                  <a:pt x="4319369" y="5320297"/>
                  <a:pt x="4295734" y="5330097"/>
                </a:cubicBezTo>
                <a:cubicBezTo>
                  <a:pt x="4323981" y="5324909"/>
                  <a:pt x="4343004" y="5315686"/>
                  <a:pt x="4362027" y="5297239"/>
                </a:cubicBezTo>
                <a:lnTo>
                  <a:pt x="4362027" y="5297239"/>
                </a:lnTo>
                <a:close/>
                <a:moveTo>
                  <a:pt x="3362455" y="5357767"/>
                </a:moveTo>
                <a:cubicBezTo>
                  <a:pt x="3381479" y="5348543"/>
                  <a:pt x="3399925" y="5343932"/>
                  <a:pt x="3414336" y="5329521"/>
                </a:cubicBezTo>
                <a:cubicBezTo>
                  <a:pt x="3399925" y="5339320"/>
                  <a:pt x="3357268" y="5343932"/>
                  <a:pt x="3362455" y="5357767"/>
                </a:cubicBezTo>
                <a:lnTo>
                  <a:pt x="3362455" y="5357767"/>
                </a:lnTo>
                <a:close/>
                <a:moveTo>
                  <a:pt x="4111845" y="5418295"/>
                </a:moveTo>
                <a:cubicBezTo>
                  <a:pt x="4149315" y="5413683"/>
                  <a:pt x="4172950" y="5395236"/>
                  <a:pt x="4196585" y="5376213"/>
                </a:cubicBezTo>
                <a:cubicBezTo>
                  <a:pt x="4229442" y="5366990"/>
                  <a:pt x="4281323" y="5353155"/>
                  <a:pt x="4285935" y="5329521"/>
                </a:cubicBezTo>
                <a:cubicBezTo>
                  <a:pt x="4253077" y="5343356"/>
                  <a:pt x="4210420" y="5366990"/>
                  <a:pt x="4172950" y="5371602"/>
                </a:cubicBezTo>
                <a:cubicBezTo>
                  <a:pt x="4178138" y="5395236"/>
                  <a:pt x="4121069" y="5395236"/>
                  <a:pt x="4111845" y="5418295"/>
                </a:cubicBezTo>
                <a:lnTo>
                  <a:pt x="4111845" y="5418295"/>
                </a:lnTo>
                <a:close/>
                <a:moveTo>
                  <a:pt x="5366210" y="938095"/>
                </a:moveTo>
                <a:cubicBezTo>
                  <a:pt x="5323552" y="947318"/>
                  <a:pt x="5295306" y="966341"/>
                  <a:pt x="5295306" y="1007846"/>
                </a:cubicBezTo>
                <a:cubicBezTo>
                  <a:pt x="5299918" y="1012457"/>
                  <a:pt x="5309717" y="1021681"/>
                  <a:pt x="5323552" y="1017069"/>
                </a:cubicBezTo>
                <a:cubicBezTo>
                  <a:pt x="5332775" y="1007846"/>
                  <a:pt x="5318940" y="994011"/>
                  <a:pt x="5337963" y="988823"/>
                </a:cubicBezTo>
                <a:cubicBezTo>
                  <a:pt x="5337963" y="998046"/>
                  <a:pt x="5337963" y="998046"/>
                  <a:pt x="5337963" y="998046"/>
                </a:cubicBezTo>
                <a:cubicBezTo>
                  <a:pt x="5356410" y="989399"/>
                  <a:pt x="5370821" y="961153"/>
                  <a:pt x="5366210" y="938095"/>
                </a:cubicBezTo>
                <a:lnTo>
                  <a:pt x="5366210" y="938095"/>
                </a:lnTo>
                <a:close/>
                <a:moveTo>
                  <a:pt x="5172521" y="4312080"/>
                </a:moveTo>
                <a:cubicBezTo>
                  <a:pt x="5177133" y="4302856"/>
                  <a:pt x="5167909" y="4283833"/>
                  <a:pt x="5181745" y="4274610"/>
                </a:cubicBezTo>
                <a:cubicBezTo>
                  <a:pt x="5172521" y="4269998"/>
                  <a:pt x="5167333" y="4265387"/>
                  <a:pt x="5162721" y="4260775"/>
                </a:cubicBezTo>
                <a:cubicBezTo>
                  <a:pt x="5153498" y="4289021"/>
                  <a:pt x="5101617" y="4298244"/>
                  <a:pt x="5115452" y="4335714"/>
                </a:cubicBezTo>
                <a:cubicBezTo>
                  <a:pt x="5125828" y="4312080"/>
                  <a:pt x="5144275" y="4298244"/>
                  <a:pt x="5172521" y="4312080"/>
                </a:cubicBezTo>
                <a:lnTo>
                  <a:pt x="5172521" y="4312080"/>
                </a:lnTo>
                <a:close/>
                <a:moveTo>
                  <a:pt x="5431925" y="4498851"/>
                </a:moveTo>
                <a:cubicBezTo>
                  <a:pt x="5450948" y="4521909"/>
                  <a:pt x="5422702" y="4531708"/>
                  <a:pt x="5427314" y="4545543"/>
                </a:cubicBezTo>
                <a:cubicBezTo>
                  <a:pt x="5441725" y="4531708"/>
                  <a:pt x="5474583" y="4536320"/>
                  <a:pt x="5469971" y="4503462"/>
                </a:cubicBezTo>
                <a:cubicBezTo>
                  <a:pt x="5455560" y="4498851"/>
                  <a:pt x="5441725" y="4498851"/>
                  <a:pt x="5431925" y="4498851"/>
                </a:cubicBezTo>
                <a:lnTo>
                  <a:pt x="5431925" y="4498851"/>
                </a:lnTo>
                <a:close/>
                <a:moveTo>
                  <a:pt x="5040513" y="4512685"/>
                </a:moveTo>
                <a:cubicBezTo>
                  <a:pt x="5031289" y="4517297"/>
                  <a:pt x="5026102" y="4526520"/>
                  <a:pt x="5021490" y="4535744"/>
                </a:cubicBezTo>
                <a:cubicBezTo>
                  <a:pt x="5016878" y="4531132"/>
                  <a:pt x="5012267" y="4526520"/>
                  <a:pt x="4997856" y="4526520"/>
                </a:cubicBezTo>
                <a:cubicBezTo>
                  <a:pt x="5007079" y="4563990"/>
                  <a:pt x="5058960" y="4549579"/>
                  <a:pt x="5077983" y="4526520"/>
                </a:cubicBezTo>
                <a:cubicBezTo>
                  <a:pt x="5059536" y="4536320"/>
                  <a:pt x="5059536" y="4512685"/>
                  <a:pt x="5040513" y="4512685"/>
                </a:cubicBezTo>
                <a:lnTo>
                  <a:pt x="5040513" y="4512685"/>
                </a:lnTo>
                <a:close/>
                <a:moveTo>
                  <a:pt x="4786297" y="4723091"/>
                </a:moveTo>
                <a:cubicBezTo>
                  <a:pt x="4786297" y="4732315"/>
                  <a:pt x="4762662" y="4741538"/>
                  <a:pt x="4777073" y="4746149"/>
                </a:cubicBezTo>
                <a:cubicBezTo>
                  <a:pt x="4781685" y="4732315"/>
                  <a:pt x="4805320" y="4736926"/>
                  <a:pt x="4814543" y="4727703"/>
                </a:cubicBezTo>
                <a:cubicBezTo>
                  <a:pt x="4819155" y="4709256"/>
                  <a:pt x="4786297" y="4718479"/>
                  <a:pt x="4790908" y="4699457"/>
                </a:cubicBezTo>
                <a:cubicBezTo>
                  <a:pt x="4823766" y="4694845"/>
                  <a:pt x="4814543" y="4657376"/>
                  <a:pt x="4842789" y="4657376"/>
                </a:cubicBezTo>
                <a:cubicBezTo>
                  <a:pt x="4847401" y="4638929"/>
                  <a:pt x="4838177" y="4634317"/>
                  <a:pt x="4828378" y="4629129"/>
                </a:cubicBezTo>
                <a:cubicBezTo>
                  <a:pt x="4809355" y="4647576"/>
                  <a:pt x="4790908" y="4666599"/>
                  <a:pt x="4771885" y="4689657"/>
                </a:cubicBezTo>
                <a:cubicBezTo>
                  <a:pt x="4762662" y="4689657"/>
                  <a:pt x="4767274" y="4671210"/>
                  <a:pt x="4757474" y="4671210"/>
                </a:cubicBezTo>
                <a:cubicBezTo>
                  <a:pt x="4733839" y="4713291"/>
                  <a:pt x="4668124" y="4727126"/>
                  <a:pt x="4639878" y="4773819"/>
                </a:cubicBezTo>
                <a:cubicBezTo>
                  <a:pt x="4658900" y="4783042"/>
                  <a:pt x="4654289" y="4759984"/>
                  <a:pt x="4663512" y="4759984"/>
                </a:cubicBezTo>
                <a:cubicBezTo>
                  <a:pt x="4706170" y="4765172"/>
                  <a:pt x="4739028" y="4699457"/>
                  <a:pt x="4786297" y="4723091"/>
                </a:cubicBezTo>
                <a:lnTo>
                  <a:pt x="4786297" y="4723091"/>
                </a:lnTo>
                <a:close/>
                <a:moveTo>
                  <a:pt x="4291123" y="5166384"/>
                </a:moveTo>
                <a:cubicBezTo>
                  <a:pt x="4230019" y="5213077"/>
                  <a:pt x="4130869" y="5203854"/>
                  <a:pt x="4069765" y="5250546"/>
                </a:cubicBezTo>
                <a:cubicBezTo>
                  <a:pt x="4041518" y="5236712"/>
                  <a:pt x="3975226" y="5255158"/>
                  <a:pt x="3966003" y="5283404"/>
                </a:cubicBezTo>
                <a:cubicBezTo>
                  <a:pt x="3956780" y="5278793"/>
                  <a:pt x="3942368" y="5274181"/>
                  <a:pt x="3942368" y="5260346"/>
                </a:cubicBezTo>
                <a:cubicBezTo>
                  <a:pt x="3951592" y="5237288"/>
                  <a:pt x="4003472" y="5260346"/>
                  <a:pt x="3998861" y="5222877"/>
                </a:cubicBezTo>
                <a:cubicBezTo>
                  <a:pt x="3966003" y="5232100"/>
                  <a:pt x="3909510" y="5245935"/>
                  <a:pt x="3918733" y="5274181"/>
                </a:cubicBezTo>
                <a:cubicBezTo>
                  <a:pt x="3909510" y="5274181"/>
                  <a:pt x="3909510" y="5283404"/>
                  <a:pt x="3899711" y="5278793"/>
                </a:cubicBezTo>
                <a:cubicBezTo>
                  <a:pt x="3899711" y="5297239"/>
                  <a:pt x="3918733" y="5292627"/>
                  <a:pt x="3914122" y="5311651"/>
                </a:cubicBezTo>
                <a:cubicBezTo>
                  <a:pt x="3904899" y="5316262"/>
                  <a:pt x="3890488" y="5320874"/>
                  <a:pt x="3876653" y="5325485"/>
                </a:cubicBezTo>
                <a:cubicBezTo>
                  <a:pt x="3872041" y="5343932"/>
                  <a:pt x="3900287" y="5330097"/>
                  <a:pt x="3904899" y="5339320"/>
                </a:cubicBezTo>
                <a:cubicBezTo>
                  <a:pt x="3885876" y="5367566"/>
                  <a:pt x="3876653" y="5409071"/>
                  <a:pt x="3833995" y="5418871"/>
                </a:cubicBezTo>
                <a:cubicBezTo>
                  <a:pt x="3843218" y="5432706"/>
                  <a:pt x="3862241" y="5414259"/>
                  <a:pt x="3862241" y="5423482"/>
                </a:cubicBezTo>
                <a:cubicBezTo>
                  <a:pt x="3838607" y="5437318"/>
                  <a:pt x="3805748" y="5484010"/>
                  <a:pt x="3763091" y="5456340"/>
                </a:cubicBezTo>
                <a:cubicBezTo>
                  <a:pt x="3772315" y="5428094"/>
                  <a:pt x="3791337" y="5405036"/>
                  <a:pt x="3819584" y="5391201"/>
                </a:cubicBezTo>
                <a:cubicBezTo>
                  <a:pt x="3805172" y="5381978"/>
                  <a:pt x="3824195" y="5362955"/>
                  <a:pt x="3814972" y="5349120"/>
                </a:cubicBezTo>
                <a:cubicBezTo>
                  <a:pt x="3782114" y="5344508"/>
                  <a:pt x="3725621" y="5362955"/>
                  <a:pt x="3697376" y="5386590"/>
                </a:cubicBezTo>
                <a:cubicBezTo>
                  <a:pt x="3631083" y="5358343"/>
                  <a:pt x="3636271" y="5456340"/>
                  <a:pt x="3645495" y="5493810"/>
                </a:cubicBezTo>
                <a:cubicBezTo>
                  <a:pt x="3669129" y="5465564"/>
                  <a:pt x="3692764" y="5526668"/>
                  <a:pt x="3716398" y="5540503"/>
                </a:cubicBezTo>
                <a:cubicBezTo>
                  <a:pt x="3759056" y="5498421"/>
                  <a:pt x="3815549" y="5479975"/>
                  <a:pt x="3872041" y="5456340"/>
                </a:cubicBezTo>
                <a:cubicBezTo>
                  <a:pt x="3881264" y="5414259"/>
                  <a:pt x="3938333" y="5423482"/>
                  <a:pt x="3938333" y="5376790"/>
                </a:cubicBezTo>
                <a:cubicBezTo>
                  <a:pt x="3990214" y="5353732"/>
                  <a:pt x="4042095" y="5334709"/>
                  <a:pt x="4084752" y="5301851"/>
                </a:cubicBezTo>
                <a:cubicBezTo>
                  <a:pt x="4084752" y="5292627"/>
                  <a:pt x="4061118" y="5301851"/>
                  <a:pt x="4065729" y="5283404"/>
                </a:cubicBezTo>
                <a:cubicBezTo>
                  <a:pt x="4098587" y="5264958"/>
                  <a:pt x="4145856" y="5274181"/>
                  <a:pt x="4178715" y="5264958"/>
                </a:cubicBezTo>
                <a:cubicBezTo>
                  <a:pt x="4239819" y="5222877"/>
                  <a:pt x="4310722" y="5227488"/>
                  <a:pt x="4386238" y="5199818"/>
                </a:cubicBezTo>
                <a:cubicBezTo>
                  <a:pt x="4386238" y="5185983"/>
                  <a:pt x="4395461" y="5185983"/>
                  <a:pt x="4395461" y="5176760"/>
                </a:cubicBezTo>
                <a:cubicBezTo>
                  <a:pt x="4362603" y="5190595"/>
                  <a:pt x="4338968" y="5195207"/>
                  <a:pt x="4291700" y="5205007"/>
                </a:cubicBezTo>
                <a:cubicBezTo>
                  <a:pt x="4295734" y="5194630"/>
                  <a:pt x="4304958" y="5170996"/>
                  <a:pt x="4291123" y="5166384"/>
                </a:cubicBezTo>
                <a:lnTo>
                  <a:pt x="4291123" y="5166384"/>
                </a:lnTo>
                <a:close/>
                <a:moveTo>
                  <a:pt x="4036330" y="5315686"/>
                </a:moveTo>
                <a:cubicBezTo>
                  <a:pt x="4012696" y="5320297"/>
                  <a:pt x="3989061" y="5329521"/>
                  <a:pt x="3960815" y="5324909"/>
                </a:cubicBezTo>
                <a:cubicBezTo>
                  <a:pt x="3984449" y="5315686"/>
                  <a:pt x="4012696" y="5287440"/>
                  <a:pt x="4040942" y="5292051"/>
                </a:cubicBezTo>
                <a:cubicBezTo>
                  <a:pt x="4040942" y="5301851"/>
                  <a:pt x="4031719" y="5301851"/>
                  <a:pt x="4036330" y="5315686"/>
                </a:cubicBezTo>
                <a:lnTo>
                  <a:pt x="4036330" y="5315686"/>
                </a:lnTo>
                <a:close/>
                <a:moveTo>
                  <a:pt x="3041371" y="5231523"/>
                </a:moveTo>
                <a:cubicBezTo>
                  <a:pt x="2984878" y="5240747"/>
                  <a:pt x="2937609" y="5259770"/>
                  <a:pt x="2890340" y="5278216"/>
                </a:cubicBezTo>
                <a:cubicBezTo>
                  <a:pt x="2909363" y="5287440"/>
                  <a:pt x="2918586" y="5287440"/>
                  <a:pt x="2904751" y="5301274"/>
                </a:cubicBezTo>
                <a:cubicBezTo>
                  <a:pt x="2904751" y="5305886"/>
                  <a:pt x="2913975" y="5305886"/>
                  <a:pt x="2913975" y="5315109"/>
                </a:cubicBezTo>
                <a:cubicBezTo>
                  <a:pt x="2956632" y="5301274"/>
                  <a:pt x="2984878" y="5282251"/>
                  <a:pt x="3022348" y="5268417"/>
                </a:cubicBezTo>
                <a:cubicBezTo>
                  <a:pt x="3022925" y="5255158"/>
                  <a:pt x="3027536" y="5240747"/>
                  <a:pt x="3041371" y="5231523"/>
                </a:cubicBezTo>
                <a:lnTo>
                  <a:pt x="3041371" y="5231523"/>
                </a:lnTo>
                <a:close/>
                <a:moveTo>
                  <a:pt x="2919163" y="5292627"/>
                </a:moveTo>
                <a:cubicBezTo>
                  <a:pt x="2919163" y="5274181"/>
                  <a:pt x="2947408" y="5283404"/>
                  <a:pt x="2956632" y="5274181"/>
                </a:cubicBezTo>
                <a:cubicBezTo>
                  <a:pt x="2952020" y="5292627"/>
                  <a:pt x="2932997" y="5287440"/>
                  <a:pt x="2919163" y="5292627"/>
                </a:cubicBezTo>
                <a:lnTo>
                  <a:pt x="2919163" y="529262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576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8086" y="307652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8086" y="6233467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65965" y="6065675"/>
            <a:ext cx="752475" cy="752475"/>
          </a:xfrm>
          <a:prstGeom prst="rect">
            <a:avLst/>
          </a:prstGeom>
          <a:noFill/>
          <a:ln w="1905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536053" y="344034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536053" y="6269849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97539" y="944050"/>
            <a:ext cx="1196923" cy="149471"/>
          </a:xfrm>
          <a:custGeom>
            <a:avLst/>
            <a:gdLst>
              <a:gd name="connsiteX0" fmla="*/ 331386 w 878552"/>
              <a:gd name="connsiteY0" fmla="*/ 21766 h 109713"/>
              <a:gd name="connsiteX1" fmla="*/ 326822 w 878552"/>
              <a:gd name="connsiteY1" fmla="*/ 26193 h 109713"/>
              <a:gd name="connsiteX2" fmla="*/ 326822 w 878552"/>
              <a:gd name="connsiteY2" fmla="*/ 26261 h 109713"/>
              <a:gd name="connsiteX3" fmla="*/ 326822 w 878552"/>
              <a:gd name="connsiteY3" fmla="*/ 48538 h 109713"/>
              <a:gd name="connsiteX4" fmla="*/ 331318 w 878552"/>
              <a:gd name="connsiteY4" fmla="*/ 53034 h 109713"/>
              <a:gd name="connsiteX5" fmla="*/ 331386 w 878552"/>
              <a:gd name="connsiteY5" fmla="*/ 53034 h 109713"/>
              <a:gd name="connsiteX6" fmla="*/ 359249 w 878552"/>
              <a:gd name="connsiteY6" fmla="*/ 53034 h 109713"/>
              <a:gd name="connsiteX7" fmla="*/ 375462 w 878552"/>
              <a:gd name="connsiteY7" fmla="*/ 37911 h 109713"/>
              <a:gd name="connsiteX8" fmla="*/ 360416 w 878552"/>
              <a:gd name="connsiteY8" fmla="*/ 21775 h 109713"/>
              <a:gd name="connsiteX9" fmla="*/ 359794 w 878552"/>
              <a:gd name="connsiteY9" fmla="*/ 21766 h 109713"/>
              <a:gd name="connsiteX10" fmla="*/ 825280 w 878552"/>
              <a:gd name="connsiteY10" fmla="*/ 21085 h 109713"/>
              <a:gd name="connsiteX11" fmla="*/ 825280 w 878552"/>
              <a:gd name="connsiteY11" fmla="*/ 21153 h 109713"/>
              <a:gd name="connsiteX12" fmla="*/ 789992 w 878552"/>
              <a:gd name="connsiteY12" fmla="*/ 56305 h 109713"/>
              <a:gd name="connsiteX13" fmla="*/ 825144 w 878552"/>
              <a:gd name="connsiteY13" fmla="*/ 91592 h 109713"/>
              <a:gd name="connsiteX14" fmla="*/ 860431 w 878552"/>
              <a:gd name="connsiteY14" fmla="*/ 56440 h 109713"/>
              <a:gd name="connsiteX15" fmla="*/ 860432 w 878552"/>
              <a:gd name="connsiteY15" fmla="*/ 56373 h 109713"/>
              <a:gd name="connsiteX16" fmla="*/ 825280 w 878552"/>
              <a:gd name="connsiteY16" fmla="*/ 21085 h 109713"/>
              <a:gd name="connsiteX17" fmla="*/ 598159 w 878552"/>
              <a:gd name="connsiteY17" fmla="*/ 19311 h 109713"/>
              <a:gd name="connsiteX18" fmla="*/ 597748 w 878552"/>
              <a:gd name="connsiteY18" fmla="*/ 19313 h 109713"/>
              <a:gd name="connsiteX19" fmla="*/ 562870 w 878552"/>
              <a:gd name="connsiteY19" fmla="*/ 54872 h 109713"/>
              <a:gd name="connsiteX20" fmla="*/ 598429 w 878552"/>
              <a:gd name="connsiteY20" fmla="*/ 89750 h 109713"/>
              <a:gd name="connsiteX21" fmla="*/ 633308 w 878552"/>
              <a:gd name="connsiteY21" fmla="*/ 54465 h 109713"/>
              <a:gd name="connsiteX22" fmla="*/ 598159 w 878552"/>
              <a:gd name="connsiteY22" fmla="*/ 19311 h 109713"/>
              <a:gd name="connsiteX23" fmla="*/ 143502 w 878552"/>
              <a:gd name="connsiteY23" fmla="*/ 19177 h 109713"/>
              <a:gd name="connsiteX24" fmla="*/ 143502 w 878552"/>
              <a:gd name="connsiteY24" fmla="*/ 19450 h 109713"/>
              <a:gd name="connsiteX25" fmla="*/ 108077 w 878552"/>
              <a:gd name="connsiteY25" fmla="*/ 54738 h 109713"/>
              <a:gd name="connsiteX26" fmla="*/ 143365 w 878552"/>
              <a:gd name="connsiteY26" fmla="*/ 90161 h 109713"/>
              <a:gd name="connsiteX27" fmla="*/ 178789 w 878552"/>
              <a:gd name="connsiteY27" fmla="*/ 54874 h 109713"/>
              <a:gd name="connsiteX28" fmla="*/ 178789 w 878552"/>
              <a:gd name="connsiteY28" fmla="*/ 54738 h 109713"/>
              <a:gd name="connsiteX29" fmla="*/ 143638 w 878552"/>
              <a:gd name="connsiteY29" fmla="*/ 19178 h 109713"/>
              <a:gd name="connsiteX30" fmla="*/ 143502 w 878552"/>
              <a:gd name="connsiteY30" fmla="*/ 19177 h 109713"/>
              <a:gd name="connsiteX31" fmla="*/ 82258 w 878552"/>
              <a:gd name="connsiteY31" fmla="*/ 3305 h 109713"/>
              <a:gd name="connsiteX32" fmla="*/ 91115 w 878552"/>
              <a:gd name="connsiteY32" fmla="*/ 3305 h 109713"/>
              <a:gd name="connsiteX33" fmla="*/ 95365 w 878552"/>
              <a:gd name="connsiteY33" fmla="*/ 8034 h 109713"/>
              <a:gd name="connsiteX34" fmla="*/ 94725 w 878552"/>
              <a:gd name="connsiteY34" fmla="*/ 10117 h 109713"/>
              <a:gd name="connsiteX35" fmla="*/ 58074 w 878552"/>
              <a:gd name="connsiteY35" fmla="*/ 60801 h 109713"/>
              <a:gd name="connsiteX36" fmla="*/ 56848 w 878552"/>
              <a:gd name="connsiteY36" fmla="*/ 64684 h 109713"/>
              <a:gd name="connsiteX37" fmla="*/ 56848 w 878552"/>
              <a:gd name="connsiteY37" fmla="*/ 101607 h 109713"/>
              <a:gd name="connsiteX38" fmla="*/ 52352 w 878552"/>
              <a:gd name="connsiteY38" fmla="*/ 106103 h 109713"/>
              <a:gd name="connsiteX39" fmla="*/ 42883 w 878552"/>
              <a:gd name="connsiteY39" fmla="*/ 106103 h 109713"/>
              <a:gd name="connsiteX40" fmla="*/ 38387 w 878552"/>
              <a:gd name="connsiteY40" fmla="*/ 101607 h 109713"/>
              <a:gd name="connsiteX41" fmla="*/ 38387 w 878552"/>
              <a:gd name="connsiteY41" fmla="*/ 64684 h 109713"/>
              <a:gd name="connsiteX42" fmla="*/ 37161 w 878552"/>
              <a:gd name="connsiteY42" fmla="*/ 60801 h 109713"/>
              <a:gd name="connsiteX43" fmla="*/ 647 w 878552"/>
              <a:gd name="connsiteY43" fmla="*/ 10458 h 109713"/>
              <a:gd name="connsiteX44" fmla="*/ 2174 w 878552"/>
              <a:gd name="connsiteY44" fmla="*/ 4286 h 109713"/>
              <a:gd name="connsiteX45" fmla="*/ 4257 w 878552"/>
              <a:gd name="connsiteY45" fmla="*/ 3646 h 109713"/>
              <a:gd name="connsiteX46" fmla="*/ 13386 w 878552"/>
              <a:gd name="connsiteY46" fmla="*/ 3646 h 109713"/>
              <a:gd name="connsiteX47" fmla="*/ 16792 w 878552"/>
              <a:gd name="connsiteY47" fmla="*/ 5213 h 109713"/>
              <a:gd name="connsiteX48" fmla="*/ 44041 w 878552"/>
              <a:gd name="connsiteY48" fmla="*/ 43702 h 109713"/>
              <a:gd name="connsiteX49" fmla="*/ 47720 w 878552"/>
              <a:gd name="connsiteY49" fmla="*/ 45542 h 109713"/>
              <a:gd name="connsiteX50" fmla="*/ 51331 w 878552"/>
              <a:gd name="connsiteY50" fmla="*/ 43702 h 109713"/>
              <a:gd name="connsiteX51" fmla="*/ 78580 w 878552"/>
              <a:gd name="connsiteY51" fmla="*/ 5213 h 109713"/>
              <a:gd name="connsiteX52" fmla="*/ 82258 w 878552"/>
              <a:gd name="connsiteY52" fmla="*/ 3305 h 109713"/>
              <a:gd name="connsiteX53" fmla="*/ 313129 w 878552"/>
              <a:gd name="connsiteY53" fmla="*/ 3304 h 109713"/>
              <a:gd name="connsiteX54" fmla="*/ 359044 w 878552"/>
              <a:gd name="connsiteY54" fmla="*/ 3304 h 109713"/>
              <a:gd name="connsiteX55" fmla="*/ 383296 w 878552"/>
              <a:gd name="connsiteY55" fmla="*/ 12841 h 109713"/>
              <a:gd name="connsiteX56" fmla="*/ 394060 w 878552"/>
              <a:gd name="connsiteY56" fmla="*/ 36208 h 109713"/>
              <a:gd name="connsiteX57" fmla="*/ 377914 w 878552"/>
              <a:gd name="connsiteY57" fmla="*/ 66522 h 109713"/>
              <a:gd name="connsiteX58" fmla="*/ 376279 w 878552"/>
              <a:gd name="connsiteY58" fmla="*/ 72177 h 109713"/>
              <a:gd name="connsiteX59" fmla="*/ 389495 w 878552"/>
              <a:gd name="connsiteY59" fmla="*/ 99903 h 109713"/>
              <a:gd name="connsiteX60" fmla="*/ 387968 w 878552"/>
              <a:gd name="connsiteY60" fmla="*/ 106075 h 109713"/>
              <a:gd name="connsiteX61" fmla="*/ 385408 w 878552"/>
              <a:gd name="connsiteY61" fmla="*/ 106715 h 109713"/>
              <a:gd name="connsiteX62" fmla="*/ 375666 w 878552"/>
              <a:gd name="connsiteY62" fmla="*/ 106102 h 109713"/>
              <a:gd name="connsiteX63" fmla="*/ 371647 w 878552"/>
              <a:gd name="connsiteY63" fmla="*/ 103513 h 109713"/>
              <a:gd name="connsiteX64" fmla="*/ 357546 w 878552"/>
              <a:gd name="connsiteY64" fmla="*/ 74016 h 109713"/>
              <a:gd name="connsiteX65" fmla="*/ 353526 w 878552"/>
              <a:gd name="connsiteY65" fmla="*/ 71495 h 109713"/>
              <a:gd name="connsiteX66" fmla="*/ 331386 w 878552"/>
              <a:gd name="connsiteY66" fmla="*/ 71495 h 109713"/>
              <a:gd name="connsiteX67" fmla="*/ 326822 w 878552"/>
              <a:gd name="connsiteY67" fmla="*/ 75923 h 109713"/>
              <a:gd name="connsiteX68" fmla="*/ 326822 w 878552"/>
              <a:gd name="connsiteY68" fmla="*/ 75992 h 109713"/>
              <a:gd name="connsiteX69" fmla="*/ 326822 w 878552"/>
              <a:gd name="connsiteY69" fmla="*/ 101538 h 109713"/>
              <a:gd name="connsiteX70" fmla="*/ 322394 w 878552"/>
              <a:gd name="connsiteY70" fmla="*/ 106102 h 109713"/>
              <a:gd name="connsiteX71" fmla="*/ 322325 w 878552"/>
              <a:gd name="connsiteY71" fmla="*/ 106102 h 109713"/>
              <a:gd name="connsiteX72" fmla="*/ 313129 w 878552"/>
              <a:gd name="connsiteY72" fmla="*/ 106102 h 109713"/>
              <a:gd name="connsiteX73" fmla="*/ 308633 w 878552"/>
              <a:gd name="connsiteY73" fmla="*/ 101538 h 109713"/>
              <a:gd name="connsiteX74" fmla="*/ 308633 w 878552"/>
              <a:gd name="connsiteY74" fmla="*/ 7801 h 109713"/>
              <a:gd name="connsiteX75" fmla="*/ 313129 w 878552"/>
              <a:gd name="connsiteY75" fmla="*/ 3304 h 109713"/>
              <a:gd name="connsiteX76" fmla="*/ 209786 w 878552"/>
              <a:gd name="connsiteY76" fmla="*/ 3304 h 109713"/>
              <a:gd name="connsiteX77" fmla="*/ 219187 w 878552"/>
              <a:gd name="connsiteY77" fmla="*/ 3304 h 109713"/>
              <a:gd name="connsiteX78" fmla="*/ 223683 w 878552"/>
              <a:gd name="connsiteY78" fmla="*/ 7801 h 109713"/>
              <a:gd name="connsiteX79" fmla="*/ 223683 w 878552"/>
              <a:gd name="connsiteY79" fmla="*/ 58620 h 109713"/>
              <a:gd name="connsiteX80" fmla="*/ 250998 w 878552"/>
              <a:gd name="connsiteY80" fmla="*/ 88733 h 109713"/>
              <a:gd name="connsiteX81" fmla="*/ 281111 w 878552"/>
              <a:gd name="connsiteY81" fmla="*/ 61418 h 109713"/>
              <a:gd name="connsiteX82" fmla="*/ 281111 w 878552"/>
              <a:gd name="connsiteY82" fmla="*/ 58620 h 109713"/>
              <a:gd name="connsiteX83" fmla="*/ 281111 w 878552"/>
              <a:gd name="connsiteY83" fmla="*/ 7801 h 109713"/>
              <a:gd name="connsiteX84" fmla="*/ 285607 w 878552"/>
              <a:gd name="connsiteY84" fmla="*/ 3304 h 109713"/>
              <a:gd name="connsiteX85" fmla="*/ 295008 w 878552"/>
              <a:gd name="connsiteY85" fmla="*/ 3304 h 109713"/>
              <a:gd name="connsiteX86" fmla="*/ 299504 w 878552"/>
              <a:gd name="connsiteY86" fmla="*/ 7801 h 109713"/>
              <a:gd name="connsiteX87" fmla="*/ 299504 w 878552"/>
              <a:gd name="connsiteY87" fmla="*/ 58961 h 109713"/>
              <a:gd name="connsiteX88" fmla="*/ 252499 w 878552"/>
              <a:gd name="connsiteY88" fmla="*/ 106102 h 109713"/>
              <a:gd name="connsiteX89" fmla="*/ 252431 w 878552"/>
              <a:gd name="connsiteY89" fmla="*/ 106102 h 109713"/>
              <a:gd name="connsiteX90" fmla="*/ 205290 w 878552"/>
              <a:gd name="connsiteY90" fmla="*/ 58961 h 109713"/>
              <a:gd name="connsiteX91" fmla="*/ 205290 w 878552"/>
              <a:gd name="connsiteY91" fmla="*/ 7801 h 109713"/>
              <a:gd name="connsiteX92" fmla="*/ 209786 w 878552"/>
              <a:gd name="connsiteY92" fmla="*/ 3304 h 109713"/>
              <a:gd name="connsiteX93" fmla="*/ 825008 w 878552"/>
              <a:gd name="connsiteY93" fmla="*/ 2896 h 109713"/>
              <a:gd name="connsiteX94" fmla="*/ 878552 w 878552"/>
              <a:gd name="connsiteY94" fmla="*/ 56169 h 109713"/>
              <a:gd name="connsiteX95" fmla="*/ 878552 w 878552"/>
              <a:gd name="connsiteY95" fmla="*/ 56305 h 109713"/>
              <a:gd name="connsiteX96" fmla="*/ 825280 w 878552"/>
              <a:gd name="connsiteY96" fmla="*/ 109713 h 109713"/>
              <a:gd name="connsiteX97" fmla="*/ 771735 w 878552"/>
              <a:gd name="connsiteY97" fmla="*/ 56441 h 109713"/>
              <a:gd name="connsiteX98" fmla="*/ 825008 w 878552"/>
              <a:gd name="connsiteY98" fmla="*/ 2896 h 109713"/>
              <a:gd name="connsiteX99" fmla="*/ 461705 w 878552"/>
              <a:gd name="connsiteY99" fmla="*/ 2419 h 109713"/>
              <a:gd name="connsiteX100" fmla="*/ 471515 w 878552"/>
              <a:gd name="connsiteY100" fmla="*/ 2419 h 109713"/>
              <a:gd name="connsiteX101" fmla="*/ 476012 w 878552"/>
              <a:gd name="connsiteY101" fmla="*/ 6916 h 109713"/>
              <a:gd name="connsiteX102" fmla="*/ 476012 w 878552"/>
              <a:gd name="connsiteY102" fmla="*/ 84235 h 109713"/>
              <a:gd name="connsiteX103" fmla="*/ 480507 w 878552"/>
              <a:gd name="connsiteY103" fmla="*/ 88732 h 109713"/>
              <a:gd name="connsiteX104" fmla="*/ 536165 w 878552"/>
              <a:gd name="connsiteY104" fmla="*/ 88732 h 109713"/>
              <a:gd name="connsiteX105" fmla="*/ 540661 w 878552"/>
              <a:gd name="connsiteY105" fmla="*/ 93227 h 109713"/>
              <a:gd name="connsiteX106" fmla="*/ 540661 w 878552"/>
              <a:gd name="connsiteY106" fmla="*/ 102288 h 109713"/>
              <a:gd name="connsiteX107" fmla="*/ 536302 w 878552"/>
              <a:gd name="connsiteY107" fmla="*/ 106784 h 109713"/>
              <a:gd name="connsiteX108" fmla="*/ 536165 w 878552"/>
              <a:gd name="connsiteY108" fmla="*/ 106784 h 109713"/>
              <a:gd name="connsiteX109" fmla="*/ 461705 w 878552"/>
              <a:gd name="connsiteY109" fmla="*/ 106784 h 109713"/>
              <a:gd name="connsiteX110" fmla="*/ 457209 w 878552"/>
              <a:gd name="connsiteY110" fmla="*/ 102426 h 109713"/>
              <a:gd name="connsiteX111" fmla="*/ 457209 w 878552"/>
              <a:gd name="connsiteY111" fmla="*/ 102288 h 109713"/>
              <a:gd name="connsiteX112" fmla="*/ 457209 w 878552"/>
              <a:gd name="connsiteY112" fmla="*/ 6916 h 109713"/>
              <a:gd name="connsiteX113" fmla="*/ 461705 w 878552"/>
              <a:gd name="connsiteY113" fmla="*/ 2419 h 109713"/>
              <a:gd name="connsiteX114" fmla="*/ 597748 w 878552"/>
              <a:gd name="connsiteY114" fmla="*/ 1056 h 109713"/>
              <a:gd name="connsiteX115" fmla="*/ 651156 w 878552"/>
              <a:gd name="connsiteY115" fmla="*/ 54465 h 109713"/>
              <a:gd name="connsiteX116" fmla="*/ 597748 w 878552"/>
              <a:gd name="connsiteY116" fmla="*/ 107874 h 109713"/>
              <a:gd name="connsiteX117" fmla="*/ 544339 w 878552"/>
              <a:gd name="connsiteY117" fmla="*/ 54465 h 109713"/>
              <a:gd name="connsiteX118" fmla="*/ 597748 w 878552"/>
              <a:gd name="connsiteY118" fmla="*/ 1056 h 109713"/>
              <a:gd name="connsiteX119" fmla="*/ 144047 w 878552"/>
              <a:gd name="connsiteY119" fmla="*/ 922 h 109713"/>
              <a:gd name="connsiteX120" fmla="*/ 197319 w 878552"/>
              <a:gd name="connsiteY120" fmla="*/ 54466 h 109713"/>
              <a:gd name="connsiteX121" fmla="*/ 143775 w 878552"/>
              <a:gd name="connsiteY121" fmla="*/ 108011 h 109713"/>
              <a:gd name="connsiteX122" fmla="*/ 143502 w 878552"/>
              <a:gd name="connsiteY122" fmla="*/ 108010 h 109713"/>
              <a:gd name="connsiteX123" fmla="*/ 90229 w 878552"/>
              <a:gd name="connsiteY123" fmla="*/ 54194 h 109713"/>
              <a:gd name="connsiteX124" fmla="*/ 144047 w 878552"/>
              <a:gd name="connsiteY124" fmla="*/ 922 h 109713"/>
              <a:gd name="connsiteX125" fmla="*/ 713898 w 878552"/>
              <a:gd name="connsiteY125" fmla="*/ 35 h 109713"/>
              <a:gd name="connsiteX126" fmla="*/ 745849 w 878552"/>
              <a:gd name="connsiteY126" fmla="*/ 10662 h 109713"/>
              <a:gd name="connsiteX127" fmla="*/ 753410 w 878552"/>
              <a:gd name="connsiteY127" fmla="*/ 17475 h 109713"/>
              <a:gd name="connsiteX128" fmla="*/ 753548 w 878552"/>
              <a:gd name="connsiteY128" fmla="*/ 17669 h 109713"/>
              <a:gd name="connsiteX129" fmla="*/ 752320 w 878552"/>
              <a:gd name="connsiteY129" fmla="*/ 23810 h 109713"/>
              <a:gd name="connsiteX130" fmla="*/ 744690 w 878552"/>
              <a:gd name="connsiteY130" fmla="*/ 29123 h 109713"/>
              <a:gd name="connsiteX131" fmla="*/ 738968 w 878552"/>
              <a:gd name="connsiteY131" fmla="*/ 28647 h 109713"/>
              <a:gd name="connsiteX132" fmla="*/ 736924 w 878552"/>
              <a:gd name="connsiteY132" fmla="*/ 26739 h 109713"/>
              <a:gd name="connsiteX133" fmla="*/ 736515 w 878552"/>
              <a:gd name="connsiteY133" fmla="*/ 26330 h 109713"/>
              <a:gd name="connsiteX134" fmla="*/ 714035 w 878552"/>
              <a:gd name="connsiteY134" fmla="*/ 18223 h 109713"/>
              <a:gd name="connsiteX135" fmla="*/ 712536 w 878552"/>
              <a:gd name="connsiteY135" fmla="*/ 18223 h 109713"/>
              <a:gd name="connsiteX136" fmla="*/ 710083 w 878552"/>
              <a:gd name="connsiteY136" fmla="*/ 18223 h 109713"/>
              <a:gd name="connsiteX137" fmla="*/ 703816 w 878552"/>
              <a:gd name="connsiteY137" fmla="*/ 19518 h 109713"/>
              <a:gd name="connsiteX138" fmla="*/ 679508 w 878552"/>
              <a:gd name="connsiteY138" fmla="*/ 45589 h 109713"/>
              <a:gd name="connsiteX139" fmla="*/ 706201 w 878552"/>
              <a:gd name="connsiteY139" fmla="*/ 87641 h 109713"/>
              <a:gd name="connsiteX140" fmla="*/ 709062 w 878552"/>
              <a:gd name="connsiteY140" fmla="*/ 88186 h 109713"/>
              <a:gd name="connsiteX141" fmla="*/ 709948 w 878552"/>
              <a:gd name="connsiteY141" fmla="*/ 88186 h 109713"/>
              <a:gd name="connsiteX142" fmla="*/ 716760 w 878552"/>
              <a:gd name="connsiteY142" fmla="*/ 88186 h 109713"/>
              <a:gd name="connsiteX143" fmla="*/ 722005 w 878552"/>
              <a:gd name="connsiteY143" fmla="*/ 87436 h 109713"/>
              <a:gd name="connsiteX144" fmla="*/ 722959 w 878552"/>
              <a:gd name="connsiteY144" fmla="*/ 87436 h 109713"/>
              <a:gd name="connsiteX145" fmla="*/ 723913 w 878552"/>
              <a:gd name="connsiteY145" fmla="*/ 87436 h 109713"/>
              <a:gd name="connsiteX146" fmla="*/ 727932 w 878552"/>
              <a:gd name="connsiteY146" fmla="*/ 86006 h 109713"/>
              <a:gd name="connsiteX147" fmla="*/ 728750 w 878552"/>
              <a:gd name="connsiteY147" fmla="*/ 86006 h 109713"/>
              <a:gd name="connsiteX148" fmla="*/ 729499 w 878552"/>
              <a:gd name="connsiteY148" fmla="*/ 85666 h 109713"/>
              <a:gd name="connsiteX149" fmla="*/ 730317 w 878552"/>
              <a:gd name="connsiteY149" fmla="*/ 85257 h 109713"/>
              <a:gd name="connsiteX150" fmla="*/ 732155 w 878552"/>
              <a:gd name="connsiteY150" fmla="*/ 84303 h 109713"/>
              <a:gd name="connsiteX151" fmla="*/ 732700 w 878552"/>
              <a:gd name="connsiteY151" fmla="*/ 84303 h 109713"/>
              <a:gd name="connsiteX152" fmla="*/ 744759 w 878552"/>
              <a:gd name="connsiteY152" fmla="*/ 69112 h 109713"/>
              <a:gd name="connsiteX153" fmla="*/ 744077 w 878552"/>
              <a:gd name="connsiteY153" fmla="*/ 65501 h 109713"/>
              <a:gd name="connsiteX154" fmla="*/ 741148 w 878552"/>
              <a:gd name="connsiteY154" fmla="*/ 64275 h 109713"/>
              <a:gd name="connsiteX155" fmla="*/ 721460 w 878552"/>
              <a:gd name="connsiteY155" fmla="*/ 64275 h 109713"/>
              <a:gd name="connsiteX156" fmla="*/ 716964 w 878552"/>
              <a:gd name="connsiteY156" fmla="*/ 59779 h 109713"/>
              <a:gd name="connsiteX157" fmla="*/ 716964 w 878552"/>
              <a:gd name="connsiteY157" fmla="*/ 50582 h 109713"/>
              <a:gd name="connsiteX158" fmla="*/ 721460 w 878552"/>
              <a:gd name="connsiteY158" fmla="*/ 46086 h 109713"/>
              <a:gd name="connsiteX159" fmla="*/ 762334 w 878552"/>
              <a:gd name="connsiteY159" fmla="*/ 46086 h 109713"/>
              <a:gd name="connsiteX160" fmla="*/ 762743 w 878552"/>
              <a:gd name="connsiteY160" fmla="*/ 46086 h 109713"/>
              <a:gd name="connsiteX161" fmla="*/ 765152 w 878552"/>
              <a:gd name="connsiteY161" fmla="*/ 46920 h 109713"/>
              <a:gd name="connsiteX162" fmla="*/ 766149 w 878552"/>
              <a:gd name="connsiteY162" fmla="*/ 53102 h 109713"/>
              <a:gd name="connsiteX163" fmla="*/ 766149 w 878552"/>
              <a:gd name="connsiteY163" fmla="*/ 57667 h 109713"/>
              <a:gd name="connsiteX164" fmla="*/ 748232 w 878552"/>
              <a:gd name="connsiteY164" fmla="*/ 97519 h 109713"/>
              <a:gd name="connsiteX165" fmla="*/ 746530 w 878552"/>
              <a:gd name="connsiteY165" fmla="*/ 98950 h 109713"/>
              <a:gd name="connsiteX166" fmla="*/ 745644 w 878552"/>
              <a:gd name="connsiteY166" fmla="*/ 99699 h 109713"/>
              <a:gd name="connsiteX167" fmla="*/ 743941 w 878552"/>
              <a:gd name="connsiteY167" fmla="*/ 100925 h 109713"/>
              <a:gd name="connsiteX168" fmla="*/ 743055 w 878552"/>
              <a:gd name="connsiteY168" fmla="*/ 101538 h 109713"/>
              <a:gd name="connsiteX169" fmla="*/ 741352 w 878552"/>
              <a:gd name="connsiteY169" fmla="*/ 102628 h 109713"/>
              <a:gd name="connsiteX170" fmla="*/ 741012 w 878552"/>
              <a:gd name="connsiteY170" fmla="*/ 102628 h 109713"/>
              <a:gd name="connsiteX171" fmla="*/ 740126 w 878552"/>
              <a:gd name="connsiteY171" fmla="*/ 103173 h 109713"/>
              <a:gd name="connsiteX172" fmla="*/ 738355 w 878552"/>
              <a:gd name="connsiteY172" fmla="*/ 104195 h 109713"/>
              <a:gd name="connsiteX173" fmla="*/ 737946 w 878552"/>
              <a:gd name="connsiteY173" fmla="*/ 104195 h 109713"/>
              <a:gd name="connsiteX174" fmla="*/ 735085 w 878552"/>
              <a:gd name="connsiteY174" fmla="*/ 105558 h 109713"/>
              <a:gd name="connsiteX175" fmla="*/ 734608 w 878552"/>
              <a:gd name="connsiteY175" fmla="*/ 105558 h 109713"/>
              <a:gd name="connsiteX176" fmla="*/ 732769 w 878552"/>
              <a:gd name="connsiteY176" fmla="*/ 106238 h 109713"/>
              <a:gd name="connsiteX177" fmla="*/ 731883 w 878552"/>
              <a:gd name="connsiteY177" fmla="*/ 106238 h 109713"/>
              <a:gd name="connsiteX178" fmla="*/ 731338 w 878552"/>
              <a:gd name="connsiteY178" fmla="*/ 106238 h 109713"/>
              <a:gd name="connsiteX179" fmla="*/ 729840 w 878552"/>
              <a:gd name="connsiteY179" fmla="*/ 106783 h 109713"/>
              <a:gd name="connsiteX180" fmla="*/ 729227 w 878552"/>
              <a:gd name="connsiteY180" fmla="*/ 106783 h 109713"/>
              <a:gd name="connsiteX181" fmla="*/ 728340 w 878552"/>
              <a:gd name="connsiteY181" fmla="*/ 106783 h 109713"/>
              <a:gd name="connsiteX182" fmla="*/ 727728 w 878552"/>
              <a:gd name="connsiteY182" fmla="*/ 106783 h 109713"/>
              <a:gd name="connsiteX183" fmla="*/ 726297 w 878552"/>
              <a:gd name="connsiteY183" fmla="*/ 106783 h 109713"/>
              <a:gd name="connsiteX184" fmla="*/ 725616 w 878552"/>
              <a:gd name="connsiteY184" fmla="*/ 106783 h 109713"/>
              <a:gd name="connsiteX185" fmla="*/ 724798 w 878552"/>
              <a:gd name="connsiteY185" fmla="*/ 106783 h 109713"/>
              <a:gd name="connsiteX186" fmla="*/ 724049 w 878552"/>
              <a:gd name="connsiteY186" fmla="*/ 106783 h 109713"/>
              <a:gd name="connsiteX187" fmla="*/ 722687 w 878552"/>
              <a:gd name="connsiteY187" fmla="*/ 106783 h 109713"/>
              <a:gd name="connsiteX188" fmla="*/ 721937 w 878552"/>
              <a:gd name="connsiteY188" fmla="*/ 106783 h 109713"/>
              <a:gd name="connsiteX189" fmla="*/ 721120 w 878552"/>
              <a:gd name="connsiteY189" fmla="*/ 106783 h 109713"/>
              <a:gd name="connsiteX190" fmla="*/ 720234 w 878552"/>
              <a:gd name="connsiteY190" fmla="*/ 106783 h 109713"/>
              <a:gd name="connsiteX191" fmla="*/ 719008 w 878552"/>
              <a:gd name="connsiteY191" fmla="*/ 106783 h 109713"/>
              <a:gd name="connsiteX192" fmla="*/ 713899 w 878552"/>
              <a:gd name="connsiteY192" fmla="*/ 106783 h 109713"/>
              <a:gd name="connsiteX193" fmla="*/ 710084 w 878552"/>
              <a:gd name="connsiteY193" fmla="*/ 106783 h 109713"/>
              <a:gd name="connsiteX194" fmla="*/ 658617 w 878552"/>
              <a:gd name="connsiteY194" fmla="*/ 51502 h 109713"/>
              <a:gd name="connsiteX195" fmla="*/ 713898 w 878552"/>
              <a:gd name="connsiteY195" fmla="*/ 35 h 109713"/>
            </a:gdLst>
            <a:rect l="l" t="t" r="r" b="b"/>
            <a:pathLst>
              <a:path w="878552" h="109713">
                <a:moveTo>
                  <a:pt x="331386" y="21766"/>
                </a:moveTo>
                <a:cubicBezTo>
                  <a:pt x="328903" y="21728"/>
                  <a:pt x="326860" y="23710"/>
                  <a:pt x="326822" y="26193"/>
                </a:cubicBezTo>
                <a:cubicBezTo>
                  <a:pt x="326822" y="26216"/>
                  <a:pt x="326822" y="26238"/>
                  <a:pt x="326822" y="26261"/>
                </a:cubicBezTo>
                <a:lnTo>
                  <a:pt x="326822" y="48538"/>
                </a:lnTo>
                <a:cubicBezTo>
                  <a:pt x="326821" y="51021"/>
                  <a:pt x="328834" y="53034"/>
                  <a:pt x="331318" y="53034"/>
                </a:cubicBezTo>
                <a:cubicBezTo>
                  <a:pt x="331340" y="53034"/>
                  <a:pt x="331363" y="53034"/>
                  <a:pt x="331386" y="53034"/>
                </a:cubicBezTo>
                <a:lnTo>
                  <a:pt x="359249" y="53034"/>
                </a:lnTo>
                <a:cubicBezTo>
                  <a:pt x="367820" y="53122"/>
                  <a:pt x="374954" y="46468"/>
                  <a:pt x="375462" y="37911"/>
                </a:cubicBezTo>
                <a:cubicBezTo>
                  <a:pt x="375763" y="29300"/>
                  <a:pt x="369027" y="22076"/>
                  <a:pt x="360416" y="21775"/>
                </a:cubicBezTo>
                <a:cubicBezTo>
                  <a:pt x="360208" y="21768"/>
                  <a:pt x="360001" y="21764"/>
                  <a:pt x="359794" y="21766"/>
                </a:cubicBezTo>
                <a:close/>
                <a:moveTo>
                  <a:pt x="825280" y="21085"/>
                </a:moveTo>
                <a:lnTo>
                  <a:pt x="825280" y="21153"/>
                </a:lnTo>
                <a:cubicBezTo>
                  <a:pt x="805829" y="21115"/>
                  <a:pt x="790030" y="36853"/>
                  <a:pt x="789992" y="56305"/>
                </a:cubicBezTo>
                <a:cubicBezTo>
                  <a:pt x="789954" y="75756"/>
                  <a:pt x="805692" y="91555"/>
                  <a:pt x="825144" y="91592"/>
                </a:cubicBezTo>
                <a:cubicBezTo>
                  <a:pt x="844595" y="91630"/>
                  <a:pt x="860394" y="75892"/>
                  <a:pt x="860431" y="56440"/>
                </a:cubicBezTo>
                <a:cubicBezTo>
                  <a:pt x="860432" y="56418"/>
                  <a:pt x="860432" y="56395"/>
                  <a:pt x="860432" y="56373"/>
                </a:cubicBezTo>
                <a:cubicBezTo>
                  <a:pt x="860432" y="36937"/>
                  <a:pt x="844716" y="21160"/>
                  <a:pt x="825280" y="21085"/>
                </a:cubicBezTo>
                <a:close/>
                <a:moveTo>
                  <a:pt x="598159" y="19311"/>
                </a:moveTo>
                <a:cubicBezTo>
                  <a:pt x="598022" y="19311"/>
                  <a:pt x="597885" y="19312"/>
                  <a:pt x="597748" y="19313"/>
                </a:cubicBezTo>
                <a:cubicBezTo>
                  <a:pt x="578297" y="19501"/>
                  <a:pt x="562682" y="35422"/>
                  <a:pt x="562870" y="54872"/>
                </a:cubicBezTo>
                <a:cubicBezTo>
                  <a:pt x="563058" y="74323"/>
                  <a:pt x="578978" y="89938"/>
                  <a:pt x="598429" y="89750"/>
                </a:cubicBezTo>
                <a:cubicBezTo>
                  <a:pt x="617773" y="89562"/>
                  <a:pt x="633344" y="73809"/>
                  <a:pt x="633308" y="54465"/>
                </a:cubicBezTo>
                <a:cubicBezTo>
                  <a:pt x="633309" y="35051"/>
                  <a:pt x="617572" y="19312"/>
                  <a:pt x="598159" y="19311"/>
                </a:cubicBezTo>
                <a:close/>
                <a:moveTo>
                  <a:pt x="143502" y="19177"/>
                </a:moveTo>
                <a:lnTo>
                  <a:pt x="143502" y="19450"/>
                </a:lnTo>
                <a:cubicBezTo>
                  <a:pt x="123975" y="19413"/>
                  <a:pt x="108115" y="35212"/>
                  <a:pt x="108077" y="54738"/>
                </a:cubicBezTo>
                <a:cubicBezTo>
                  <a:pt x="108040" y="74265"/>
                  <a:pt x="123838" y="90124"/>
                  <a:pt x="143365" y="90161"/>
                </a:cubicBezTo>
                <a:cubicBezTo>
                  <a:pt x="162892" y="90199"/>
                  <a:pt x="178751" y="74400"/>
                  <a:pt x="178789" y="54874"/>
                </a:cubicBezTo>
                <a:cubicBezTo>
                  <a:pt x="178789" y="54828"/>
                  <a:pt x="178789" y="54783"/>
                  <a:pt x="178789" y="54738"/>
                </a:cubicBezTo>
                <a:cubicBezTo>
                  <a:pt x="178902" y="35212"/>
                  <a:pt x="163165" y="19291"/>
                  <a:pt x="143638" y="19178"/>
                </a:cubicBezTo>
                <a:cubicBezTo>
                  <a:pt x="143592" y="19177"/>
                  <a:pt x="143547" y="19177"/>
                  <a:pt x="143502" y="19177"/>
                </a:cubicBezTo>
                <a:close/>
                <a:moveTo>
                  <a:pt x="82258" y="3305"/>
                </a:moveTo>
                <a:lnTo>
                  <a:pt x="91115" y="3305"/>
                </a:lnTo>
                <a:cubicBezTo>
                  <a:pt x="93594" y="3437"/>
                  <a:pt x="95497" y="5554"/>
                  <a:pt x="95365" y="8034"/>
                </a:cubicBezTo>
                <a:cubicBezTo>
                  <a:pt x="95326" y="8771"/>
                  <a:pt x="95106" y="9486"/>
                  <a:pt x="94725" y="10117"/>
                </a:cubicBezTo>
                <a:lnTo>
                  <a:pt x="58074" y="60801"/>
                </a:lnTo>
                <a:cubicBezTo>
                  <a:pt x="57254" y="61928"/>
                  <a:pt x="56823" y="63291"/>
                  <a:pt x="56848" y="64684"/>
                </a:cubicBezTo>
                <a:lnTo>
                  <a:pt x="56848" y="101607"/>
                </a:lnTo>
                <a:cubicBezTo>
                  <a:pt x="56812" y="104075"/>
                  <a:pt x="54820" y="106067"/>
                  <a:pt x="52352" y="106103"/>
                </a:cubicBezTo>
                <a:lnTo>
                  <a:pt x="42883" y="106103"/>
                </a:lnTo>
                <a:cubicBezTo>
                  <a:pt x="40415" y="106067"/>
                  <a:pt x="38423" y="104075"/>
                  <a:pt x="38387" y="101607"/>
                </a:cubicBezTo>
                <a:lnTo>
                  <a:pt x="38387" y="64684"/>
                </a:lnTo>
                <a:cubicBezTo>
                  <a:pt x="38412" y="63291"/>
                  <a:pt x="37981" y="61928"/>
                  <a:pt x="37161" y="60801"/>
                </a:cubicBezTo>
                <a:lnTo>
                  <a:pt x="647" y="10458"/>
                </a:lnTo>
                <a:cubicBezTo>
                  <a:pt x="-636" y="8332"/>
                  <a:pt x="48" y="5568"/>
                  <a:pt x="2174" y="4286"/>
                </a:cubicBezTo>
                <a:cubicBezTo>
                  <a:pt x="2805" y="3904"/>
                  <a:pt x="3521" y="3685"/>
                  <a:pt x="4257" y="3646"/>
                </a:cubicBezTo>
                <a:lnTo>
                  <a:pt x="13386" y="3646"/>
                </a:lnTo>
                <a:cubicBezTo>
                  <a:pt x="14695" y="3647"/>
                  <a:pt x="15939" y="4219"/>
                  <a:pt x="16792" y="5213"/>
                </a:cubicBezTo>
                <a:lnTo>
                  <a:pt x="44041" y="43702"/>
                </a:lnTo>
                <a:cubicBezTo>
                  <a:pt x="44906" y="44864"/>
                  <a:pt x="46271" y="45547"/>
                  <a:pt x="47720" y="45542"/>
                </a:cubicBezTo>
                <a:cubicBezTo>
                  <a:pt x="49150" y="45547"/>
                  <a:pt x="50495" y="44862"/>
                  <a:pt x="51331" y="43702"/>
                </a:cubicBezTo>
                <a:lnTo>
                  <a:pt x="78580" y="5213"/>
                </a:lnTo>
                <a:cubicBezTo>
                  <a:pt x="79422" y="4016"/>
                  <a:pt x="80795" y="3304"/>
                  <a:pt x="82258" y="3305"/>
                </a:cubicBezTo>
                <a:close/>
                <a:moveTo>
                  <a:pt x="313129" y="3304"/>
                </a:moveTo>
                <a:lnTo>
                  <a:pt x="359044" y="3304"/>
                </a:lnTo>
                <a:cubicBezTo>
                  <a:pt x="368045" y="3293"/>
                  <a:pt x="376714" y="6702"/>
                  <a:pt x="383296" y="12841"/>
                </a:cubicBezTo>
                <a:cubicBezTo>
                  <a:pt x="389855" y="18884"/>
                  <a:pt x="393730" y="27296"/>
                  <a:pt x="394060" y="36208"/>
                </a:cubicBezTo>
                <a:cubicBezTo>
                  <a:pt x="394539" y="48485"/>
                  <a:pt x="388370" y="60069"/>
                  <a:pt x="377914" y="66522"/>
                </a:cubicBezTo>
                <a:cubicBezTo>
                  <a:pt x="375987" y="67700"/>
                  <a:pt x="375278" y="70153"/>
                  <a:pt x="376279" y="72177"/>
                </a:cubicBezTo>
                <a:lnTo>
                  <a:pt x="389495" y="99903"/>
                </a:lnTo>
                <a:cubicBezTo>
                  <a:pt x="390778" y="102029"/>
                  <a:pt x="390094" y="104792"/>
                  <a:pt x="387968" y="106075"/>
                </a:cubicBezTo>
                <a:cubicBezTo>
                  <a:pt x="387197" y="106539"/>
                  <a:pt x="386306" y="106763"/>
                  <a:pt x="385408" y="106715"/>
                </a:cubicBezTo>
                <a:lnTo>
                  <a:pt x="375666" y="106102"/>
                </a:lnTo>
                <a:cubicBezTo>
                  <a:pt x="373940" y="106082"/>
                  <a:pt x="372379" y="105076"/>
                  <a:pt x="371647" y="103513"/>
                </a:cubicBezTo>
                <a:lnTo>
                  <a:pt x="357546" y="74016"/>
                </a:lnTo>
                <a:cubicBezTo>
                  <a:pt x="356807" y="72469"/>
                  <a:pt x="355241" y="71487"/>
                  <a:pt x="353526" y="71495"/>
                </a:cubicBezTo>
                <a:lnTo>
                  <a:pt x="331386" y="71495"/>
                </a:lnTo>
                <a:cubicBezTo>
                  <a:pt x="328903" y="71458"/>
                  <a:pt x="326860" y="73440"/>
                  <a:pt x="326822" y="75923"/>
                </a:cubicBezTo>
                <a:cubicBezTo>
                  <a:pt x="326822" y="75946"/>
                  <a:pt x="326822" y="75969"/>
                  <a:pt x="326822" y="75992"/>
                </a:cubicBezTo>
                <a:lnTo>
                  <a:pt x="326822" y="101538"/>
                </a:lnTo>
                <a:cubicBezTo>
                  <a:pt x="326859" y="104020"/>
                  <a:pt x="324877" y="106064"/>
                  <a:pt x="322394" y="106102"/>
                </a:cubicBezTo>
                <a:cubicBezTo>
                  <a:pt x="322371" y="106102"/>
                  <a:pt x="322348" y="106102"/>
                  <a:pt x="322325" y="106102"/>
                </a:cubicBezTo>
                <a:lnTo>
                  <a:pt x="313129" y="106102"/>
                </a:lnTo>
                <a:cubicBezTo>
                  <a:pt x="310635" y="106065"/>
                  <a:pt x="308633" y="104032"/>
                  <a:pt x="308633" y="101538"/>
                </a:cubicBezTo>
                <a:lnTo>
                  <a:pt x="308633" y="7801"/>
                </a:lnTo>
                <a:cubicBezTo>
                  <a:pt x="308669" y="5332"/>
                  <a:pt x="310661" y="3341"/>
                  <a:pt x="313129" y="3304"/>
                </a:cubicBezTo>
                <a:close/>
                <a:moveTo>
                  <a:pt x="209786" y="3304"/>
                </a:moveTo>
                <a:lnTo>
                  <a:pt x="219187" y="3304"/>
                </a:lnTo>
                <a:cubicBezTo>
                  <a:pt x="221670" y="3304"/>
                  <a:pt x="223683" y="5317"/>
                  <a:pt x="223683" y="7801"/>
                </a:cubicBezTo>
                <a:lnTo>
                  <a:pt x="223683" y="58620"/>
                </a:lnTo>
                <a:cubicBezTo>
                  <a:pt x="222910" y="74479"/>
                  <a:pt x="235140" y="87961"/>
                  <a:pt x="250998" y="88733"/>
                </a:cubicBezTo>
                <a:cubicBezTo>
                  <a:pt x="266856" y="89506"/>
                  <a:pt x="280338" y="77276"/>
                  <a:pt x="281111" y="61418"/>
                </a:cubicBezTo>
                <a:cubicBezTo>
                  <a:pt x="281157" y="60486"/>
                  <a:pt x="281157" y="59552"/>
                  <a:pt x="281111" y="58620"/>
                </a:cubicBezTo>
                <a:lnTo>
                  <a:pt x="281111" y="7801"/>
                </a:lnTo>
                <a:cubicBezTo>
                  <a:pt x="281147" y="5332"/>
                  <a:pt x="283139" y="3341"/>
                  <a:pt x="285607" y="3304"/>
                </a:cubicBezTo>
                <a:lnTo>
                  <a:pt x="295008" y="3304"/>
                </a:lnTo>
                <a:cubicBezTo>
                  <a:pt x="297491" y="3304"/>
                  <a:pt x="299504" y="5317"/>
                  <a:pt x="299504" y="7801"/>
                </a:cubicBezTo>
                <a:lnTo>
                  <a:pt x="299504" y="58961"/>
                </a:lnTo>
                <a:cubicBezTo>
                  <a:pt x="299542" y="84958"/>
                  <a:pt x="278497" y="106065"/>
                  <a:pt x="252499" y="106102"/>
                </a:cubicBezTo>
                <a:cubicBezTo>
                  <a:pt x="252477" y="106102"/>
                  <a:pt x="252454" y="106102"/>
                  <a:pt x="252431" y="106102"/>
                </a:cubicBezTo>
                <a:cubicBezTo>
                  <a:pt x="226395" y="106102"/>
                  <a:pt x="205290" y="84996"/>
                  <a:pt x="205290" y="58961"/>
                </a:cubicBezTo>
                <a:lnTo>
                  <a:pt x="205290" y="7801"/>
                </a:lnTo>
                <a:cubicBezTo>
                  <a:pt x="205290" y="5317"/>
                  <a:pt x="207303" y="3304"/>
                  <a:pt x="209786" y="3304"/>
                </a:cubicBezTo>
                <a:close/>
                <a:moveTo>
                  <a:pt x="825008" y="2896"/>
                </a:moveTo>
                <a:cubicBezTo>
                  <a:pt x="854504" y="2821"/>
                  <a:pt x="878477" y="26672"/>
                  <a:pt x="878552" y="56169"/>
                </a:cubicBezTo>
                <a:cubicBezTo>
                  <a:pt x="878552" y="56214"/>
                  <a:pt x="878552" y="56259"/>
                  <a:pt x="878552" y="56305"/>
                </a:cubicBezTo>
                <a:cubicBezTo>
                  <a:pt x="878515" y="85732"/>
                  <a:pt x="854708" y="109601"/>
                  <a:pt x="825280" y="109713"/>
                </a:cubicBezTo>
                <a:cubicBezTo>
                  <a:pt x="795783" y="109788"/>
                  <a:pt x="771810" y="85938"/>
                  <a:pt x="771735" y="56441"/>
                </a:cubicBezTo>
                <a:cubicBezTo>
                  <a:pt x="771660" y="26944"/>
                  <a:pt x="795511" y="2971"/>
                  <a:pt x="825008" y="2896"/>
                </a:cubicBezTo>
                <a:close/>
                <a:moveTo>
                  <a:pt x="461705" y="2419"/>
                </a:moveTo>
                <a:lnTo>
                  <a:pt x="471515" y="2419"/>
                </a:lnTo>
                <a:cubicBezTo>
                  <a:pt x="473998" y="2419"/>
                  <a:pt x="476012" y="4432"/>
                  <a:pt x="476012" y="6916"/>
                </a:cubicBezTo>
                <a:lnTo>
                  <a:pt x="476012" y="84235"/>
                </a:lnTo>
                <a:cubicBezTo>
                  <a:pt x="476012" y="86718"/>
                  <a:pt x="478024" y="88732"/>
                  <a:pt x="480507" y="88732"/>
                </a:cubicBezTo>
                <a:lnTo>
                  <a:pt x="536165" y="88732"/>
                </a:lnTo>
                <a:cubicBezTo>
                  <a:pt x="538648" y="88732"/>
                  <a:pt x="540661" y="90744"/>
                  <a:pt x="540661" y="93227"/>
                </a:cubicBezTo>
                <a:lnTo>
                  <a:pt x="540661" y="102288"/>
                </a:lnTo>
                <a:cubicBezTo>
                  <a:pt x="540699" y="104733"/>
                  <a:pt x="538748" y="106746"/>
                  <a:pt x="536302" y="106784"/>
                </a:cubicBezTo>
                <a:cubicBezTo>
                  <a:pt x="536256" y="106785"/>
                  <a:pt x="536211" y="106785"/>
                  <a:pt x="536165" y="106784"/>
                </a:cubicBezTo>
                <a:lnTo>
                  <a:pt x="461705" y="106784"/>
                </a:lnTo>
                <a:cubicBezTo>
                  <a:pt x="459260" y="106822"/>
                  <a:pt x="457247" y="104871"/>
                  <a:pt x="457209" y="102426"/>
                </a:cubicBezTo>
                <a:cubicBezTo>
                  <a:pt x="457209" y="102380"/>
                  <a:pt x="457209" y="102334"/>
                  <a:pt x="457209" y="102288"/>
                </a:cubicBezTo>
                <a:lnTo>
                  <a:pt x="457209" y="6916"/>
                </a:lnTo>
                <a:cubicBezTo>
                  <a:pt x="457209" y="4432"/>
                  <a:pt x="459222" y="2419"/>
                  <a:pt x="461705" y="2419"/>
                </a:cubicBezTo>
                <a:close/>
                <a:moveTo>
                  <a:pt x="597748" y="1056"/>
                </a:moveTo>
                <a:cubicBezTo>
                  <a:pt x="627244" y="1056"/>
                  <a:pt x="651156" y="24968"/>
                  <a:pt x="651156" y="54465"/>
                </a:cubicBezTo>
                <a:cubicBezTo>
                  <a:pt x="651156" y="83962"/>
                  <a:pt x="627244" y="107874"/>
                  <a:pt x="597748" y="107874"/>
                </a:cubicBezTo>
                <a:cubicBezTo>
                  <a:pt x="568251" y="107874"/>
                  <a:pt x="544339" y="83962"/>
                  <a:pt x="544339" y="54465"/>
                </a:cubicBezTo>
                <a:cubicBezTo>
                  <a:pt x="544339" y="24968"/>
                  <a:pt x="568251" y="1056"/>
                  <a:pt x="597748" y="1056"/>
                </a:cubicBezTo>
                <a:close/>
                <a:moveTo>
                  <a:pt x="144047" y="922"/>
                </a:moveTo>
                <a:cubicBezTo>
                  <a:pt x="173512" y="1072"/>
                  <a:pt x="197319" y="25000"/>
                  <a:pt x="197319" y="54466"/>
                </a:cubicBezTo>
                <a:cubicBezTo>
                  <a:pt x="197319" y="84037"/>
                  <a:pt x="173346" y="108010"/>
                  <a:pt x="143775" y="108011"/>
                </a:cubicBezTo>
                <a:cubicBezTo>
                  <a:pt x="143683" y="108011"/>
                  <a:pt x="143592" y="108011"/>
                  <a:pt x="143502" y="108010"/>
                </a:cubicBezTo>
                <a:cubicBezTo>
                  <a:pt x="113929" y="107860"/>
                  <a:pt x="90079" y="83765"/>
                  <a:pt x="90229" y="54194"/>
                </a:cubicBezTo>
                <a:cubicBezTo>
                  <a:pt x="90380" y="24622"/>
                  <a:pt x="114474" y="772"/>
                  <a:pt x="144047" y="922"/>
                </a:cubicBezTo>
                <a:close/>
                <a:moveTo>
                  <a:pt x="713898" y="35"/>
                </a:moveTo>
                <a:cubicBezTo>
                  <a:pt x="725415" y="49"/>
                  <a:pt x="736618" y="3776"/>
                  <a:pt x="745849" y="10662"/>
                </a:cubicBezTo>
                <a:cubicBezTo>
                  <a:pt x="748572" y="12697"/>
                  <a:pt x="751103" y="14977"/>
                  <a:pt x="753410" y="17475"/>
                </a:cubicBezTo>
                <a:cubicBezTo>
                  <a:pt x="753458" y="17538"/>
                  <a:pt x="753503" y="17603"/>
                  <a:pt x="753548" y="17669"/>
                </a:cubicBezTo>
                <a:cubicBezTo>
                  <a:pt x="754905" y="19704"/>
                  <a:pt x="754355" y="22453"/>
                  <a:pt x="752320" y="23810"/>
                </a:cubicBezTo>
                <a:lnTo>
                  <a:pt x="744690" y="29123"/>
                </a:lnTo>
                <a:cubicBezTo>
                  <a:pt x="742933" y="30421"/>
                  <a:pt x="740487" y="30217"/>
                  <a:pt x="738968" y="28647"/>
                </a:cubicBezTo>
                <a:lnTo>
                  <a:pt x="736924" y="26739"/>
                </a:lnTo>
                <a:lnTo>
                  <a:pt x="736515" y="26330"/>
                </a:lnTo>
                <a:cubicBezTo>
                  <a:pt x="730207" y="21071"/>
                  <a:pt x="722248" y="18201"/>
                  <a:pt x="714035" y="18223"/>
                </a:cubicBezTo>
                <a:lnTo>
                  <a:pt x="712536" y="18223"/>
                </a:lnTo>
                <a:lnTo>
                  <a:pt x="710083" y="18223"/>
                </a:lnTo>
                <a:cubicBezTo>
                  <a:pt x="707958" y="18452"/>
                  <a:pt x="705859" y="18885"/>
                  <a:pt x="703816" y="19518"/>
                </a:cubicBezTo>
                <a:cubicBezTo>
                  <a:pt x="691590" y="23164"/>
                  <a:pt x="682291" y="33138"/>
                  <a:pt x="679508" y="45589"/>
                </a:cubicBezTo>
                <a:cubicBezTo>
                  <a:pt x="675267" y="64572"/>
                  <a:pt x="687218" y="83399"/>
                  <a:pt x="706201" y="87641"/>
                </a:cubicBezTo>
                <a:lnTo>
                  <a:pt x="709062" y="88186"/>
                </a:lnTo>
                <a:lnTo>
                  <a:pt x="709948" y="88186"/>
                </a:lnTo>
                <a:lnTo>
                  <a:pt x="716760" y="88186"/>
                </a:lnTo>
                <a:cubicBezTo>
                  <a:pt x="718524" y="88065"/>
                  <a:pt x="720277" y="87815"/>
                  <a:pt x="722005" y="87436"/>
                </a:cubicBezTo>
                <a:lnTo>
                  <a:pt x="722959" y="87436"/>
                </a:lnTo>
                <a:lnTo>
                  <a:pt x="723913" y="87436"/>
                </a:lnTo>
                <a:lnTo>
                  <a:pt x="727932" y="86006"/>
                </a:lnTo>
                <a:lnTo>
                  <a:pt x="728750" y="86006"/>
                </a:lnTo>
                <a:lnTo>
                  <a:pt x="729499" y="85666"/>
                </a:lnTo>
                <a:lnTo>
                  <a:pt x="730317" y="85257"/>
                </a:lnTo>
                <a:lnTo>
                  <a:pt x="732155" y="84303"/>
                </a:lnTo>
                <a:lnTo>
                  <a:pt x="732700" y="84303"/>
                </a:lnTo>
                <a:cubicBezTo>
                  <a:pt x="737902" y="80302"/>
                  <a:pt x="742042" y="75085"/>
                  <a:pt x="744759" y="69112"/>
                </a:cubicBezTo>
                <a:cubicBezTo>
                  <a:pt x="745191" y="67873"/>
                  <a:pt x="744932" y="66497"/>
                  <a:pt x="744077" y="65501"/>
                </a:cubicBezTo>
                <a:cubicBezTo>
                  <a:pt x="743315" y="64701"/>
                  <a:pt x="742253" y="64256"/>
                  <a:pt x="741148" y="64275"/>
                </a:cubicBezTo>
                <a:lnTo>
                  <a:pt x="721460" y="64275"/>
                </a:lnTo>
                <a:cubicBezTo>
                  <a:pt x="718977" y="64275"/>
                  <a:pt x="716964" y="62262"/>
                  <a:pt x="716964" y="59779"/>
                </a:cubicBezTo>
                <a:lnTo>
                  <a:pt x="716964" y="50582"/>
                </a:lnTo>
                <a:cubicBezTo>
                  <a:pt x="716964" y="48099"/>
                  <a:pt x="718977" y="46086"/>
                  <a:pt x="721460" y="46086"/>
                </a:cubicBezTo>
                <a:lnTo>
                  <a:pt x="762334" y="46086"/>
                </a:lnTo>
                <a:lnTo>
                  <a:pt x="762743" y="46086"/>
                </a:lnTo>
                <a:cubicBezTo>
                  <a:pt x="763610" y="46122"/>
                  <a:pt x="764448" y="46412"/>
                  <a:pt x="765152" y="46920"/>
                </a:cubicBezTo>
                <a:cubicBezTo>
                  <a:pt x="767135" y="48352"/>
                  <a:pt x="767581" y="51120"/>
                  <a:pt x="766149" y="53102"/>
                </a:cubicBezTo>
                <a:lnTo>
                  <a:pt x="766149" y="57667"/>
                </a:lnTo>
                <a:cubicBezTo>
                  <a:pt x="766266" y="72926"/>
                  <a:pt x="759724" y="87479"/>
                  <a:pt x="748232" y="97519"/>
                </a:cubicBezTo>
                <a:lnTo>
                  <a:pt x="746530" y="98950"/>
                </a:lnTo>
                <a:lnTo>
                  <a:pt x="745644" y="99699"/>
                </a:lnTo>
                <a:cubicBezTo>
                  <a:pt x="745108" y="100151"/>
                  <a:pt x="744539" y="100560"/>
                  <a:pt x="743941" y="100925"/>
                </a:cubicBezTo>
                <a:lnTo>
                  <a:pt x="743055" y="101538"/>
                </a:lnTo>
                <a:lnTo>
                  <a:pt x="741352" y="102628"/>
                </a:lnTo>
                <a:lnTo>
                  <a:pt x="741012" y="102628"/>
                </a:lnTo>
                <a:lnTo>
                  <a:pt x="740126" y="103173"/>
                </a:lnTo>
                <a:lnTo>
                  <a:pt x="738355" y="104195"/>
                </a:lnTo>
                <a:lnTo>
                  <a:pt x="737946" y="104195"/>
                </a:lnTo>
                <a:lnTo>
                  <a:pt x="735085" y="105558"/>
                </a:lnTo>
                <a:lnTo>
                  <a:pt x="734608" y="105558"/>
                </a:lnTo>
                <a:lnTo>
                  <a:pt x="732769" y="106238"/>
                </a:lnTo>
                <a:lnTo>
                  <a:pt x="731883" y="106238"/>
                </a:lnTo>
                <a:lnTo>
                  <a:pt x="731338" y="106238"/>
                </a:lnTo>
                <a:lnTo>
                  <a:pt x="729840" y="106783"/>
                </a:lnTo>
                <a:lnTo>
                  <a:pt x="729227" y="106783"/>
                </a:lnTo>
                <a:lnTo>
                  <a:pt x="728340" y="106783"/>
                </a:lnTo>
                <a:lnTo>
                  <a:pt x="727728" y="106783"/>
                </a:lnTo>
                <a:lnTo>
                  <a:pt x="726297" y="106783"/>
                </a:lnTo>
                <a:lnTo>
                  <a:pt x="725616" y="106783"/>
                </a:lnTo>
                <a:lnTo>
                  <a:pt x="724798" y="106783"/>
                </a:lnTo>
                <a:lnTo>
                  <a:pt x="724049" y="106783"/>
                </a:lnTo>
                <a:lnTo>
                  <a:pt x="722687" y="106783"/>
                </a:lnTo>
                <a:lnTo>
                  <a:pt x="721937" y="106783"/>
                </a:lnTo>
                <a:lnTo>
                  <a:pt x="721120" y="106783"/>
                </a:lnTo>
                <a:lnTo>
                  <a:pt x="720234" y="106783"/>
                </a:lnTo>
                <a:lnTo>
                  <a:pt x="719008" y="106783"/>
                </a:lnTo>
                <a:lnTo>
                  <a:pt x="713899" y="106783"/>
                </a:lnTo>
                <a:cubicBezTo>
                  <a:pt x="712627" y="106829"/>
                  <a:pt x="711356" y="106829"/>
                  <a:pt x="710084" y="106783"/>
                </a:cubicBezTo>
                <a:cubicBezTo>
                  <a:pt x="680606" y="105731"/>
                  <a:pt x="657563" y="80980"/>
                  <a:pt x="658617" y="51502"/>
                </a:cubicBezTo>
                <a:cubicBezTo>
                  <a:pt x="659670" y="22024"/>
                  <a:pt x="684420" y="-1019"/>
                  <a:pt x="713898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108201" y="1216498"/>
            <a:ext cx="7975598" cy="353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6000">
                <a:ln w="3175">
                  <a:solidFill>
                    <a:srgbClr val="FFFFFF">
                      <a:alpha val="100000"/>
                    </a:srgbClr>
                  </a:solidFill>
                </a:ln>
                <a:gradFill>
                  <a:gsLst>
                    <a:gs pos="0">
                      <a:srgbClr val="1A7674">
                        <a:alpha val="100000"/>
                      </a:srgbClr>
                    </a:gs>
                    <a:gs pos="100000">
                      <a:srgbClr val="145957">
                        <a:alpha val="100000"/>
                      </a:srgbClr>
                    </a:gs>
                  </a:gsLst>
                  <a:lin ang="5400000" scaled="0"/>
                </a:gradFill>
                <a:latin typeface="PangMenZhengDao-Cu"/>
                <a:ea typeface="PangMenZhengDao-Cu"/>
                <a:cs typeface="PangMenZhengDao-Cu"/>
              </a:rPr>
              <a:t>谢谢大家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197385" y="4823161"/>
            <a:ext cx="2686427" cy="3827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汇报日期：20XX.XX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569141" y="4823161"/>
            <a:ext cx="2318127" cy="3827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8555336" y="4151216"/>
            <a:ext cx="3313075" cy="250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39152" t="0" r="0" b="0"/>
          <a:stretch>
            <a:fillRect/>
          </a:stretch>
        </p:blipFill>
        <p:spPr>
          <a:xfrm rot="0" flipH="0" flipV="0">
            <a:off x="358322" y="3359534"/>
            <a:ext cx="2584396" cy="3254403"/>
          </a:xfrm>
          <a:custGeom>
            <a:avLst/>
            <a:gdLst/>
            <a:rect l="l" t="t" r="r" b="b"/>
            <a:pathLst>
              <a:path w="2584396" h="3254403">
                <a:moveTo>
                  <a:pt x="0" y="0"/>
                </a:moveTo>
                <a:lnTo>
                  <a:pt x="2584396" y="0"/>
                </a:lnTo>
                <a:lnTo>
                  <a:pt x="2584396" y="3254403"/>
                </a:lnTo>
                <a:lnTo>
                  <a:pt x="0" y="3254403"/>
                </a:lnTo>
                <a:close/>
              </a:path>
            </a:pathLst>
          </a:custGeom>
          <a:noFill/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04700" cy="6908800"/>
          </a:xfrm>
          <a:prstGeom prst="rect"/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83029" y="322943"/>
            <a:ext cx="11625943" cy="6212114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dist="0" blurRad="508000" dir="0" sx="100000" sy="100000" kx="0" ky="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946613" y="648140"/>
            <a:ext cx="1320157" cy="571201"/>
          </a:xfrm>
          <a:prstGeom prst="wedgeRoundRectCallout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CONTENT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430807" y="884735"/>
            <a:ext cx="3327400" cy="1460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99313" y="2784504"/>
            <a:ext cx="4079979" cy="891453"/>
          </a:xfrm>
          <a:prstGeom prst="round2SameRect">
            <a:avLst>
              <a:gd name="adj1" fmla="val 0"/>
              <a:gd name="adj2" fmla="val 1282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604488" y="2925736"/>
            <a:ext cx="8255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8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1299313" y="2665467"/>
            <a:ext cx="4079979" cy="11998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425779" y="2665245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95270" y="2665245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764761" y="2665245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299313" y="4030373"/>
            <a:ext cx="4079979" cy="891453"/>
          </a:xfrm>
          <a:prstGeom prst="round2SameRect">
            <a:avLst>
              <a:gd name="adj1" fmla="val 0"/>
              <a:gd name="adj2" fmla="val 1282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04488" y="4171605"/>
            <a:ext cx="8255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8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1">
            <a:off x="1299313" y="3911336"/>
            <a:ext cx="4079979" cy="11998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425779" y="3911114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595270" y="3911114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764761" y="3911114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75999" y="2784504"/>
            <a:ext cx="4079979" cy="891453"/>
          </a:xfrm>
          <a:prstGeom prst="round2SameRect">
            <a:avLst>
              <a:gd name="adj1" fmla="val 0"/>
              <a:gd name="adj2" fmla="val 1282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381174" y="2925736"/>
            <a:ext cx="8255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8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1">
            <a:off x="7075999" y="2665467"/>
            <a:ext cx="4079979" cy="11998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202465" y="2665245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371956" y="2677945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541447" y="2665245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75999" y="4030373"/>
            <a:ext cx="4079979" cy="891453"/>
          </a:xfrm>
          <a:prstGeom prst="round2SameRect">
            <a:avLst>
              <a:gd name="adj1" fmla="val 0"/>
              <a:gd name="adj2" fmla="val 1282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381174" y="4171605"/>
            <a:ext cx="8255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8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1">
            <a:off x="7075999" y="3911336"/>
            <a:ext cx="4079979" cy="11998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7202465" y="3911114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7371956" y="3911114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7541447" y="3911114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2588865" y="2830836"/>
            <a:ext cx="2694335" cy="7838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一、历史渊源：孔氏南宗起源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2588865" y="4076705"/>
            <a:ext cx="2694335" cy="7838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二、核心地标：孔氏南宗家庙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8365551" y="2830836"/>
            <a:ext cx="2694335" cy="7838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四、当代价值：文化传承新模式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8365551" y="4076705"/>
            <a:ext cx="2694335" cy="7838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五、未来展望：让传统焕发新生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1299313" y="5329964"/>
            <a:ext cx="4079979" cy="891453"/>
          </a:xfrm>
          <a:prstGeom prst="round2SameRect">
            <a:avLst>
              <a:gd name="adj1" fmla="val 0"/>
              <a:gd name="adj2" fmla="val 1282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1604488" y="5471196"/>
            <a:ext cx="8255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8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1">
            <a:off x="1299313" y="5210927"/>
            <a:ext cx="4079979" cy="11998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0" flipV="0">
            <a:off x="1425779" y="5210705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0" flipV="0">
            <a:off x="1595270" y="5210705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1764761" y="5210705"/>
            <a:ext cx="66368" cy="66368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2588865" y="5376296"/>
            <a:ext cx="2694335" cy="7838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三、文化精髓：礼乐教化与民俗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"/>
            <a:ext cx="12192000" cy="685799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47663" y="385439"/>
            <a:ext cx="11496675" cy="6154737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0056" y="508415"/>
            <a:ext cx="11291888" cy="5908786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70727" y="1613541"/>
            <a:ext cx="1650546" cy="8167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8086" y="307652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8086" y="6233467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536053" y="344034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536053" y="6269849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51391" y="825639"/>
            <a:ext cx="1828403" cy="228329"/>
          </a:xfrm>
          <a:custGeom>
            <a:avLst/>
            <a:gdLst>
              <a:gd name="connsiteX0" fmla="*/ 364221 w 889364"/>
              <a:gd name="connsiteY0" fmla="*/ 22034 h 111063"/>
              <a:gd name="connsiteX1" fmla="*/ 335464 w 889364"/>
              <a:gd name="connsiteY1" fmla="*/ 22034 h 111063"/>
              <a:gd name="connsiteX2" fmla="*/ 330844 w 889364"/>
              <a:gd name="connsiteY2" fmla="*/ 26516 h 111063"/>
              <a:gd name="connsiteX3" fmla="*/ 330844 w 889364"/>
              <a:gd name="connsiteY3" fmla="*/ 26585 h 111063"/>
              <a:gd name="connsiteX4" fmla="*/ 330844 w 889364"/>
              <a:gd name="connsiteY4" fmla="*/ 49136 h 111063"/>
              <a:gd name="connsiteX5" fmla="*/ 335395 w 889364"/>
              <a:gd name="connsiteY5" fmla="*/ 53688 h 111063"/>
              <a:gd name="connsiteX6" fmla="*/ 335464 w 889364"/>
              <a:gd name="connsiteY6" fmla="*/ 53687 h 111063"/>
              <a:gd name="connsiteX7" fmla="*/ 363669 w 889364"/>
              <a:gd name="connsiteY7" fmla="*/ 53687 h 111063"/>
              <a:gd name="connsiteX8" fmla="*/ 380082 w 889364"/>
              <a:gd name="connsiteY8" fmla="*/ 38378 h 111063"/>
              <a:gd name="connsiteX9" fmla="*/ 364852 w 889364"/>
              <a:gd name="connsiteY9" fmla="*/ 22043 h 111063"/>
              <a:gd name="connsiteX10" fmla="*/ 364221 w 889364"/>
              <a:gd name="connsiteY10" fmla="*/ 22034 h 111063"/>
              <a:gd name="connsiteX11" fmla="*/ 835436 w 889364"/>
              <a:gd name="connsiteY11" fmla="*/ 21345 h 111063"/>
              <a:gd name="connsiteX12" fmla="*/ 835436 w 889364"/>
              <a:gd name="connsiteY12" fmla="*/ 21414 h 111063"/>
              <a:gd name="connsiteX13" fmla="*/ 799714 w 889364"/>
              <a:gd name="connsiteY13" fmla="*/ 56997 h 111063"/>
              <a:gd name="connsiteX14" fmla="*/ 835298 w 889364"/>
              <a:gd name="connsiteY14" fmla="*/ 92719 h 111063"/>
              <a:gd name="connsiteX15" fmla="*/ 871020 w 889364"/>
              <a:gd name="connsiteY15" fmla="*/ 57135 h 111063"/>
              <a:gd name="connsiteX16" fmla="*/ 871020 w 889364"/>
              <a:gd name="connsiteY16" fmla="*/ 57066 h 111063"/>
              <a:gd name="connsiteX17" fmla="*/ 835436 w 889364"/>
              <a:gd name="connsiteY17" fmla="*/ 21345 h 111063"/>
              <a:gd name="connsiteX18" fmla="*/ 605520 w 889364"/>
              <a:gd name="connsiteY18" fmla="*/ 19549 h 111063"/>
              <a:gd name="connsiteX19" fmla="*/ 605104 w 889364"/>
              <a:gd name="connsiteY19" fmla="*/ 19552 h 111063"/>
              <a:gd name="connsiteX20" fmla="*/ 569797 w 889364"/>
              <a:gd name="connsiteY20" fmla="*/ 55548 h 111063"/>
              <a:gd name="connsiteX21" fmla="*/ 605794 w 889364"/>
              <a:gd name="connsiteY21" fmla="*/ 90854 h 111063"/>
              <a:gd name="connsiteX22" fmla="*/ 641102 w 889364"/>
              <a:gd name="connsiteY22" fmla="*/ 55136 h 111063"/>
              <a:gd name="connsiteX23" fmla="*/ 605520 w 889364"/>
              <a:gd name="connsiteY23" fmla="*/ 19549 h 111063"/>
              <a:gd name="connsiteX24" fmla="*/ 145267 w 889364"/>
              <a:gd name="connsiteY24" fmla="*/ 19413 h 111063"/>
              <a:gd name="connsiteX25" fmla="*/ 145267 w 889364"/>
              <a:gd name="connsiteY25" fmla="*/ 19689 h 111063"/>
              <a:gd name="connsiteX26" fmla="*/ 109407 w 889364"/>
              <a:gd name="connsiteY26" fmla="*/ 55411 h 111063"/>
              <a:gd name="connsiteX27" fmla="*/ 145129 w 889364"/>
              <a:gd name="connsiteY27" fmla="*/ 91271 h 111063"/>
              <a:gd name="connsiteX28" fmla="*/ 180989 w 889364"/>
              <a:gd name="connsiteY28" fmla="*/ 55548 h 111063"/>
              <a:gd name="connsiteX29" fmla="*/ 180989 w 889364"/>
              <a:gd name="connsiteY29" fmla="*/ 55411 h 111063"/>
              <a:gd name="connsiteX30" fmla="*/ 145406 w 889364"/>
              <a:gd name="connsiteY30" fmla="*/ 19413 h 111063"/>
              <a:gd name="connsiteX31" fmla="*/ 145267 w 889364"/>
              <a:gd name="connsiteY31" fmla="*/ 19413 h 111063"/>
              <a:gd name="connsiteX32" fmla="*/ 316982 w 889364"/>
              <a:gd name="connsiteY32" fmla="*/ 3345 h 111063"/>
              <a:gd name="connsiteX33" fmla="*/ 363462 w 889364"/>
              <a:gd name="connsiteY33" fmla="*/ 3345 h 111063"/>
              <a:gd name="connsiteX34" fmla="*/ 388013 w 889364"/>
              <a:gd name="connsiteY34" fmla="*/ 13000 h 111063"/>
              <a:gd name="connsiteX35" fmla="*/ 398909 w 889364"/>
              <a:gd name="connsiteY35" fmla="*/ 36654 h 111063"/>
              <a:gd name="connsiteX36" fmla="*/ 382565 w 889364"/>
              <a:gd name="connsiteY36" fmla="*/ 67341 h 111063"/>
              <a:gd name="connsiteX37" fmla="*/ 380910 w 889364"/>
              <a:gd name="connsiteY37" fmla="*/ 73065 h 111063"/>
              <a:gd name="connsiteX38" fmla="*/ 394288 w 889364"/>
              <a:gd name="connsiteY38" fmla="*/ 101133 h 111063"/>
              <a:gd name="connsiteX39" fmla="*/ 392742 w 889364"/>
              <a:gd name="connsiteY39" fmla="*/ 107381 h 111063"/>
              <a:gd name="connsiteX40" fmla="*/ 390151 w 889364"/>
              <a:gd name="connsiteY40" fmla="*/ 108029 h 111063"/>
              <a:gd name="connsiteX41" fmla="*/ 380289 w 889364"/>
              <a:gd name="connsiteY41" fmla="*/ 107408 h 111063"/>
              <a:gd name="connsiteX42" fmla="*/ 376220 w 889364"/>
              <a:gd name="connsiteY42" fmla="*/ 104788 h 111063"/>
              <a:gd name="connsiteX43" fmla="*/ 361945 w 889364"/>
              <a:gd name="connsiteY43" fmla="*/ 74927 h 111063"/>
              <a:gd name="connsiteX44" fmla="*/ 357877 w 889364"/>
              <a:gd name="connsiteY44" fmla="*/ 72376 h 111063"/>
              <a:gd name="connsiteX45" fmla="*/ 335464 w 889364"/>
              <a:gd name="connsiteY45" fmla="*/ 72376 h 111063"/>
              <a:gd name="connsiteX46" fmla="*/ 330844 w 889364"/>
              <a:gd name="connsiteY46" fmla="*/ 76858 h 111063"/>
              <a:gd name="connsiteX47" fmla="*/ 330844 w 889364"/>
              <a:gd name="connsiteY47" fmla="*/ 76927 h 111063"/>
              <a:gd name="connsiteX48" fmla="*/ 330844 w 889364"/>
              <a:gd name="connsiteY48" fmla="*/ 102788 h 111063"/>
              <a:gd name="connsiteX49" fmla="*/ 326362 w 889364"/>
              <a:gd name="connsiteY49" fmla="*/ 107408 h 111063"/>
              <a:gd name="connsiteX50" fmla="*/ 326292 w 889364"/>
              <a:gd name="connsiteY50" fmla="*/ 107408 h 111063"/>
              <a:gd name="connsiteX51" fmla="*/ 316982 w 889364"/>
              <a:gd name="connsiteY51" fmla="*/ 107408 h 111063"/>
              <a:gd name="connsiteX52" fmla="*/ 312431 w 889364"/>
              <a:gd name="connsiteY52" fmla="*/ 102788 h 111063"/>
              <a:gd name="connsiteX53" fmla="*/ 312431 w 889364"/>
              <a:gd name="connsiteY53" fmla="*/ 7897 h 111063"/>
              <a:gd name="connsiteX54" fmla="*/ 316982 w 889364"/>
              <a:gd name="connsiteY54" fmla="*/ 3345 h 111063"/>
              <a:gd name="connsiteX55" fmla="*/ 212368 w 889364"/>
              <a:gd name="connsiteY55" fmla="*/ 3345 h 111063"/>
              <a:gd name="connsiteX56" fmla="*/ 221884 w 889364"/>
              <a:gd name="connsiteY56" fmla="*/ 3345 h 111063"/>
              <a:gd name="connsiteX57" fmla="*/ 226436 w 889364"/>
              <a:gd name="connsiteY57" fmla="*/ 7897 h 111063"/>
              <a:gd name="connsiteX58" fmla="*/ 226436 w 889364"/>
              <a:gd name="connsiteY58" fmla="*/ 59342 h 111063"/>
              <a:gd name="connsiteX59" fmla="*/ 254087 w 889364"/>
              <a:gd name="connsiteY59" fmla="*/ 89826 h 111063"/>
              <a:gd name="connsiteX60" fmla="*/ 284570 w 889364"/>
              <a:gd name="connsiteY60" fmla="*/ 62174 h 111063"/>
              <a:gd name="connsiteX61" fmla="*/ 284570 w 889364"/>
              <a:gd name="connsiteY61" fmla="*/ 59342 h 111063"/>
              <a:gd name="connsiteX62" fmla="*/ 284570 w 889364"/>
              <a:gd name="connsiteY62" fmla="*/ 7897 h 111063"/>
              <a:gd name="connsiteX63" fmla="*/ 289122 w 889364"/>
              <a:gd name="connsiteY63" fmla="*/ 3345 h 111063"/>
              <a:gd name="connsiteX64" fmla="*/ 298638 w 889364"/>
              <a:gd name="connsiteY64" fmla="*/ 3345 h 111063"/>
              <a:gd name="connsiteX65" fmla="*/ 303190 w 889364"/>
              <a:gd name="connsiteY65" fmla="*/ 7897 h 111063"/>
              <a:gd name="connsiteX66" fmla="*/ 303190 w 889364"/>
              <a:gd name="connsiteY66" fmla="*/ 59687 h 111063"/>
              <a:gd name="connsiteX67" fmla="*/ 255606 w 889364"/>
              <a:gd name="connsiteY67" fmla="*/ 107408 h 111063"/>
              <a:gd name="connsiteX68" fmla="*/ 255538 w 889364"/>
              <a:gd name="connsiteY68" fmla="*/ 107408 h 111063"/>
              <a:gd name="connsiteX69" fmla="*/ 207816 w 889364"/>
              <a:gd name="connsiteY69" fmla="*/ 59687 h 111063"/>
              <a:gd name="connsiteX70" fmla="*/ 207816 w 889364"/>
              <a:gd name="connsiteY70" fmla="*/ 7897 h 111063"/>
              <a:gd name="connsiteX71" fmla="*/ 212368 w 889364"/>
              <a:gd name="connsiteY71" fmla="*/ 3345 h 111063"/>
              <a:gd name="connsiteX72" fmla="*/ 83271 w 889364"/>
              <a:gd name="connsiteY72" fmla="*/ 3345 h 111063"/>
              <a:gd name="connsiteX73" fmla="*/ 92236 w 889364"/>
              <a:gd name="connsiteY73" fmla="*/ 3345 h 111063"/>
              <a:gd name="connsiteX74" fmla="*/ 96539 w 889364"/>
              <a:gd name="connsiteY74" fmla="*/ 8132 h 111063"/>
              <a:gd name="connsiteX75" fmla="*/ 95891 w 889364"/>
              <a:gd name="connsiteY75" fmla="*/ 10241 h 111063"/>
              <a:gd name="connsiteX76" fmla="*/ 58789 w 889364"/>
              <a:gd name="connsiteY76" fmla="*/ 61549 h 111063"/>
              <a:gd name="connsiteX77" fmla="*/ 57548 w 889364"/>
              <a:gd name="connsiteY77" fmla="*/ 65479 h 111063"/>
              <a:gd name="connsiteX78" fmla="*/ 57548 w 889364"/>
              <a:gd name="connsiteY78" fmla="*/ 102857 h 111063"/>
              <a:gd name="connsiteX79" fmla="*/ 52997 w 889364"/>
              <a:gd name="connsiteY79" fmla="*/ 107408 h 111063"/>
              <a:gd name="connsiteX80" fmla="*/ 43411 w 889364"/>
              <a:gd name="connsiteY80" fmla="*/ 107408 h 111063"/>
              <a:gd name="connsiteX81" fmla="*/ 38860 w 889364"/>
              <a:gd name="connsiteY81" fmla="*/ 102857 h 111063"/>
              <a:gd name="connsiteX82" fmla="*/ 38860 w 889364"/>
              <a:gd name="connsiteY82" fmla="*/ 65479 h 111063"/>
              <a:gd name="connsiteX83" fmla="*/ 37618 w 889364"/>
              <a:gd name="connsiteY83" fmla="*/ 61549 h 111063"/>
              <a:gd name="connsiteX84" fmla="*/ 655 w 889364"/>
              <a:gd name="connsiteY84" fmla="*/ 10586 h 111063"/>
              <a:gd name="connsiteX85" fmla="*/ 2201 w 889364"/>
              <a:gd name="connsiteY85" fmla="*/ 4338 h 111063"/>
              <a:gd name="connsiteX86" fmla="*/ 4310 w 889364"/>
              <a:gd name="connsiteY86" fmla="*/ 3690 h 111063"/>
              <a:gd name="connsiteX87" fmla="*/ 13551 w 889364"/>
              <a:gd name="connsiteY87" fmla="*/ 3690 h 111063"/>
              <a:gd name="connsiteX88" fmla="*/ 16999 w 889364"/>
              <a:gd name="connsiteY88" fmla="*/ 5276 h 111063"/>
              <a:gd name="connsiteX89" fmla="*/ 44583 w 889364"/>
              <a:gd name="connsiteY89" fmla="*/ 44239 h 111063"/>
              <a:gd name="connsiteX90" fmla="*/ 48307 w 889364"/>
              <a:gd name="connsiteY90" fmla="*/ 46101 h 111063"/>
              <a:gd name="connsiteX91" fmla="*/ 51962 w 889364"/>
              <a:gd name="connsiteY91" fmla="*/ 44239 h 111063"/>
              <a:gd name="connsiteX92" fmla="*/ 79547 w 889364"/>
              <a:gd name="connsiteY92" fmla="*/ 5276 h 111063"/>
              <a:gd name="connsiteX93" fmla="*/ 83271 w 889364"/>
              <a:gd name="connsiteY93" fmla="*/ 3345 h 111063"/>
              <a:gd name="connsiteX94" fmla="*/ 835160 w 889364"/>
              <a:gd name="connsiteY94" fmla="*/ 2932 h 111063"/>
              <a:gd name="connsiteX95" fmla="*/ 889364 w 889364"/>
              <a:gd name="connsiteY95" fmla="*/ 56860 h 111063"/>
              <a:gd name="connsiteX96" fmla="*/ 889364 w 889364"/>
              <a:gd name="connsiteY96" fmla="*/ 56997 h 111063"/>
              <a:gd name="connsiteX97" fmla="*/ 835436 w 889364"/>
              <a:gd name="connsiteY97" fmla="*/ 111063 h 111063"/>
              <a:gd name="connsiteX98" fmla="*/ 835436 w 889364"/>
              <a:gd name="connsiteY98" fmla="*/ 111063 h 111063"/>
              <a:gd name="connsiteX99" fmla="*/ 781232 w 889364"/>
              <a:gd name="connsiteY99" fmla="*/ 57136 h 111063"/>
              <a:gd name="connsiteX100" fmla="*/ 835160 w 889364"/>
              <a:gd name="connsiteY100" fmla="*/ 2932 h 111063"/>
              <a:gd name="connsiteX101" fmla="*/ 467387 w 889364"/>
              <a:gd name="connsiteY101" fmla="*/ 2449 h 111063"/>
              <a:gd name="connsiteX102" fmla="*/ 477318 w 889364"/>
              <a:gd name="connsiteY102" fmla="*/ 2449 h 111063"/>
              <a:gd name="connsiteX103" fmla="*/ 481869 w 889364"/>
              <a:gd name="connsiteY103" fmla="*/ 7001 h 111063"/>
              <a:gd name="connsiteX104" fmla="*/ 481869 w 889364"/>
              <a:gd name="connsiteY104" fmla="*/ 85271 h 111063"/>
              <a:gd name="connsiteX105" fmla="*/ 486421 w 889364"/>
              <a:gd name="connsiteY105" fmla="*/ 89823 h 111063"/>
              <a:gd name="connsiteX106" fmla="*/ 542762 w 889364"/>
              <a:gd name="connsiteY106" fmla="*/ 89823 h 111063"/>
              <a:gd name="connsiteX107" fmla="*/ 547314 w 889364"/>
              <a:gd name="connsiteY107" fmla="*/ 94374 h 111063"/>
              <a:gd name="connsiteX108" fmla="*/ 547314 w 889364"/>
              <a:gd name="connsiteY108" fmla="*/ 103546 h 111063"/>
              <a:gd name="connsiteX109" fmla="*/ 542901 w 889364"/>
              <a:gd name="connsiteY109" fmla="*/ 108097 h 111063"/>
              <a:gd name="connsiteX110" fmla="*/ 542762 w 889364"/>
              <a:gd name="connsiteY110" fmla="*/ 108097 h 111063"/>
              <a:gd name="connsiteX111" fmla="*/ 467387 w 889364"/>
              <a:gd name="connsiteY111" fmla="*/ 108097 h 111063"/>
              <a:gd name="connsiteX112" fmla="*/ 462836 w 889364"/>
              <a:gd name="connsiteY112" fmla="*/ 103685 h 111063"/>
              <a:gd name="connsiteX113" fmla="*/ 462836 w 889364"/>
              <a:gd name="connsiteY113" fmla="*/ 103546 h 111063"/>
              <a:gd name="connsiteX114" fmla="*/ 462836 w 889364"/>
              <a:gd name="connsiteY114" fmla="*/ 7001 h 111063"/>
              <a:gd name="connsiteX115" fmla="*/ 467387 w 889364"/>
              <a:gd name="connsiteY115" fmla="*/ 2449 h 111063"/>
              <a:gd name="connsiteX116" fmla="*/ 605104 w 889364"/>
              <a:gd name="connsiteY116" fmla="*/ 1070 h 111063"/>
              <a:gd name="connsiteX117" fmla="*/ 659170 w 889364"/>
              <a:gd name="connsiteY117" fmla="*/ 55136 h 111063"/>
              <a:gd name="connsiteX118" fmla="*/ 605104 w 889364"/>
              <a:gd name="connsiteY118" fmla="*/ 109201 h 111063"/>
              <a:gd name="connsiteX119" fmla="*/ 551038 w 889364"/>
              <a:gd name="connsiteY119" fmla="*/ 55136 h 111063"/>
              <a:gd name="connsiteX120" fmla="*/ 605104 w 889364"/>
              <a:gd name="connsiteY120" fmla="*/ 1070 h 111063"/>
              <a:gd name="connsiteX121" fmla="*/ 145819 w 889364"/>
              <a:gd name="connsiteY121" fmla="*/ 933 h 111063"/>
              <a:gd name="connsiteX122" fmla="*/ 199747 w 889364"/>
              <a:gd name="connsiteY122" fmla="*/ 55135 h 111063"/>
              <a:gd name="connsiteX123" fmla="*/ 145544 w 889364"/>
              <a:gd name="connsiteY123" fmla="*/ 109339 h 111063"/>
              <a:gd name="connsiteX124" fmla="*/ 145267 w 889364"/>
              <a:gd name="connsiteY124" fmla="*/ 109338 h 111063"/>
              <a:gd name="connsiteX125" fmla="*/ 91340 w 889364"/>
              <a:gd name="connsiteY125" fmla="*/ 54860 h 111063"/>
              <a:gd name="connsiteX126" fmla="*/ 145819 w 889364"/>
              <a:gd name="connsiteY126" fmla="*/ 933 h 111063"/>
              <a:gd name="connsiteX127" fmla="*/ 722684 w 889364"/>
              <a:gd name="connsiteY127" fmla="*/ 35 h 111063"/>
              <a:gd name="connsiteX128" fmla="*/ 722684 w 889364"/>
              <a:gd name="connsiteY128" fmla="*/ 35 h 111063"/>
              <a:gd name="connsiteX129" fmla="*/ 755028 w 889364"/>
              <a:gd name="connsiteY129" fmla="*/ 10793 h 111063"/>
              <a:gd name="connsiteX130" fmla="*/ 762682 w 889364"/>
              <a:gd name="connsiteY130" fmla="*/ 17689 h 111063"/>
              <a:gd name="connsiteX131" fmla="*/ 762822 w 889364"/>
              <a:gd name="connsiteY131" fmla="*/ 17886 h 111063"/>
              <a:gd name="connsiteX132" fmla="*/ 761579 w 889364"/>
              <a:gd name="connsiteY132" fmla="*/ 24103 h 111063"/>
              <a:gd name="connsiteX133" fmla="*/ 753855 w 889364"/>
              <a:gd name="connsiteY133" fmla="*/ 29482 h 111063"/>
              <a:gd name="connsiteX134" fmla="*/ 748062 w 889364"/>
              <a:gd name="connsiteY134" fmla="*/ 28999 h 111063"/>
              <a:gd name="connsiteX135" fmla="*/ 745994 w 889364"/>
              <a:gd name="connsiteY135" fmla="*/ 27068 h 111063"/>
              <a:gd name="connsiteX136" fmla="*/ 745580 w 889364"/>
              <a:gd name="connsiteY136" fmla="*/ 26654 h 111063"/>
              <a:gd name="connsiteX137" fmla="*/ 722822 w 889364"/>
              <a:gd name="connsiteY137" fmla="*/ 18448 h 111063"/>
              <a:gd name="connsiteX138" fmla="*/ 721305 w 889364"/>
              <a:gd name="connsiteY138" fmla="*/ 18448 h 111063"/>
              <a:gd name="connsiteX139" fmla="*/ 718823 w 889364"/>
              <a:gd name="connsiteY139" fmla="*/ 18448 h 111063"/>
              <a:gd name="connsiteX140" fmla="*/ 712478 w 889364"/>
              <a:gd name="connsiteY140" fmla="*/ 19758 h 111063"/>
              <a:gd name="connsiteX141" fmla="*/ 687871 w 889364"/>
              <a:gd name="connsiteY141" fmla="*/ 46150 h 111063"/>
              <a:gd name="connsiteX142" fmla="*/ 714892 w 889364"/>
              <a:gd name="connsiteY142" fmla="*/ 88720 h 111063"/>
              <a:gd name="connsiteX143" fmla="*/ 717788 w 889364"/>
              <a:gd name="connsiteY143" fmla="*/ 89271 h 111063"/>
              <a:gd name="connsiteX144" fmla="*/ 718685 w 889364"/>
              <a:gd name="connsiteY144" fmla="*/ 89271 h 111063"/>
              <a:gd name="connsiteX145" fmla="*/ 725581 w 889364"/>
              <a:gd name="connsiteY145" fmla="*/ 89271 h 111063"/>
              <a:gd name="connsiteX146" fmla="*/ 730891 w 889364"/>
              <a:gd name="connsiteY146" fmla="*/ 88513 h 111063"/>
              <a:gd name="connsiteX147" fmla="*/ 731856 w 889364"/>
              <a:gd name="connsiteY147" fmla="*/ 88513 h 111063"/>
              <a:gd name="connsiteX148" fmla="*/ 732822 w 889364"/>
              <a:gd name="connsiteY148" fmla="*/ 88513 h 111063"/>
              <a:gd name="connsiteX149" fmla="*/ 736891 w 889364"/>
              <a:gd name="connsiteY149" fmla="*/ 87064 h 111063"/>
              <a:gd name="connsiteX150" fmla="*/ 737718 w 889364"/>
              <a:gd name="connsiteY150" fmla="*/ 87064 h 111063"/>
              <a:gd name="connsiteX151" fmla="*/ 738477 w 889364"/>
              <a:gd name="connsiteY151" fmla="*/ 86720 h 111063"/>
              <a:gd name="connsiteX152" fmla="*/ 739304 w 889364"/>
              <a:gd name="connsiteY152" fmla="*/ 86306 h 111063"/>
              <a:gd name="connsiteX153" fmla="*/ 741166 w 889364"/>
              <a:gd name="connsiteY153" fmla="*/ 85340 h 111063"/>
              <a:gd name="connsiteX154" fmla="*/ 741718 w 889364"/>
              <a:gd name="connsiteY154" fmla="*/ 85340 h 111063"/>
              <a:gd name="connsiteX155" fmla="*/ 753924 w 889364"/>
              <a:gd name="connsiteY155" fmla="*/ 69962 h 111063"/>
              <a:gd name="connsiteX156" fmla="*/ 753235 w 889364"/>
              <a:gd name="connsiteY156" fmla="*/ 66307 h 111063"/>
              <a:gd name="connsiteX157" fmla="*/ 750269 w 889364"/>
              <a:gd name="connsiteY157" fmla="*/ 65066 h 111063"/>
              <a:gd name="connsiteX158" fmla="*/ 730339 w 889364"/>
              <a:gd name="connsiteY158" fmla="*/ 65066 h 111063"/>
              <a:gd name="connsiteX159" fmla="*/ 725788 w 889364"/>
              <a:gd name="connsiteY159" fmla="*/ 60514 h 111063"/>
              <a:gd name="connsiteX160" fmla="*/ 725788 w 889364"/>
              <a:gd name="connsiteY160" fmla="*/ 51205 h 111063"/>
              <a:gd name="connsiteX161" fmla="*/ 730339 w 889364"/>
              <a:gd name="connsiteY161" fmla="*/ 46653 h 111063"/>
              <a:gd name="connsiteX162" fmla="*/ 771716 w 889364"/>
              <a:gd name="connsiteY162" fmla="*/ 46653 h 111063"/>
              <a:gd name="connsiteX163" fmla="*/ 772130 w 889364"/>
              <a:gd name="connsiteY163" fmla="*/ 46653 h 111063"/>
              <a:gd name="connsiteX164" fmla="*/ 774569 w 889364"/>
              <a:gd name="connsiteY164" fmla="*/ 47498 h 111063"/>
              <a:gd name="connsiteX165" fmla="*/ 775578 w 889364"/>
              <a:gd name="connsiteY165" fmla="*/ 53756 h 111063"/>
              <a:gd name="connsiteX166" fmla="*/ 775578 w 889364"/>
              <a:gd name="connsiteY166" fmla="*/ 58377 h 111063"/>
              <a:gd name="connsiteX167" fmla="*/ 757441 w 889364"/>
              <a:gd name="connsiteY167" fmla="*/ 98719 h 111063"/>
              <a:gd name="connsiteX168" fmla="*/ 755717 w 889364"/>
              <a:gd name="connsiteY168" fmla="*/ 100167 h 111063"/>
              <a:gd name="connsiteX169" fmla="*/ 754821 w 889364"/>
              <a:gd name="connsiteY169" fmla="*/ 100926 h 111063"/>
              <a:gd name="connsiteX170" fmla="*/ 753097 w 889364"/>
              <a:gd name="connsiteY170" fmla="*/ 102167 h 111063"/>
              <a:gd name="connsiteX171" fmla="*/ 752200 w 889364"/>
              <a:gd name="connsiteY171" fmla="*/ 102788 h 111063"/>
              <a:gd name="connsiteX172" fmla="*/ 750476 w 889364"/>
              <a:gd name="connsiteY172" fmla="*/ 103891 h 111063"/>
              <a:gd name="connsiteX173" fmla="*/ 750131 w 889364"/>
              <a:gd name="connsiteY173" fmla="*/ 103891 h 111063"/>
              <a:gd name="connsiteX174" fmla="*/ 749235 w 889364"/>
              <a:gd name="connsiteY174" fmla="*/ 104443 h 111063"/>
              <a:gd name="connsiteX175" fmla="*/ 747442 w 889364"/>
              <a:gd name="connsiteY175" fmla="*/ 105477 h 111063"/>
              <a:gd name="connsiteX176" fmla="*/ 747028 w 889364"/>
              <a:gd name="connsiteY176" fmla="*/ 105477 h 111063"/>
              <a:gd name="connsiteX177" fmla="*/ 744132 w 889364"/>
              <a:gd name="connsiteY177" fmla="*/ 106856 h 111063"/>
              <a:gd name="connsiteX178" fmla="*/ 743649 w 889364"/>
              <a:gd name="connsiteY178" fmla="*/ 106856 h 111063"/>
              <a:gd name="connsiteX179" fmla="*/ 741787 w 889364"/>
              <a:gd name="connsiteY179" fmla="*/ 107546 h 111063"/>
              <a:gd name="connsiteX180" fmla="*/ 740890 w 889364"/>
              <a:gd name="connsiteY180" fmla="*/ 107546 h 111063"/>
              <a:gd name="connsiteX181" fmla="*/ 740339 w 889364"/>
              <a:gd name="connsiteY181" fmla="*/ 107546 h 111063"/>
              <a:gd name="connsiteX182" fmla="*/ 738821 w 889364"/>
              <a:gd name="connsiteY182" fmla="*/ 108098 h 111063"/>
              <a:gd name="connsiteX183" fmla="*/ 738201 w 889364"/>
              <a:gd name="connsiteY183" fmla="*/ 108098 h 111063"/>
              <a:gd name="connsiteX184" fmla="*/ 737304 w 889364"/>
              <a:gd name="connsiteY184" fmla="*/ 108098 h 111063"/>
              <a:gd name="connsiteX185" fmla="*/ 736684 w 889364"/>
              <a:gd name="connsiteY185" fmla="*/ 108098 h 111063"/>
              <a:gd name="connsiteX186" fmla="*/ 735236 w 889364"/>
              <a:gd name="connsiteY186" fmla="*/ 108098 h 111063"/>
              <a:gd name="connsiteX187" fmla="*/ 734546 w 889364"/>
              <a:gd name="connsiteY187" fmla="*/ 108098 h 111063"/>
              <a:gd name="connsiteX188" fmla="*/ 733718 w 889364"/>
              <a:gd name="connsiteY188" fmla="*/ 108098 h 111063"/>
              <a:gd name="connsiteX189" fmla="*/ 732960 w 889364"/>
              <a:gd name="connsiteY189" fmla="*/ 108098 h 111063"/>
              <a:gd name="connsiteX190" fmla="*/ 731580 w 889364"/>
              <a:gd name="connsiteY190" fmla="*/ 108098 h 111063"/>
              <a:gd name="connsiteX191" fmla="*/ 730822 w 889364"/>
              <a:gd name="connsiteY191" fmla="*/ 108098 h 111063"/>
              <a:gd name="connsiteX192" fmla="*/ 729994 w 889364"/>
              <a:gd name="connsiteY192" fmla="*/ 108098 h 111063"/>
              <a:gd name="connsiteX193" fmla="*/ 729098 w 889364"/>
              <a:gd name="connsiteY193" fmla="*/ 108098 h 111063"/>
              <a:gd name="connsiteX194" fmla="*/ 727857 w 889364"/>
              <a:gd name="connsiteY194" fmla="*/ 108098 h 111063"/>
              <a:gd name="connsiteX195" fmla="*/ 722684 w 889364"/>
              <a:gd name="connsiteY195" fmla="*/ 108098 h 111063"/>
              <a:gd name="connsiteX196" fmla="*/ 718823 w 889364"/>
              <a:gd name="connsiteY196" fmla="*/ 108098 h 111063"/>
              <a:gd name="connsiteX197" fmla="*/ 666722 w 889364"/>
              <a:gd name="connsiteY197" fmla="*/ 52136 h 111063"/>
              <a:gd name="connsiteX198" fmla="*/ 722684 w 889364"/>
              <a:gd name="connsiteY198" fmla="*/ 35 h 111063"/>
            </a:gdLst>
            <a:rect l="l" t="t" r="r" b="b"/>
            <a:pathLst>
              <a:path w="889364" h="111063">
                <a:moveTo>
                  <a:pt x="364221" y="22034"/>
                </a:moveTo>
                <a:lnTo>
                  <a:pt x="335464" y="22034"/>
                </a:lnTo>
                <a:cubicBezTo>
                  <a:pt x="332951" y="21996"/>
                  <a:pt x="330882" y="24002"/>
                  <a:pt x="330844" y="26516"/>
                </a:cubicBezTo>
                <a:cubicBezTo>
                  <a:pt x="330844" y="26539"/>
                  <a:pt x="330844" y="26562"/>
                  <a:pt x="330844" y="26585"/>
                </a:cubicBezTo>
                <a:lnTo>
                  <a:pt x="330844" y="49136"/>
                </a:lnTo>
                <a:cubicBezTo>
                  <a:pt x="330843" y="51649"/>
                  <a:pt x="332881" y="53687"/>
                  <a:pt x="335395" y="53688"/>
                </a:cubicBezTo>
                <a:cubicBezTo>
                  <a:pt x="335418" y="53688"/>
                  <a:pt x="335441" y="53687"/>
                  <a:pt x="335464" y="53687"/>
                </a:cubicBezTo>
                <a:lnTo>
                  <a:pt x="363669" y="53687"/>
                </a:lnTo>
                <a:cubicBezTo>
                  <a:pt x="372347" y="53776"/>
                  <a:pt x="379568" y="47040"/>
                  <a:pt x="380082" y="38378"/>
                </a:cubicBezTo>
                <a:cubicBezTo>
                  <a:pt x="380387" y="29661"/>
                  <a:pt x="373568" y="22348"/>
                  <a:pt x="364852" y="22043"/>
                </a:cubicBezTo>
                <a:cubicBezTo>
                  <a:pt x="364642" y="22036"/>
                  <a:pt x="364431" y="22033"/>
                  <a:pt x="364221" y="22034"/>
                </a:cubicBezTo>
                <a:close/>
                <a:moveTo>
                  <a:pt x="835436" y="21345"/>
                </a:moveTo>
                <a:lnTo>
                  <a:pt x="835436" y="21414"/>
                </a:lnTo>
                <a:cubicBezTo>
                  <a:pt x="815745" y="21375"/>
                  <a:pt x="799752" y="37307"/>
                  <a:pt x="799714" y="56997"/>
                </a:cubicBezTo>
                <a:cubicBezTo>
                  <a:pt x="799676" y="76688"/>
                  <a:pt x="815607" y="92681"/>
                  <a:pt x="835298" y="92719"/>
                </a:cubicBezTo>
                <a:cubicBezTo>
                  <a:pt x="854989" y="92757"/>
                  <a:pt x="870982" y="76826"/>
                  <a:pt x="871020" y="57135"/>
                </a:cubicBezTo>
                <a:cubicBezTo>
                  <a:pt x="871020" y="57112"/>
                  <a:pt x="871020" y="57089"/>
                  <a:pt x="871020" y="57066"/>
                </a:cubicBezTo>
                <a:cubicBezTo>
                  <a:pt x="871020" y="37392"/>
                  <a:pt x="855111" y="21421"/>
                  <a:pt x="835436" y="21345"/>
                </a:cubicBezTo>
                <a:close/>
                <a:moveTo>
                  <a:pt x="605520" y="19549"/>
                </a:moveTo>
                <a:cubicBezTo>
                  <a:pt x="605381" y="19549"/>
                  <a:pt x="605243" y="19550"/>
                  <a:pt x="605104" y="19552"/>
                </a:cubicBezTo>
                <a:cubicBezTo>
                  <a:pt x="585414" y="19742"/>
                  <a:pt x="569607" y="35858"/>
                  <a:pt x="569797" y="55548"/>
                </a:cubicBezTo>
                <a:cubicBezTo>
                  <a:pt x="569988" y="75237"/>
                  <a:pt x="586104" y="91045"/>
                  <a:pt x="605794" y="90854"/>
                </a:cubicBezTo>
                <a:cubicBezTo>
                  <a:pt x="625375" y="90665"/>
                  <a:pt x="641139" y="74718"/>
                  <a:pt x="641102" y="55136"/>
                </a:cubicBezTo>
                <a:cubicBezTo>
                  <a:pt x="641103" y="35483"/>
                  <a:pt x="625173" y="19551"/>
                  <a:pt x="605520" y="19549"/>
                </a:cubicBezTo>
                <a:close/>
                <a:moveTo>
                  <a:pt x="145267" y="19413"/>
                </a:moveTo>
                <a:lnTo>
                  <a:pt x="145267" y="19689"/>
                </a:lnTo>
                <a:cubicBezTo>
                  <a:pt x="125500" y="19651"/>
                  <a:pt x="109445" y="35644"/>
                  <a:pt x="109407" y="55411"/>
                </a:cubicBezTo>
                <a:cubicBezTo>
                  <a:pt x="109369" y="75178"/>
                  <a:pt x="125363" y="91232"/>
                  <a:pt x="145129" y="91271"/>
                </a:cubicBezTo>
                <a:cubicBezTo>
                  <a:pt x="164896" y="91309"/>
                  <a:pt x="180951" y="75315"/>
                  <a:pt x="180989" y="55548"/>
                </a:cubicBezTo>
                <a:cubicBezTo>
                  <a:pt x="180989" y="55503"/>
                  <a:pt x="180989" y="55457"/>
                  <a:pt x="180989" y="55411"/>
                </a:cubicBezTo>
                <a:cubicBezTo>
                  <a:pt x="181104" y="35644"/>
                  <a:pt x="165172" y="19528"/>
                  <a:pt x="145406" y="19413"/>
                </a:cubicBezTo>
                <a:cubicBezTo>
                  <a:pt x="145360" y="19413"/>
                  <a:pt x="145313" y="19413"/>
                  <a:pt x="145267" y="19413"/>
                </a:cubicBezTo>
                <a:close/>
                <a:moveTo>
                  <a:pt x="316982" y="3345"/>
                </a:moveTo>
                <a:lnTo>
                  <a:pt x="363462" y="3345"/>
                </a:lnTo>
                <a:cubicBezTo>
                  <a:pt x="372574" y="3334"/>
                  <a:pt x="381350" y="6785"/>
                  <a:pt x="388013" y="13000"/>
                </a:cubicBezTo>
                <a:cubicBezTo>
                  <a:pt x="394653" y="19116"/>
                  <a:pt x="398575" y="27632"/>
                  <a:pt x="398909" y="36654"/>
                </a:cubicBezTo>
                <a:cubicBezTo>
                  <a:pt x="399394" y="49082"/>
                  <a:pt x="393149" y="60809"/>
                  <a:pt x="382565" y="67341"/>
                </a:cubicBezTo>
                <a:cubicBezTo>
                  <a:pt x="380614" y="68533"/>
                  <a:pt x="379896" y="71017"/>
                  <a:pt x="380910" y="73065"/>
                </a:cubicBezTo>
                <a:lnTo>
                  <a:pt x="394288" y="101133"/>
                </a:lnTo>
                <a:cubicBezTo>
                  <a:pt x="395587" y="103285"/>
                  <a:pt x="394895" y="106082"/>
                  <a:pt x="392742" y="107381"/>
                </a:cubicBezTo>
                <a:cubicBezTo>
                  <a:pt x="391962" y="107851"/>
                  <a:pt x="391060" y="108077"/>
                  <a:pt x="390151" y="108029"/>
                </a:cubicBezTo>
                <a:lnTo>
                  <a:pt x="380289" y="107408"/>
                </a:lnTo>
                <a:cubicBezTo>
                  <a:pt x="378542" y="107388"/>
                  <a:pt x="376961" y="106369"/>
                  <a:pt x="376220" y="104788"/>
                </a:cubicBezTo>
                <a:lnTo>
                  <a:pt x="361945" y="74927"/>
                </a:lnTo>
                <a:cubicBezTo>
                  <a:pt x="361198" y="73361"/>
                  <a:pt x="359613" y="72367"/>
                  <a:pt x="357877" y="72376"/>
                </a:cubicBezTo>
                <a:lnTo>
                  <a:pt x="335464" y="72376"/>
                </a:lnTo>
                <a:cubicBezTo>
                  <a:pt x="332951" y="72337"/>
                  <a:pt x="330882" y="74344"/>
                  <a:pt x="330844" y="76858"/>
                </a:cubicBezTo>
                <a:cubicBezTo>
                  <a:pt x="330844" y="76881"/>
                  <a:pt x="330844" y="76904"/>
                  <a:pt x="330844" y="76927"/>
                </a:cubicBezTo>
                <a:lnTo>
                  <a:pt x="330844" y="102788"/>
                </a:lnTo>
                <a:cubicBezTo>
                  <a:pt x="330882" y="105301"/>
                  <a:pt x="328875" y="107369"/>
                  <a:pt x="326362" y="107408"/>
                </a:cubicBezTo>
                <a:cubicBezTo>
                  <a:pt x="326339" y="107408"/>
                  <a:pt x="326315" y="107408"/>
                  <a:pt x="326292" y="107408"/>
                </a:cubicBezTo>
                <a:lnTo>
                  <a:pt x="316982" y="107408"/>
                </a:lnTo>
                <a:cubicBezTo>
                  <a:pt x="314458" y="107370"/>
                  <a:pt x="312431" y="105313"/>
                  <a:pt x="312431" y="102788"/>
                </a:cubicBezTo>
                <a:lnTo>
                  <a:pt x="312431" y="7897"/>
                </a:lnTo>
                <a:cubicBezTo>
                  <a:pt x="312468" y="5398"/>
                  <a:pt x="314484" y="3382"/>
                  <a:pt x="316982" y="3345"/>
                </a:cubicBezTo>
                <a:close/>
                <a:moveTo>
                  <a:pt x="212368" y="3345"/>
                </a:moveTo>
                <a:lnTo>
                  <a:pt x="221884" y="3345"/>
                </a:lnTo>
                <a:cubicBezTo>
                  <a:pt x="224398" y="3345"/>
                  <a:pt x="226436" y="5383"/>
                  <a:pt x="226436" y="7897"/>
                </a:cubicBezTo>
                <a:lnTo>
                  <a:pt x="226436" y="59342"/>
                </a:lnTo>
                <a:cubicBezTo>
                  <a:pt x="225653" y="75395"/>
                  <a:pt x="238033" y="89043"/>
                  <a:pt x="254087" y="89826"/>
                </a:cubicBezTo>
                <a:cubicBezTo>
                  <a:pt x="270140" y="90608"/>
                  <a:pt x="283788" y="78228"/>
                  <a:pt x="284570" y="62174"/>
                </a:cubicBezTo>
                <a:cubicBezTo>
                  <a:pt x="284616" y="61231"/>
                  <a:pt x="284616" y="60286"/>
                  <a:pt x="284570" y="59342"/>
                </a:cubicBezTo>
                <a:lnTo>
                  <a:pt x="284570" y="7897"/>
                </a:lnTo>
                <a:cubicBezTo>
                  <a:pt x="284607" y="5398"/>
                  <a:pt x="286624" y="3382"/>
                  <a:pt x="289122" y="3345"/>
                </a:cubicBezTo>
                <a:lnTo>
                  <a:pt x="298638" y="3345"/>
                </a:lnTo>
                <a:cubicBezTo>
                  <a:pt x="301152" y="3345"/>
                  <a:pt x="303190" y="5383"/>
                  <a:pt x="303190" y="7897"/>
                </a:cubicBezTo>
                <a:lnTo>
                  <a:pt x="303190" y="59687"/>
                </a:lnTo>
                <a:cubicBezTo>
                  <a:pt x="303228" y="86004"/>
                  <a:pt x="281924" y="107370"/>
                  <a:pt x="255606" y="107408"/>
                </a:cubicBezTo>
                <a:cubicBezTo>
                  <a:pt x="255584" y="107408"/>
                  <a:pt x="255560" y="107408"/>
                  <a:pt x="255538" y="107408"/>
                </a:cubicBezTo>
                <a:cubicBezTo>
                  <a:pt x="229182" y="107408"/>
                  <a:pt x="207816" y="86043"/>
                  <a:pt x="207816" y="59687"/>
                </a:cubicBezTo>
                <a:lnTo>
                  <a:pt x="207816" y="7897"/>
                </a:lnTo>
                <a:cubicBezTo>
                  <a:pt x="207816" y="5383"/>
                  <a:pt x="209854" y="3345"/>
                  <a:pt x="212368" y="3345"/>
                </a:cubicBezTo>
                <a:close/>
                <a:moveTo>
                  <a:pt x="83271" y="3345"/>
                </a:moveTo>
                <a:lnTo>
                  <a:pt x="92236" y="3345"/>
                </a:lnTo>
                <a:cubicBezTo>
                  <a:pt x="94746" y="3479"/>
                  <a:pt x="96672" y="5622"/>
                  <a:pt x="96539" y="8132"/>
                </a:cubicBezTo>
                <a:cubicBezTo>
                  <a:pt x="96499" y="8878"/>
                  <a:pt x="96276" y="9602"/>
                  <a:pt x="95891" y="10241"/>
                </a:cubicBezTo>
                <a:lnTo>
                  <a:pt x="58789" y="61549"/>
                </a:lnTo>
                <a:cubicBezTo>
                  <a:pt x="57959" y="62689"/>
                  <a:pt x="57523" y="64069"/>
                  <a:pt x="57548" y="65479"/>
                </a:cubicBezTo>
                <a:lnTo>
                  <a:pt x="57548" y="102857"/>
                </a:lnTo>
                <a:cubicBezTo>
                  <a:pt x="57511" y="105355"/>
                  <a:pt x="55495" y="107371"/>
                  <a:pt x="52997" y="107408"/>
                </a:cubicBezTo>
                <a:lnTo>
                  <a:pt x="43411" y="107408"/>
                </a:lnTo>
                <a:cubicBezTo>
                  <a:pt x="40913" y="107371"/>
                  <a:pt x="38897" y="105355"/>
                  <a:pt x="38860" y="102857"/>
                </a:cubicBezTo>
                <a:lnTo>
                  <a:pt x="38860" y="65479"/>
                </a:lnTo>
                <a:cubicBezTo>
                  <a:pt x="38885" y="64069"/>
                  <a:pt x="38449" y="62689"/>
                  <a:pt x="37618" y="61549"/>
                </a:cubicBezTo>
                <a:lnTo>
                  <a:pt x="655" y="10586"/>
                </a:lnTo>
                <a:cubicBezTo>
                  <a:pt x="-644" y="8434"/>
                  <a:pt x="49" y="5636"/>
                  <a:pt x="2201" y="4338"/>
                </a:cubicBezTo>
                <a:cubicBezTo>
                  <a:pt x="2840" y="3952"/>
                  <a:pt x="3564" y="3730"/>
                  <a:pt x="4310" y="3690"/>
                </a:cubicBezTo>
                <a:lnTo>
                  <a:pt x="13551" y="3690"/>
                </a:lnTo>
                <a:cubicBezTo>
                  <a:pt x="14876" y="3691"/>
                  <a:pt x="16135" y="4270"/>
                  <a:pt x="16999" y="5276"/>
                </a:cubicBezTo>
                <a:lnTo>
                  <a:pt x="44583" y="44239"/>
                </a:lnTo>
                <a:cubicBezTo>
                  <a:pt x="45459" y="45416"/>
                  <a:pt x="46841" y="46107"/>
                  <a:pt x="48307" y="46101"/>
                </a:cubicBezTo>
                <a:cubicBezTo>
                  <a:pt x="49755" y="46107"/>
                  <a:pt x="51116" y="45414"/>
                  <a:pt x="51962" y="44239"/>
                </a:cubicBezTo>
                <a:lnTo>
                  <a:pt x="79547" y="5276"/>
                </a:lnTo>
                <a:cubicBezTo>
                  <a:pt x="80400" y="4065"/>
                  <a:pt x="81789" y="3344"/>
                  <a:pt x="83271" y="3345"/>
                </a:cubicBezTo>
                <a:close/>
                <a:moveTo>
                  <a:pt x="835160" y="2932"/>
                </a:moveTo>
                <a:cubicBezTo>
                  <a:pt x="865020" y="2856"/>
                  <a:pt x="889288" y="27000"/>
                  <a:pt x="889364" y="56860"/>
                </a:cubicBezTo>
                <a:cubicBezTo>
                  <a:pt x="889364" y="56906"/>
                  <a:pt x="889364" y="56952"/>
                  <a:pt x="889364" y="56997"/>
                </a:cubicBezTo>
                <a:cubicBezTo>
                  <a:pt x="889326" y="86788"/>
                  <a:pt x="865226" y="110949"/>
                  <a:pt x="835436" y="111063"/>
                </a:cubicBezTo>
                <a:lnTo>
                  <a:pt x="835436" y="111063"/>
                </a:lnTo>
                <a:cubicBezTo>
                  <a:pt x="805576" y="111139"/>
                  <a:pt x="781308" y="86995"/>
                  <a:pt x="781232" y="57136"/>
                </a:cubicBezTo>
                <a:cubicBezTo>
                  <a:pt x="781156" y="27276"/>
                  <a:pt x="805300" y="3008"/>
                  <a:pt x="835160" y="2932"/>
                </a:cubicBezTo>
                <a:close/>
                <a:moveTo>
                  <a:pt x="467387" y="2449"/>
                </a:moveTo>
                <a:lnTo>
                  <a:pt x="477318" y="2449"/>
                </a:lnTo>
                <a:cubicBezTo>
                  <a:pt x="479831" y="2449"/>
                  <a:pt x="481869" y="4487"/>
                  <a:pt x="481869" y="7001"/>
                </a:cubicBezTo>
                <a:lnTo>
                  <a:pt x="481869" y="85271"/>
                </a:lnTo>
                <a:cubicBezTo>
                  <a:pt x="481869" y="87785"/>
                  <a:pt x="483907" y="89823"/>
                  <a:pt x="486421" y="89823"/>
                </a:cubicBezTo>
                <a:lnTo>
                  <a:pt x="542762" y="89823"/>
                </a:lnTo>
                <a:cubicBezTo>
                  <a:pt x="545276" y="89823"/>
                  <a:pt x="547314" y="91861"/>
                  <a:pt x="547314" y="94374"/>
                </a:cubicBezTo>
                <a:lnTo>
                  <a:pt x="547314" y="103546"/>
                </a:lnTo>
                <a:cubicBezTo>
                  <a:pt x="547352" y="106021"/>
                  <a:pt x="545376" y="108059"/>
                  <a:pt x="542901" y="108097"/>
                </a:cubicBezTo>
                <a:cubicBezTo>
                  <a:pt x="542855" y="108098"/>
                  <a:pt x="542808" y="108098"/>
                  <a:pt x="542762" y="108097"/>
                </a:cubicBezTo>
                <a:lnTo>
                  <a:pt x="467387" y="108097"/>
                </a:lnTo>
                <a:cubicBezTo>
                  <a:pt x="464912" y="108136"/>
                  <a:pt x="462874" y="106160"/>
                  <a:pt x="462836" y="103685"/>
                </a:cubicBezTo>
                <a:cubicBezTo>
                  <a:pt x="462835" y="103639"/>
                  <a:pt x="462835" y="103592"/>
                  <a:pt x="462836" y="103546"/>
                </a:cubicBezTo>
                <a:lnTo>
                  <a:pt x="462836" y="7001"/>
                </a:lnTo>
                <a:cubicBezTo>
                  <a:pt x="462836" y="4487"/>
                  <a:pt x="464873" y="2449"/>
                  <a:pt x="467387" y="2449"/>
                </a:cubicBezTo>
                <a:close/>
                <a:moveTo>
                  <a:pt x="605104" y="1070"/>
                </a:moveTo>
                <a:cubicBezTo>
                  <a:pt x="634964" y="1070"/>
                  <a:pt x="659170" y="25276"/>
                  <a:pt x="659170" y="55136"/>
                </a:cubicBezTo>
                <a:cubicBezTo>
                  <a:pt x="659170" y="84995"/>
                  <a:pt x="634964" y="109201"/>
                  <a:pt x="605104" y="109201"/>
                </a:cubicBezTo>
                <a:cubicBezTo>
                  <a:pt x="575244" y="109201"/>
                  <a:pt x="551038" y="84995"/>
                  <a:pt x="551038" y="55136"/>
                </a:cubicBezTo>
                <a:cubicBezTo>
                  <a:pt x="551038" y="25276"/>
                  <a:pt x="575244" y="1070"/>
                  <a:pt x="605104" y="1070"/>
                </a:cubicBezTo>
                <a:close/>
                <a:moveTo>
                  <a:pt x="145819" y="933"/>
                </a:moveTo>
                <a:cubicBezTo>
                  <a:pt x="175647" y="1085"/>
                  <a:pt x="199747" y="25307"/>
                  <a:pt x="199747" y="55135"/>
                </a:cubicBezTo>
                <a:cubicBezTo>
                  <a:pt x="199747" y="85071"/>
                  <a:pt x="175480" y="109339"/>
                  <a:pt x="145544" y="109339"/>
                </a:cubicBezTo>
                <a:cubicBezTo>
                  <a:pt x="145452" y="109339"/>
                  <a:pt x="145359" y="109339"/>
                  <a:pt x="145267" y="109338"/>
                </a:cubicBezTo>
                <a:cubicBezTo>
                  <a:pt x="115332" y="109186"/>
                  <a:pt x="91187" y="84795"/>
                  <a:pt x="91340" y="54860"/>
                </a:cubicBezTo>
                <a:cubicBezTo>
                  <a:pt x="91492" y="24924"/>
                  <a:pt x="115883" y="780"/>
                  <a:pt x="145819" y="933"/>
                </a:cubicBezTo>
                <a:close/>
                <a:moveTo>
                  <a:pt x="722684" y="35"/>
                </a:moveTo>
                <a:lnTo>
                  <a:pt x="722684" y="35"/>
                </a:lnTo>
                <a:cubicBezTo>
                  <a:pt x="734342" y="50"/>
                  <a:pt x="745684" y="3823"/>
                  <a:pt x="755028" y="10793"/>
                </a:cubicBezTo>
                <a:cubicBezTo>
                  <a:pt x="757785" y="12853"/>
                  <a:pt x="760347" y="15161"/>
                  <a:pt x="762682" y="17689"/>
                </a:cubicBezTo>
                <a:cubicBezTo>
                  <a:pt x="762731" y="17754"/>
                  <a:pt x="762777" y="17820"/>
                  <a:pt x="762822" y="17886"/>
                </a:cubicBezTo>
                <a:cubicBezTo>
                  <a:pt x="764195" y="19946"/>
                  <a:pt x="763639" y="22729"/>
                  <a:pt x="761579" y="24103"/>
                </a:cubicBezTo>
                <a:lnTo>
                  <a:pt x="753855" y="29482"/>
                </a:lnTo>
                <a:cubicBezTo>
                  <a:pt x="752076" y="30795"/>
                  <a:pt x="749600" y="30588"/>
                  <a:pt x="748062" y="28999"/>
                </a:cubicBezTo>
                <a:lnTo>
                  <a:pt x="745994" y="27068"/>
                </a:lnTo>
                <a:lnTo>
                  <a:pt x="745580" y="26654"/>
                </a:lnTo>
                <a:cubicBezTo>
                  <a:pt x="739194" y="21330"/>
                  <a:pt x="731137" y="18424"/>
                  <a:pt x="722822" y="18448"/>
                </a:cubicBezTo>
                <a:lnTo>
                  <a:pt x="721305" y="18448"/>
                </a:lnTo>
                <a:lnTo>
                  <a:pt x="718823" y="18448"/>
                </a:lnTo>
                <a:cubicBezTo>
                  <a:pt x="716670" y="18678"/>
                  <a:pt x="714546" y="19117"/>
                  <a:pt x="712478" y="19758"/>
                </a:cubicBezTo>
                <a:cubicBezTo>
                  <a:pt x="700101" y="23449"/>
                  <a:pt x="690688" y="33545"/>
                  <a:pt x="687871" y="46150"/>
                </a:cubicBezTo>
                <a:cubicBezTo>
                  <a:pt x="683577" y="65367"/>
                  <a:pt x="695675" y="84426"/>
                  <a:pt x="714892" y="88720"/>
                </a:cubicBezTo>
                <a:lnTo>
                  <a:pt x="717788" y="89271"/>
                </a:lnTo>
                <a:lnTo>
                  <a:pt x="718685" y="89271"/>
                </a:lnTo>
                <a:lnTo>
                  <a:pt x="725581" y="89271"/>
                </a:lnTo>
                <a:cubicBezTo>
                  <a:pt x="727367" y="89149"/>
                  <a:pt x="729142" y="88895"/>
                  <a:pt x="730891" y="88513"/>
                </a:cubicBezTo>
                <a:lnTo>
                  <a:pt x="731856" y="88513"/>
                </a:lnTo>
                <a:lnTo>
                  <a:pt x="732822" y="88513"/>
                </a:lnTo>
                <a:lnTo>
                  <a:pt x="736891" y="87064"/>
                </a:lnTo>
                <a:lnTo>
                  <a:pt x="737718" y="87064"/>
                </a:lnTo>
                <a:lnTo>
                  <a:pt x="738477" y="86720"/>
                </a:lnTo>
                <a:lnTo>
                  <a:pt x="739304" y="86306"/>
                </a:lnTo>
                <a:lnTo>
                  <a:pt x="741166" y="85340"/>
                </a:lnTo>
                <a:lnTo>
                  <a:pt x="741718" y="85340"/>
                </a:lnTo>
                <a:cubicBezTo>
                  <a:pt x="746983" y="81290"/>
                  <a:pt x="751174" y="76009"/>
                  <a:pt x="753924" y="69962"/>
                </a:cubicBezTo>
                <a:cubicBezTo>
                  <a:pt x="754363" y="68708"/>
                  <a:pt x="754100" y="67315"/>
                  <a:pt x="753235" y="66307"/>
                </a:cubicBezTo>
                <a:cubicBezTo>
                  <a:pt x="752463" y="65497"/>
                  <a:pt x="751388" y="65047"/>
                  <a:pt x="750269" y="65066"/>
                </a:cubicBezTo>
                <a:lnTo>
                  <a:pt x="730339" y="65066"/>
                </a:lnTo>
                <a:cubicBezTo>
                  <a:pt x="727825" y="65066"/>
                  <a:pt x="725788" y="63028"/>
                  <a:pt x="725788" y="60514"/>
                </a:cubicBezTo>
                <a:lnTo>
                  <a:pt x="725788" y="51205"/>
                </a:lnTo>
                <a:cubicBezTo>
                  <a:pt x="725788" y="48691"/>
                  <a:pt x="727825" y="46653"/>
                  <a:pt x="730339" y="46653"/>
                </a:cubicBezTo>
                <a:lnTo>
                  <a:pt x="771716" y="46653"/>
                </a:lnTo>
                <a:lnTo>
                  <a:pt x="772130" y="46653"/>
                </a:lnTo>
                <a:cubicBezTo>
                  <a:pt x="773008" y="46689"/>
                  <a:pt x="773856" y="46983"/>
                  <a:pt x="774569" y="47498"/>
                </a:cubicBezTo>
                <a:cubicBezTo>
                  <a:pt x="776576" y="48947"/>
                  <a:pt x="777028" y="51749"/>
                  <a:pt x="775578" y="53756"/>
                </a:cubicBezTo>
                <a:lnTo>
                  <a:pt x="775578" y="58377"/>
                </a:lnTo>
                <a:cubicBezTo>
                  <a:pt x="775697" y="73824"/>
                  <a:pt x="769074" y="88555"/>
                  <a:pt x="757441" y="98719"/>
                </a:cubicBezTo>
                <a:lnTo>
                  <a:pt x="755717" y="100167"/>
                </a:lnTo>
                <a:lnTo>
                  <a:pt x="754821" y="100926"/>
                </a:lnTo>
                <a:cubicBezTo>
                  <a:pt x="754279" y="101383"/>
                  <a:pt x="753702" y="101798"/>
                  <a:pt x="753097" y="102167"/>
                </a:cubicBezTo>
                <a:lnTo>
                  <a:pt x="752200" y="102788"/>
                </a:lnTo>
                <a:lnTo>
                  <a:pt x="750476" y="103891"/>
                </a:lnTo>
                <a:lnTo>
                  <a:pt x="750131" y="103891"/>
                </a:lnTo>
                <a:lnTo>
                  <a:pt x="749235" y="104443"/>
                </a:lnTo>
                <a:lnTo>
                  <a:pt x="747442" y="105477"/>
                </a:lnTo>
                <a:lnTo>
                  <a:pt x="747028" y="105477"/>
                </a:lnTo>
                <a:lnTo>
                  <a:pt x="744132" y="106856"/>
                </a:lnTo>
                <a:lnTo>
                  <a:pt x="743649" y="106856"/>
                </a:lnTo>
                <a:lnTo>
                  <a:pt x="741787" y="107546"/>
                </a:lnTo>
                <a:lnTo>
                  <a:pt x="740890" y="107546"/>
                </a:lnTo>
                <a:lnTo>
                  <a:pt x="740339" y="107546"/>
                </a:lnTo>
                <a:lnTo>
                  <a:pt x="738821" y="108098"/>
                </a:lnTo>
                <a:lnTo>
                  <a:pt x="738201" y="108098"/>
                </a:lnTo>
                <a:lnTo>
                  <a:pt x="737304" y="108098"/>
                </a:lnTo>
                <a:lnTo>
                  <a:pt x="736684" y="108098"/>
                </a:lnTo>
                <a:lnTo>
                  <a:pt x="735236" y="108098"/>
                </a:lnTo>
                <a:lnTo>
                  <a:pt x="734546" y="108098"/>
                </a:lnTo>
                <a:lnTo>
                  <a:pt x="733718" y="108098"/>
                </a:lnTo>
                <a:lnTo>
                  <a:pt x="732960" y="108098"/>
                </a:lnTo>
                <a:lnTo>
                  <a:pt x="731580" y="108098"/>
                </a:lnTo>
                <a:lnTo>
                  <a:pt x="730822" y="108098"/>
                </a:lnTo>
                <a:lnTo>
                  <a:pt x="729994" y="108098"/>
                </a:lnTo>
                <a:lnTo>
                  <a:pt x="729098" y="108098"/>
                </a:lnTo>
                <a:lnTo>
                  <a:pt x="727857" y="108098"/>
                </a:lnTo>
                <a:lnTo>
                  <a:pt x="722684" y="108098"/>
                </a:lnTo>
                <a:cubicBezTo>
                  <a:pt x="721398" y="108144"/>
                  <a:pt x="720110" y="108144"/>
                  <a:pt x="718823" y="108098"/>
                </a:cubicBezTo>
                <a:cubicBezTo>
                  <a:pt x="688982" y="107031"/>
                  <a:pt x="665656" y="81976"/>
                  <a:pt x="666722" y="52136"/>
                </a:cubicBezTo>
                <a:cubicBezTo>
                  <a:pt x="667788" y="22295"/>
                  <a:pt x="692844" y="-1031"/>
                  <a:pt x="722684" y="35"/>
                </a:cubicBezTo>
                <a:close/>
              </a:path>
            </a:pathLst>
          </a:custGeom>
          <a:solidFill>
            <a:schemeClr val="accent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09783" y="1028700"/>
            <a:ext cx="1372434" cy="1325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5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angMenZhengDao-Cu"/>
                <a:ea typeface="PangMenZhengDao-Cu"/>
                <a:cs typeface="PangMenZhengDao-Cu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476501" y="2575398"/>
            <a:ext cx="7238998" cy="353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5000">
                <a:ln w="3175">
                  <a:solidFill>
                    <a:srgbClr val="FFFFFF">
                      <a:alpha val="100000"/>
                    </a:srgbClr>
                  </a:solidFill>
                </a:ln>
                <a:gradFill>
                  <a:gsLst>
                    <a:gs pos="0">
                      <a:srgbClr val="1A7674">
                        <a:alpha val="100000"/>
                      </a:srgbClr>
                    </a:gs>
                    <a:gs pos="100000">
                      <a:srgbClr val="145957">
                        <a:alpha val="100000"/>
                      </a:srgbClr>
                    </a:gs>
                  </a:gsLst>
                  <a:lin ang="5400000" scaled="0"/>
                </a:gradFill>
                <a:latin typeface="PangMenZhengDao-Cu"/>
                <a:ea typeface="PangMenZhengDao-Cu"/>
                <a:cs typeface="PangMenZhengDao-Cu"/>
              </a:rPr>
              <a:t>一、历史渊源：孔氏南宗起源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712060" y="3423245"/>
            <a:ext cx="10767880" cy="7921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0" blurRad="190500" dir="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768012" y="3506271"/>
            <a:ext cx="599440" cy="599440"/>
          </a:xfrm>
          <a:prstGeom prst="ellipse">
            <a:avLst/>
          </a:pr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97732" y="1130300"/>
            <a:ext cx="4140000" cy="2000377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0" blurRad="304800" dir="0" sx="102000" sy="102000" kx="0" ky="0" algn="ctr" rotWithShape="0">
              <a:schemeClr val="accent1">
                <a:alpha val="13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296239" y="1245562"/>
            <a:ext cx="3561374" cy="636940"/>
          </a:xfrm>
          <a:prstGeom prst="rect">
            <a:avLst/>
          </a:prstGeom>
          <a:noFill/>
          <a:ln>
            <a:noFill/>
          </a:ln>
          <a:effectLst>
            <a:outerShdw dist="127000" blurRad="330200" dir="5400000" sx="100000" sy="100000" kx="0" ky="0" algn="ctr" rotWithShape="0">
              <a:schemeClr val="accent1">
                <a:alpha val="23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孔端友护像南迁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63077" y="2045933"/>
            <a:ext cx="3600000" cy="10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宋室南迁时，孔子48世孙孔端友护送「孔子夫妇楷木像」至衢州，开启南宗历史。
孔端友此举不仅是对先祖的尊崇，更是对儒家文化传承的坚守，为南宗发展奠定基础。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rot="0" flipH="0" flipV="0">
            <a:off x="1257613" y="1933438"/>
            <a:ext cx="3600000" cy="0"/>
          </a:xfrm>
          <a:prstGeom prst="line">
            <a:avLst/>
          </a:pr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0" flipH="0" flipV="1">
            <a:off x="1257613" y="1908062"/>
            <a:ext cx="790842" cy="507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101498" tIns="50749" rIns="101498" bIns="5074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811847" y="3506271"/>
            <a:ext cx="599440" cy="599440"/>
          </a:xfrm>
          <a:prstGeom prst="ellipse">
            <a:avLst/>
          </a:pr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568" y="1130300"/>
            <a:ext cx="4140000" cy="2000377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0" blurRad="304800" dir="0" sx="102000" sy="102000" kx="0" ky="0" algn="ctr" rotWithShape="0">
              <a:schemeClr val="accent1">
                <a:alpha val="13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0075" y="1245562"/>
            <a:ext cx="3561374" cy="636940"/>
          </a:xfrm>
          <a:prstGeom prst="rect">
            <a:avLst/>
          </a:prstGeom>
          <a:noFill/>
          <a:ln>
            <a:noFill/>
          </a:ln>
          <a:effectLst>
            <a:outerShdw dist="127000" blurRad="330200" dir="5400000" sx="100000" sy="100000" kx="0" ky="0" algn="ctr" rotWithShape="0">
              <a:schemeClr val="accent1">
                <a:alpha val="23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平民祭孔传统首创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306913" y="2045933"/>
            <a:ext cx="3600000" cy="10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孔氏南宗首创「平民祭孔」传统，打破官方垄断，扩大儒学影响。
平民祭孔使更多人参与儒学活动，推动了儒家思想在民间的普及与传承。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rot="0" flipH="0" flipV="0">
            <a:off x="7301449" y="1933438"/>
            <a:ext cx="3600000" cy="0"/>
          </a:xfrm>
          <a:prstGeom prst="line">
            <a:avLst/>
          </a:pr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 rot="0" flipH="0" flipV="1">
            <a:off x="7301449" y="1908062"/>
            <a:ext cx="790842" cy="507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101498" tIns="50749" rIns="101498" bIns="5074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789930" y="3506271"/>
            <a:ext cx="599440" cy="599440"/>
          </a:xfrm>
          <a:prstGeom prst="ellipse">
            <a:avLst/>
          </a:pr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019650" y="4322982"/>
            <a:ext cx="4140000" cy="2000377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0" blurRad="304800" dir="0" sx="102000" sy="102000" kx="0" ky="0" algn="ctr" rotWithShape="0">
              <a:schemeClr val="accent1">
                <a:alpha val="13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318157" y="4438244"/>
            <a:ext cx="3618590" cy="636940"/>
          </a:xfrm>
          <a:prstGeom prst="rect">
            <a:avLst/>
          </a:prstGeom>
          <a:noFill/>
          <a:ln>
            <a:noFill/>
          </a:ln>
          <a:effectLst>
            <a:outerShdw dist="127000" blurRad="330200" dir="5400000" sx="100000" sy="100000" kx="0" ky="0" algn="ctr" rotWithShape="0">
              <a:schemeClr val="accent1">
                <a:alpha val="23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家庙敕建与并立格局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284995" y="5238615"/>
            <a:ext cx="3600000" cy="10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宋高宗敕建家庙，形成与曲阜北宗并立格局，彰显南宗重要性。
南北两宗并立，促进了儒学在不同地域的传播与发展，丰富了儒家文化内涵。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0" flipH="0" flipV="0">
            <a:off x="4279531" y="5126120"/>
            <a:ext cx="3600000" cy="0"/>
          </a:xfrm>
          <a:prstGeom prst="line">
            <a:avLst/>
          </a:pr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20" name="标题 1"/>
          <p:cNvSpPr txBox="1"/>
          <p:nvPr/>
        </p:nvSpPr>
        <p:spPr>
          <a:xfrm rot="0" flipH="0" flipV="1">
            <a:off x="4279531" y="5100744"/>
            <a:ext cx="790842" cy="507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101498" tIns="50749" rIns="101498" bIns="5074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781457" y="3600044"/>
            <a:ext cx="583290" cy="421040"/>
          </a:xfrm>
          <a:prstGeom prst="rect">
            <a:avLst/>
          </a:prstGeom>
          <a:noFill/>
          <a:ln>
            <a:noFill/>
          </a:ln>
          <a:effectLst>
            <a:outerShdw dist="127000" blurRad="330200" dir="5400000" sx="100000" sy="100000" kx="0" ky="0" algn="ctr" rotWithShape="0">
              <a:schemeClr val="accent1">
                <a:alpha val="23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804057" y="3600044"/>
            <a:ext cx="583290" cy="421040"/>
          </a:xfrm>
          <a:prstGeom prst="rect">
            <a:avLst/>
          </a:prstGeom>
          <a:noFill/>
          <a:ln>
            <a:noFill/>
          </a:ln>
          <a:effectLst>
            <a:outerShdw dist="127000" blurRad="330200" dir="5400000" sx="100000" sy="100000" kx="0" ky="0" algn="ctr" rotWithShape="0">
              <a:schemeClr val="accent1">
                <a:alpha val="23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826657" y="3600044"/>
            <a:ext cx="583290" cy="421040"/>
          </a:xfrm>
          <a:prstGeom prst="rect">
            <a:avLst/>
          </a:prstGeom>
          <a:noFill/>
          <a:ln>
            <a:noFill/>
          </a:ln>
          <a:effectLst>
            <a:outerShdw dist="127000" blurRad="330200" dir="5400000" sx="100000" sy="100000" kx="0" ky="0" algn="ctr" rotWithShape="0">
              <a:schemeClr val="accent1">
                <a:alpha val="23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1A767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衣冠南渡（1128年）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60402" y="2298760"/>
            <a:ext cx="423954" cy="37116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1" y="2779333"/>
            <a:ext cx="3211259" cy="597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江南儒学传播中心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3416055"/>
            <a:ext cx="3211259" cy="148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衢州孔氏南宗成为南宋至明清江南地区儒学传播中心，培养大量儒学人才。
众多儒学大家在此讲学，促进了儒学思想的交流与融合，提升了衢州文化地位。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244976" y="2072934"/>
            <a:ext cx="3689350" cy="3118533"/>
          </a:xfrm>
          <a:prstGeom prst="roundRect">
            <a:avLst>
              <a:gd name="adj" fmla="val 8289"/>
            </a:avLst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489008" y="2295779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89007" y="2779333"/>
            <a:ext cx="3211259" cy="597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东南阙里文化圈形成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89006" y="3416055"/>
            <a:ext cx="3211259" cy="148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王阳明、朱熹等大儒在此讲学，促成「东南阙里」文化圈形成，影响深远。
东南阙里文化圈的形成，推动了江南地区文化教育的繁荣，成为儒家文化的重要传承地。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307642" y="2284252"/>
            <a:ext cx="423955" cy="41027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307641" y="2779333"/>
            <a:ext cx="3211259" cy="597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儒学思想的传承与发展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307641" y="3416055"/>
            <a:ext cx="3211259" cy="148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孔氏南宗在传承儒学思想的同时，结合江南地域特色，形成了独特的儒学体系。
这一独特体系不仅丰富了儒家文化内涵，也为后世儒学研究提供了重要参考。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历史地位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"/>
            <a:ext cx="12192000" cy="685799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47663" y="385439"/>
            <a:ext cx="11496675" cy="6154737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0056" y="508415"/>
            <a:ext cx="11291888" cy="5908786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70727" y="1613541"/>
            <a:ext cx="1650546" cy="8167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8086" y="307652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8086" y="6233467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536053" y="344034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536053" y="6269849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51391" y="825639"/>
            <a:ext cx="1828403" cy="228329"/>
          </a:xfrm>
          <a:custGeom>
            <a:avLst/>
            <a:gdLst>
              <a:gd name="connsiteX0" fmla="*/ 364221 w 889364"/>
              <a:gd name="connsiteY0" fmla="*/ 22034 h 111063"/>
              <a:gd name="connsiteX1" fmla="*/ 335464 w 889364"/>
              <a:gd name="connsiteY1" fmla="*/ 22034 h 111063"/>
              <a:gd name="connsiteX2" fmla="*/ 330844 w 889364"/>
              <a:gd name="connsiteY2" fmla="*/ 26516 h 111063"/>
              <a:gd name="connsiteX3" fmla="*/ 330844 w 889364"/>
              <a:gd name="connsiteY3" fmla="*/ 26585 h 111063"/>
              <a:gd name="connsiteX4" fmla="*/ 330844 w 889364"/>
              <a:gd name="connsiteY4" fmla="*/ 49136 h 111063"/>
              <a:gd name="connsiteX5" fmla="*/ 335395 w 889364"/>
              <a:gd name="connsiteY5" fmla="*/ 53688 h 111063"/>
              <a:gd name="connsiteX6" fmla="*/ 335464 w 889364"/>
              <a:gd name="connsiteY6" fmla="*/ 53687 h 111063"/>
              <a:gd name="connsiteX7" fmla="*/ 363669 w 889364"/>
              <a:gd name="connsiteY7" fmla="*/ 53687 h 111063"/>
              <a:gd name="connsiteX8" fmla="*/ 380082 w 889364"/>
              <a:gd name="connsiteY8" fmla="*/ 38378 h 111063"/>
              <a:gd name="connsiteX9" fmla="*/ 364852 w 889364"/>
              <a:gd name="connsiteY9" fmla="*/ 22043 h 111063"/>
              <a:gd name="connsiteX10" fmla="*/ 364221 w 889364"/>
              <a:gd name="connsiteY10" fmla="*/ 22034 h 111063"/>
              <a:gd name="connsiteX11" fmla="*/ 835436 w 889364"/>
              <a:gd name="connsiteY11" fmla="*/ 21345 h 111063"/>
              <a:gd name="connsiteX12" fmla="*/ 835436 w 889364"/>
              <a:gd name="connsiteY12" fmla="*/ 21414 h 111063"/>
              <a:gd name="connsiteX13" fmla="*/ 799714 w 889364"/>
              <a:gd name="connsiteY13" fmla="*/ 56997 h 111063"/>
              <a:gd name="connsiteX14" fmla="*/ 835298 w 889364"/>
              <a:gd name="connsiteY14" fmla="*/ 92719 h 111063"/>
              <a:gd name="connsiteX15" fmla="*/ 871020 w 889364"/>
              <a:gd name="connsiteY15" fmla="*/ 57135 h 111063"/>
              <a:gd name="connsiteX16" fmla="*/ 871020 w 889364"/>
              <a:gd name="connsiteY16" fmla="*/ 57066 h 111063"/>
              <a:gd name="connsiteX17" fmla="*/ 835436 w 889364"/>
              <a:gd name="connsiteY17" fmla="*/ 21345 h 111063"/>
              <a:gd name="connsiteX18" fmla="*/ 605520 w 889364"/>
              <a:gd name="connsiteY18" fmla="*/ 19549 h 111063"/>
              <a:gd name="connsiteX19" fmla="*/ 605104 w 889364"/>
              <a:gd name="connsiteY19" fmla="*/ 19552 h 111063"/>
              <a:gd name="connsiteX20" fmla="*/ 569797 w 889364"/>
              <a:gd name="connsiteY20" fmla="*/ 55548 h 111063"/>
              <a:gd name="connsiteX21" fmla="*/ 605794 w 889364"/>
              <a:gd name="connsiteY21" fmla="*/ 90854 h 111063"/>
              <a:gd name="connsiteX22" fmla="*/ 641102 w 889364"/>
              <a:gd name="connsiteY22" fmla="*/ 55136 h 111063"/>
              <a:gd name="connsiteX23" fmla="*/ 605520 w 889364"/>
              <a:gd name="connsiteY23" fmla="*/ 19549 h 111063"/>
              <a:gd name="connsiteX24" fmla="*/ 145267 w 889364"/>
              <a:gd name="connsiteY24" fmla="*/ 19413 h 111063"/>
              <a:gd name="connsiteX25" fmla="*/ 145267 w 889364"/>
              <a:gd name="connsiteY25" fmla="*/ 19689 h 111063"/>
              <a:gd name="connsiteX26" fmla="*/ 109407 w 889364"/>
              <a:gd name="connsiteY26" fmla="*/ 55411 h 111063"/>
              <a:gd name="connsiteX27" fmla="*/ 145129 w 889364"/>
              <a:gd name="connsiteY27" fmla="*/ 91271 h 111063"/>
              <a:gd name="connsiteX28" fmla="*/ 180989 w 889364"/>
              <a:gd name="connsiteY28" fmla="*/ 55548 h 111063"/>
              <a:gd name="connsiteX29" fmla="*/ 180989 w 889364"/>
              <a:gd name="connsiteY29" fmla="*/ 55411 h 111063"/>
              <a:gd name="connsiteX30" fmla="*/ 145406 w 889364"/>
              <a:gd name="connsiteY30" fmla="*/ 19413 h 111063"/>
              <a:gd name="connsiteX31" fmla="*/ 145267 w 889364"/>
              <a:gd name="connsiteY31" fmla="*/ 19413 h 111063"/>
              <a:gd name="connsiteX32" fmla="*/ 316982 w 889364"/>
              <a:gd name="connsiteY32" fmla="*/ 3345 h 111063"/>
              <a:gd name="connsiteX33" fmla="*/ 363462 w 889364"/>
              <a:gd name="connsiteY33" fmla="*/ 3345 h 111063"/>
              <a:gd name="connsiteX34" fmla="*/ 388013 w 889364"/>
              <a:gd name="connsiteY34" fmla="*/ 13000 h 111063"/>
              <a:gd name="connsiteX35" fmla="*/ 398909 w 889364"/>
              <a:gd name="connsiteY35" fmla="*/ 36654 h 111063"/>
              <a:gd name="connsiteX36" fmla="*/ 382565 w 889364"/>
              <a:gd name="connsiteY36" fmla="*/ 67341 h 111063"/>
              <a:gd name="connsiteX37" fmla="*/ 380910 w 889364"/>
              <a:gd name="connsiteY37" fmla="*/ 73065 h 111063"/>
              <a:gd name="connsiteX38" fmla="*/ 394288 w 889364"/>
              <a:gd name="connsiteY38" fmla="*/ 101133 h 111063"/>
              <a:gd name="connsiteX39" fmla="*/ 392742 w 889364"/>
              <a:gd name="connsiteY39" fmla="*/ 107381 h 111063"/>
              <a:gd name="connsiteX40" fmla="*/ 390151 w 889364"/>
              <a:gd name="connsiteY40" fmla="*/ 108029 h 111063"/>
              <a:gd name="connsiteX41" fmla="*/ 380289 w 889364"/>
              <a:gd name="connsiteY41" fmla="*/ 107408 h 111063"/>
              <a:gd name="connsiteX42" fmla="*/ 376220 w 889364"/>
              <a:gd name="connsiteY42" fmla="*/ 104788 h 111063"/>
              <a:gd name="connsiteX43" fmla="*/ 361945 w 889364"/>
              <a:gd name="connsiteY43" fmla="*/ 74927 h 111063"/>
              <a:gd name="connsiteX44" fmla="*/ 357877 w 889364"/>
              <a:gd name="connsiteY44" fmla="*/ 72376 h 111063"/>
              <a:gd name="connsiteX45" fmla="*/ 335464 w 889364"/>
              <a:gd name="connsiteY45" fmla="*/ 72376 h 111063"/>
              <a:gd name="connsiteX46" fmla="*/ 330844 w 889364"/>
              <a:gd name="connsiteY46" fmla="*/ 76858 h 111063"/>
              <a:gd name="connsiteX47" fmla="*/ 330844 w 889364"/>
              <a:gd name="connsiteY47" fmla="*/ 76927 h 111063"/>
              <a:gd name="connsiteX48" fmla="*/ 330844 w 889364"/>
              <a:gd name="connsiteY48" fmla="*/ 102788 h 111063"/>
              <a:gd name="connsiteX49" fmla="*/ 326362 w 889364"/>
              <a:gd name="connsiteY49" fmla="*/ 107408 h 111063"/>
              <a:gd name="connsiteX50" fmla="*/ 326292 w 889364"/>
              <a:gd name="connsiteY50" fmla="*/ 107408 h 111063"/>
              <a:gd name="connsiteX51" fmla="*/ 316982 w 889364"/>
              <a:gd name="connsiteY51" fmla="*/ 107408 h 111063"/>
              <a:gd name="connsiteX52" fmla="*/ 312431 w 889364"/>
              <a:gd name="connsiteY52" fmla="*/ 102788 h 111063"/>
              <a:gd name="connsiteX53" fmla="*/ 312431 w 889364"/>
              <a:gd name="connsiteY53" fmla="*/ 7897 h 111063"/>
              <a:gd name="connsiteX54" fmla="*/ 316982 w 889364"/>
              <a:gd name="connsiteY54" fmla="*/ 3345 h 111063"/>
              <a:gd name="connsiteX55" fmla="*/ 212368 w 889364"/>
              <a:gd name="connsiteY55" fmla="*/ 3345 h 111063"/>
              <a:gd name="connsiteX56" fmla="*/ 221884 w 889364"/>
              <a:gd name="connsiteY56" fmla="*/ 3345 h 111063"/>
              <a:gd name="connsiteX57" fmla="*/ 226436 w 889364"/>
              <a:gd name="connsiteY57" fmla="*/ 7897 h 111063"/>
              <a:gd name="connsiteX58" fmla="*/ 226436 w 889364"/>
              <a:gd name="connsiteY58" fmla="*/ 59342 h 111063"/>
              <a:gd name="connsiteX59" fmla="*/ 254087 w 889364"/>
              <a:gd name="connsiteY59" fmla="*/ 89826 h 111063"/>
              <a:gd name="connsiteX60" fmla="*/ 284570 w 889364"/>
              <a:gd name="connsiteY60" fmla="*/ 62174 h 111063"/>
              <a:gd name="connsiteX61" fmla="*/ 284570 w 889364"/>
              <a:gd name="connsiteY61" fmla="*/ 59342 h 111063"/>
              <a:gd name="connsiteX62" fmla="*/ 284570 w 889364"/>
              <a:gd name="connsiteY62" fmla="*/ 7897 h 111063"/>
              <a:gd name="connsiteX63" fmla="*/ 289122 w 889364"/>
              <a:gd name="connsiteY63" fmla="*/ 3345 h 111063"/>
              <a:gd name="connsiteX64" fmla="*/ 298638 w 889364"/>
              <a:gd name="connsiteY64" fmla="*/ 3345 h 111063"/>
              <a:gd name="connsiteX65" fmla="*/ 303190 w 889364"/>
              <a:gd name="connsiteY65" fmla="*/ 7897 h 111063"/>
              <a:gd name="connsiteX66" fmla="*/ 303190 w 889364"/>
              <a:gd name="connsiteY66" fmla="*/ 59687 h 111063"/>
              <a:gd name="connsiteX67" fmla="*/ 255606 w 889364"/>
              <a:gd name="connsiteY67" fmla="*/ 107408 h 111063"/>
              <a:gd name="connsiteX68" fmla="*/ 255538 w 889364"/>
              <a:gd name="connsiteY68" fmla="*/ 107408 h 111063"/>
              <a:gd name="connsiteX69" fmla="*/ 207816 w 889364"/>
              <a:gd name="connsiteY69" fmla="*/ 59687 h 111063"/>
              <a:gd name="connsiteX70" fmla="*/ 207816 w 889364"/>
              <a:gd name="connsiteY70" fmla="*/ 7897 h 111063"/>
              <a:gd name="connsiteX71" fmla="*/ 212368 w 889364"/>
              <a:gd name="connsiteY71" fmla="*/ 3345 h 111063"/>
              <a:gd name="connsiteX72" fmla="*/ 83271 w 889364"/>
              <a:gd name="connsiteY72" fmla="*/ 3345 h 111063"/>
              <a:gd name="connsiteX73" fmla="*/ 92236 w 889364"/>
              <a:gd name="connsiteY73" fmla="*/ 3345 h 111063"/>
              <a:gd name="connsiteX74" fmla="*/ 96539 w 889364"/>
              <a:gd name="connsiteY74" fmla="*/ 8132 h 111063"/>
              <a:gd name="connsiteX75" fmla="*/ 95891 w 889364"/>
              <a:gd name="connsiteY75" fmla="*/ 10241 h 111063"/>
              <a:gd name="connsiteX76" fmla="*/ 58789 w 889364"/>
              <a:gd name="connsiteY76" fmla="*/ 61549 h 111063"/>
              <a:gd name="connsiteX77" fmla="*/ 57548 w 889364"/>
              <a:gd name="connsiteY77" fmla="*/ 65479 h 111063"/>
              <a:gd name="connsiteX78" fmla="*/ 57548 w 889364"/>
              <a:gd name="connsiteY78" fmla="*/ 102857 h 111063"/>
              <a:gd name="connsiteX79" fmla="*/ 52997 w 889364"/>
              <a:gd name="connsiteY79" fmla="*/ 107408 h 111063"/>
              <a:gd name="connsiteX80" fmla="*/ 43411 w 889364"/>
              <a:gd name="connsiteY80" fmla="*/ 107408 h 111063"/>
              <a:gd name="connsiteX81" fmla="*/ 38860 w 889364"/>
              <a:gd name="connsiteY81" fmla="*/ 102857 h 111063"/>
              <a:gd name="connsiteX82" fmla="*/ 38860 w 889364"/>
              <a:gd name="connsiteY82" fmla="*/ 65479 h 111063"/>
              <a:gd name="connsiteX83" fmla="*/ 37618 w 889364"/>
              <a:gd name="connsiteY83" fmla="*/ 61549 h 111063"/>
              <a:gd name="connsiteX84" fmla="*/ 655 w 889364"/>
              <a:gd name="connsiteY84" fmla="*/ 10586 h 111063"/>
              <a:gd name="connsiteX85" fmla="*/ 2201 w 889364"/>
              <a:gd name="connsiteY85" fmla="*/ 4338 h 111063"/>
              <a:gd name="connsiteX86" fmla="*/ 4310 w 889364"/>
              <a:gd name="connsiteY86" fmla="*/ 3690 h 111063"/>
              <a:gd name="connsiteX87" fmla="*/ 13551 w 889364"/>
              <a:gd name="connsiteY87" fmla="*/ 3690 h 111063"/>
              <a:gd name="connsiteX88" fmla="*/ 16999 w 889364"/>
              <a:gd name="connsiteY88" fmla="*/ 5276 h 111063"/>
              <a:gd name="connsiteX89" fmla="*/ 44583 w 889364"/>
              <a:gd name="connsiteY89" fmla="*/ 44239 h 111063"/>
              <a:gd name="connsiteX90" fmla="*/ 48307 w 889364"/>
              <a:gd name="connsiteY90" fmla="*/ 46101 h 111063"/>
              <a:gd name="connsiteX91" fmla="*/ 51962 w 889364"/>
              <a:gd name="connsiteY91" fmla="*/ 44239 h 111063"/>
              <a:gd name="connsiteX92" fmla="*/ 79547 w 889364"/>
              <a:gd name="connsiteY92" fmla="*/ 5276 h 111063"/>
              <a:gd name="connsiteX93" fmla="*/ 83271 w 889364"/>
              <a:gd name="connsiteY93" fmla="*/ 3345 h 111063"/>
              <a:gd name="connsiteX94" fmla="*/ 835160 w 889364"/>
              <a:gd name="connsiteY94" fmla="*/ 2932 h 111063"/>
              <a:gd name="connsiteX95" fmla="*/ 889364 w 889364"/>
              <a:gd name="connsiteY95" fmla="*/ 56860 h 111063"/>
              <a:gd name="connsiteX96" fmla="*/ 889364 w 889364"/>
              <a:gd name="connsiteY96" fmla="*/ 56997 h 111063"/>
              <a:gd name="connsiteX97" fmla="*/ 835436 w 889364"/>
              <a:gd name="connsiteY97" fmla="*/ 111063 h 111063"/>
              <a:gd name="connsiteX98" fmla="*/ 835436 w 889364"/>
              <a:gd name="connsiteY98" fmla="*/ 111063 h 111063"/>
              <a:gd name="connsiteX99" fmla="*/ 781232 w 889364"/>
              <a:gd name="connsiteY99" fmla="*/ 57136 h 111063"/>
              <a:gd name="connsiteX100" fmla="*/ 835160 w 889364"/>
              <a:gd name="connsiteY100" fmla="*/ 2932 h 111063"/>
              <a:gd name="connsiteX101" fmla="*/ 467387 w 889364"/>
              <a:gd name="connsiteY101" fmla="*/ 2449 h 111063"/>
              <a:gd name="connsiteX102" fmla="*/ 477318 w 889364"/>
              <a:gd name="connsiteY102" fmla="*/ 2449 h 111063"/>
              <a:gd name="connsiteX103" fmla="*/ 481869 w 889364"/>
              <a:gd name="connsiteY103" fmla="*/ 7001 h 111063"/>
              <a:gd name="connsiteX104" fmla="*/ 481869 w 889364"/>
              <a:gd name="connsiteY104" fmla="*/ 85271 h 111063"/>
              <a:gd name="connsiteX105" fmla="*/ 486421 w 889364"/>
              <a:gd name="connsiteY105" fmla="*/ 89823 h 111063"/>
              <a:gd name="connsiteX106" fmla="*/ 542762 w 889364"/>
              <a:gd name="connsiteY106" fmla="*/ 89823 h 111063"/>
              <a:gd name="connsiteX107" fmla="*/ 547314 w 889364"/>
              <a:gd name="connsiteY107" fmla="*/ 94374 h 111063"/>
              <a:gd name="connsiteX108" fmla="*/ 547314 w 889364"/>
              <a:gd name="connsiteY108" fmla="*/ 103546 h 111063"/>
              <a:gd name="connsiteX109" fmla="*/ 542901 w 889364"/>
              <a:gd name="connsiteY109" fmla="*/ 108097 h 111063"/>
              <a:gd name="connsiteX110" fmla="*/ 542762 w 889364"/>
              <a:gd name="connsiteY110" fmla="*/ 108097 h 111063"/>
              <a:gd name="connsiteX111" fmla="*/ 467387 w 889364"/>
              <a:gd name="connsiteY111" fmla="*/ 108097 h 111063"/>
              <a:gd name="connsiteX112" fmla="*/ 462836 w 889364"/>
              <a:gd name="connsiteY112" fmla="*/ 103685 h 111063"/>
              <a:gd name="connsiteX113" fmla="*/ 462836 w 889364"/>
              <a:gd name="connsiteY113" fmla="*/ 103546 h 111063"/>
              <a:gd name="connsiteX114" fmla="*/ 462836 w 889364"/>
              <a:gd name="connsiteY114" fmla="*/ 7001 h 111063"/>
              <a:gd name="connsiteX115" fmla="*/ 467387 w 889364"/>
              <a:gd name="connsiteY115" fmla="*/ 2449 h 111063"/>
              <a:gd name="connsiteX116" fmla="*/ 605104 w 889364"/>
              <a:gd name="connsiteY116" fmla="*/ 1070 h 111063"/>
              <a:gd name="connsiteX117" fmla="*/ 659170 w 889364"/>
              <a:gd name="connsiteY117" fmla="*/ 55136 h 111063"/>
              <a:gd name="connsiteX118" fmla="*/ 605104 w 889364"/>
              <a:gd name="connsiteY118" fmla="*/ 109201 h 111063"/>
              <a:gd name="connsiteX119" fmla="*/ 551038 w 889364"/>
              <a:gd name="connsiteY119" fmla="*/ 55136 h 111063"/>
              <a:gd name="connsiteX120" fmla="*/ 605104 w 889364"/>
              <a:gd name="connsiteY120" fmla="*/ 1070 h 111063"/>
              <a:gd name="connsiteX121" fmla="*/ 145819 w 889364"/>
              <a:gd name="connsiteY121" fmla="*/ 933 h 111063"/>
              <a:gd name="connsiteX122" fmla="*/ 199747 w 889364"/>
              <a:gd name="connsiteY122" fmla="*/ 55135 h 111063"/>
              <a:gd name="connsiteX123" fmla="*/ 145544 w 889364"/>
              <a:gd name="connsiteY123" fmla="*/ 109339 h 111063"/>
              <a:gd name="connsiteX124" fmla="*/ 145267 w 889364"/>
              <a:gd name="connsiteY124" fmla="*/ 109338 h 111063"/>
              <a:gd name="connsiteX125" fmla="*/ 91340 w 889364"/>
              <a:gd name="connsiteY125" fmla="*/ 54860 h 111063"/>
              <a:gd name="connsiteX126" fmla="*/ 145819 w 889364"/>
              <a:gd name="connsiteY126" fmla="*/ 933 h 111063"/>
              <a:gd name="connsiteX127" fmla="*/ 722684 w 889364"/>
              <a:gd name="connsiteY127" fmla="*/ 35 h 111063"/>
              <a:gd name="connsiteX128" fmla="*/ 722684 w 889364"/>
              <a:gd name="connsiteY128" fmla="*/ 35 h 111063"/>
              <a:gd name="connsiteX129" fmla="*/ 755028 w 889364"/>
              <a:gd name="connsiteY129" fmla="*/ 10793 h 111063"/>
              <a:gd name="connsiteX130" fmla="*/ 762682 w 889364"/>
              <a:gd name="connsiteY130" fmla="*/ 17689 h 111063"/>
              <a:gd name="connsiteX131" fmla="*/ 762822 w 889364"/>
              <a:gd name="connsiteY131" fmla="*/ 17886 h 111063"/>
              <a:gd name="connsiteX132" fmla="*/ 761579 w 889364"/>
              <a:gd name="connsiteY132" fmla="*/ 24103 h 111063"/>
              <a:gd name="connsiteX133" fmla="*/ 753855 w 889364"/>
              <a:gd name="connsiteY133" fmla="*/ 29482 h 111063"/>
              <a:gd name="connsiteX134" fmla="*/ 748062 w 889364"/>
              <a:gd name="connsiteY134" fmla="*/ 28999 h 111063"/>
              <a:gd name="connsiteX135" fmla="*/ 745994 w 889364"/>
              <a:gd name="connsiteY135" fmla="*/ 27068 h 111063"/>
              <a:gd name="connsiteX136" fmla="*/ 745580 w 889364"/>
              <a:gd name="connsiteY136" fmla="*/ 26654 h 111063"/>
              <a:gd name="connsiteX137" fmla="*/ 722822 w 889364"/>
              <a:gd name="connsiteY137" fmla="*/ 18448 h 111063"/>
              <a:gd name="connsiteX138" fmla="*/ 721305 w 889364"/>
              <a:gd name="connsiteY138" fmla="*/ 18448 h 111063"/>
              <a:gd name="connsiteX139" fmla="*/ 718823 w 889364"/>
              <a:gd name="connsiteY139" fmla="*/ 18448 h 111063"/>
              <a:gd name="connsiteX140" fmla="*/ 712478 w 889364"/>
              <a:gd name="connsiteY140" fmla="*/ 19758 h 111063"/>
              <a:gd name="connsiteX141" fmla="*/ 687871 w 889364"/>
              <a:gd name="connsiteY141" fmla="*/ 46150 h 111063"/>
              <a:gd name="connsiteX142" fmla="*/ 714892 w 889364"/>
              <a:gd name="connsiteY142" fmla="*/ 88720 h 111063"/>
              <a:gd name="connsiteX143" fmla="*/ 717788 w 889364"/>
              <a:gd name="connsiteY143" fmla="*/ 89271 h 111063"/>
              <a:gd name="connsiteX144" fmla="*/ 718685 w 889364"/>
              <a:gd name="connsiteY144" fmla="*/ 89271 h 111063"/>
              <a:gd name="connsiteX145" fmla="*/ 725581 w 889364"/>
              <a:gd name="connsiteY145" fmla="*/ 89271 h 111063"/>
              <a:gd name="connsiteX146" fmla="*/ 730891 w 889364"/>
              <a:gd name="connsiteY146" fmla="*/ 88513 h 111063"/>
              <a:gd name="connsiteX147" fmla="*/ 731856 w 889364"/>
              <a:gd name="connsiteY147" fmla="*/ 88513 h 111063"/>
              <a:gd name="connsiteX148" fmla="*/ 732822 w 889364"/>
              <a:gd name="connsiteY148" fmla="*/ 88513 h 111063"/>
              <a:gd name="connsiteX149" fmla="*/ 736891 w 889364"/>
              <a:gd name="connsiteY149" fmla="*/ 87064 h 111063"/>
              <a:gd name="connsiteX150" fmla="*/ 737718 w 889364"/>
              <a:gd name="connsiteY150" fmla="*/ 87064 h 111063"/>
              <a:gd name="connsiteX151" fmla="*/ 738477 w 889364"/>
              <a:gd name="connsiteY151" fmla="*/ 86720 h 111063"/>
              <a:gd name="connsiteX152" fmla="*/ 739304 w 889364"/>
              <a:gd name="connsiteY152" fmla="*/ 86306 h 111063"/>
              <a:gd name="connsiteX153" fmla="*/ 741166 w 889364"/>
              <a:gd name="connsiteY153" fmla="*/ 85340 h 111063"/>
              <a:gd name="connsiteX154" fmla="*/ 741718 w 889364"/>
              <a:gd name="connsiteY154" fmla="*/ 85340 h 111063"/>
              <a:gd name="connsiteX155" fmla="*/ 753924 w 889364"/>
              <a:gd name="connsiteY155" fmla="*/ 69962 h 111063"/>
              <a:gd name="connsiteX156" fmla="*/ 753235 w 889364"/>
              <a:gd name="connsiteY156" fmla="*/ 66307 h 111063"/>
              <a:gd name="connsiteX157" fmla="*/ 750269 w 889364"/>
              <a:gd name="connsiteY157" fmla="*/ 65066 h 111063"/>
              <a:gd name="connsiteX158" fmla="*/ 730339 w 889364"/>
              <a:gd name="connsiteY158" fmla="*/ 65066 h 111063"/>
              <a:gd name="connsiteX159" fmla="*/ 725788 w 889364"/>
              <a:gd name="connsiteY159" fmla="*/ 60514 h 111063"/>
              <a:gd name="connsiteX160" fmla="*/ 725788 w 889364"/>
              <a:gd name="connsiteY160" fmla="*/ 51205 h 111063"/>
              <a:gd name="connsiteX161" fmla="*/ 730339 w 889364"/>
              <a:gd name="connsiteY161" fmla="*/ 46653 h 111063"/>
              <a:gd name="connsiteX162" fmla="*/ 771716 w 889364"/>
              <a:gd name="connsiteY162" fmla="*/ 46653 h 111063"/>
              <a:gd name="connsiteX163" fmla="*/ 772130 w 889364"/>
              <a:gd name="connsiteY163" fmla="*/ 46653 h 111063"/>
              <a:gd name="connsiteX164" fmla="*/ 774569 w 889364"/>
              <a:gd name="connsiteY164" fmla="*/ 47498 h 111063"/>
              <a:gd name="connsiteX165" fmla="*/ 775578 w 889364"/>
              <a:gd name="connsiteY165" fmla="*/ 53756 h 111063"/>
              <a:gd name="connsiteX166" fmla="*/ 775578 w 889364"/>
              <a:gd name="connsiteY166" fmla="*/ 58377 h 111063"/>
              <a:gd name="connsiteX167" fmla="*/ 757441 w 889364"/>
              <a:gd name="connsiteY167" fmla="*/ 98719 h 111063"/>
              <a:gd name="connsiteX168" fmla="*/ 755717 w 889364"/>
              <a:gd name="connsiteY168" fmla="*/ 100167 h 111063"/>
              <a:gd name="connsiteX169" fmla="*/ 754821 w 889364"/>
              <a:gd name="connsiteY169" fmla="*/ 100926 h 111063"/>
              <a:gd name="connsiteX170" fmla="*/ 753097 w 889364"/>
              <a:gd name="connsiteY170" fmla="*/ 102167 h 111063"/>
              <a:gd name="connsiteX171" fmla="*/ 752200 w 889364"/>
              <a:gd name="connsiteY171" fmla="*/ 102788 h 111063"/>
              <a:gd name="connsiteX172" fmla="*/ 750476 w 889364"/>
              <a:gd name="connsiteY172" fmla="*/ 103891 h 111063"/>
              <a:gd name="connsiteX173" fmla="*/ 750131 w 889364"/>
              <a:gd name="connsiteY173" fmla="*/ 103891 h 111063"/>
              <a:gd name="connsiteX174" fmla="*/ 749235 w 889364"/>
              <a:gd name="connsiteY174" fmla="*/ 104443 h 111063"/>
              <a:gd name="connsiteX175" fmla="*/ 747442 w 889364"/>
              <a:gd name="connsiteY175" fmla="*/ 105477 h 111063"/>
              <a:gd name="connsiteX176" fmla="*/ 747028 w 889364"/>
              <a:gd name="connsiteY176" fmla="*/ 105477 h 111063"/>
              <a:gd name="connsiteX177" fmla="*/ 744132 w 889364"/>
              <a:gd name="connsiteY177" fmla="*/ 106856 h 111063"/>
              <a:gd name="connsiteX178" fmla="*/ 743649 w 889364"/>
              <a:gd name="connsiteY178" fmla="*/ 106856 h 111063"/>
              <a:gd name="connsiteX179" fmla="*/ 741787 w 889364"/>
              <a:gd name="connsiteY179" fmla="*/ 107546 h 111063"/>
              <a:gd name="connsiteX180" fmla="*/ 740890 w 889364"/>
              <a:gd name="connsiteY180" fmla="*/ 107546 h 111063"/>
              <a:gd name="connsiteX181" fmla="*/ 740339 w 889364"/>
              <a:gd name="connsiteY181" fmla="*/ 107546 h 111063"/>
              <a:gd name="connsiteX182" fmla="*/ 738821 w 889364"/>
              <a:gd name="connsiteY182" fmla="*/ 108098 h 111063"/>
              <a:gd name="connsiteX183" fmla="*/ 738201 w 889364"/>
              <a:gd name="connsiteY183" fmla="*/ 108098 h 111063"/>
              <a:gd name="connsiteX184" fmla="*/ 737304 w 889364"/>
              <a:gd name="connsiteY184" fmla="*/ 108098 h 111063"/>
              <a:gd name="connsiteX185" fmla="*/ 736684 w 889364"/>
              <a:gd name="connsiteY185" fmla="*/ 108098 h 111063"/>
              <a:gd name="connsiteX186" fmla="*/ 735236 w 889364"/>
              <a:gd name="connsiteY186" fmla="*/ 108098 h 111063"/>
              <a:gd name="connsiteX187" fmla="*/ 734546 w 889364"/>
              <a:gd name="connsiteY187" fmla="*/ 108098 h 111063"/>
              <a:gd name="connsiteX188" fmla="*/ 733718 w 889364"/>
              <a:gd name="connsiteY188" fmla="*/ 108098 h 111063"/>
              <a:gd name="connsiteX189" fmla="*/ 732960 w 889364"/>
              <a:gd name="connsiteY189" fmla="*/ 108098 h 111063"/>
              <a:gd name="connsiteX190" fmla="*/ 731580 w 889364"/>
              <a:gd name="connsiteY190" fmla="*/ 108098 h 111063"/>
              <a:gd name="connsiteX191" fmla="*/ 730822 w 889364"/>
              <a:gd name="connsiteY191" fmla="*/ 108098 h 111063"/>
              <a:gd name="connsiteX192" fmla="*/ 729994 w 889364"/>
              <a:gd name="connsiteY192" fmla="*/ 108098 h 111063"/>
              <a:gd name="connsiteX193" fmla="*/ 729098 w 889364"/>
              <a:gd name="connsiteY193" fmla="*/ 108098 h 111063"/>
              <a:gd name="connsiteX194" fmla="*/ 727857 w 889364"/>
              <a:gd name="connsiteY194" fmla="*/ 108098 h 111063"/>
              <a:gd name="connsiteX195" fmla="*/ 722684 w 889364"/>
              <a:gd name="connsiteY195" fmla="*/ 108098 h 111063"/>
              <a:gd name="connsiteX196" fmla="*/ 718823 w 889364"/>
              <a:gd name="connsiteY196" fmla="*/ 108098 h 111063"/>
              <a:gd name="connsiteX197" fmla="*/ 666722 w 889364"/>
              <a:gd name="connsiteY197" fmla="*/ 52136 h 111063"/>
              <a:gd name="connsiteX198" fmla="*/ 722684 w 889364"/>
              <a:gd name="connsiteY198" fmla="*/ 35 h 111063"/>
            </a:gdLst>
            <a:rect l="l" t="t" r="r" b="b"/>
            <a:pathLst>
              <a:path w="889364" h="111063">
                <a:moveTo>
                  <a:pt x="364221" y="22034"/>
                </a:moveTo>
                <a:lnTo>
                  <a:pt x="335464" y="22034"/>
                </a:lnTo>
                <a:cubicBezTo>
                  <a:pt x="332951" y="21996"/>
                  <a:pt x="330882" y="24002"/>
                  <a:pt x="330844" y="26516"/>
                </a:cubicBezTo>
                <a:cubicBezTo>
                  <a:pt x="330844" y="26539"/>
                  <a:pt x="330844" y="26562"/>
                  <a:pt x="330844" y="26585"/>
                </a:cubicBezTo>
                <a:lnTo>
                  <a:pt x="330844" y="49136"/>
                </a:lnTo>
                <a:cubicBezTo>
                  <a:pt x="330843" y="51649"/>
                  <a:pt x="332881" y="53687"/>
                  <a:pt x="335395" y="53688"/>
                </a:cubicBezTo>
                <a:cubicBezTo>
                  <a:pt x="335418" y="53688"/>
                  <a:pt x="335441" y="53687"/>
                  <a:pt x="335464" y="53687"/>
                </a:cubicBezTo>
                <a:lnTo>
                  <a:pt x="363669" y="53687"/>
                </a:lnTo>
                <a:cubicBezTo>
                  <a:pt x="372347" y="53776"/>
                  <a:pt x="379568" y="47040"/>
                  <a:pt x="380082" y="38378"/>
                </a:cubicBezTo>
                <a:cubicBezTo>
                  <a:pt x="380387" y="29661"/>
                  <a:pt x="373568" y="22348"/>
                  <a:pt x="364852" y="22043"/>
                </a:cubicBezTo>
                <a:cubicBezTo>
                  <a:pt x="364642" y="22036"/>
                  <a:pt x="364431" y="22033"/>
                  <a:pt x="364221" y="22034"/>
                </a:cubicBezTo>
                <a:close/>
                <a:moveTo>
                  <a:pt x="835436" y="21345"/>
                </a:moveTo>
                <a:lnTo>
                  <a:pt x="835436" y="21414"/>
                </a:lnTo>
                <a:cubicBezTo>
                  <a:pt x="815745" y="21375"/>
                  <a:pt x="799752" y="37307"/>
                  <a:pt x="799714" y="56997"/>
                </a:cubicBezTo>
                <a:cubicBezTo>
                  <a:pt x="799676" y="76688"/>
                  <a:pt x="815607" y="92681"/>
                  <a:pt x="835298" y="92719"/>
                </a:cubicBezTo>
                <a:cubicBezTo>
                  <a:pt x="854989" y="92757"/>
                  <a:pt x="870982" y="76826"/>
                  <a:pt x="871020" y="57135"/>
                </a:cubicBezTo>
                <a:cubicBezTo>
                  <a:pt x="871020" y="57112"/>
                  <a:pt x="871020" y="57089"/>
                  <a:pt x="871020" y="57066"/>
                </a:cubicBezTo>
                <a:cubicBezTo>
                  <a:pt x="871020" y="37392"/>
                  <a:pt x="855111" y="21421"/>
                  <a:pt x="835436" y="21345"/>
                </a:cubicBezTo>
                <a:close/>
                <a:moveTo>
                  <a:pt x="605520" y="19549"/>
                </a:moveTo>
                <a:cubicBezTo>
                  <a:pt x="605381" y="19549"/>
                  <a:pt x="605243" y="19550"/>
                  <a:pt x="605104" y="19552"/>
                </a:cubicBezTo>
                <a:cubicBezTo>
                  <a:pt x="585414" y="19742"/>
                  <a:pt x="569607" y="35858"/>
                  <a:pt x="569797" y="55548"/>
                </a:cubicBezTo>
                <a:cubicBezTo>
                  <a:pt x="569988" y="75237"/>
                  <a:pt x="586104" y="91045"/>
                  <a:pt x="605794" y="90854"/>
                </a:cubicBezTo>
                <a:cubicBezTo>
                  <a:pt x="625375" y="90665"/>
                  <a:pt x="641139" y="74718"/>
                  <a:pt x="641102" y="55136"/>
                </a:cubicBezTo>
                <a:cubicBezTo>
                  <a:pt x="641103" y="35483"/>
                  <a:pt x="625173" y="19551"/>
                  <a:pt x="605520" y="19549"/>
                </a:cubicBezTo>
                <a:close/>
                <a:moveTo>
                  <a:pt x="145267" y="19413"/>
                </a:moveTo>
                <a:lnTo>
                  <a:pt x="145267" y="19689"/>
                </a:lnTo>
                <a:cubicBezTo>
                  <a:pt x="125500" y="19651"/>
                  <a:pt x="109445" y="35644"/>
                  <a:pt x="109407" y="55411"/>
                </a:cubicBezTo>
                <a:cubicBezTo>
                  <a:pt x="109369" y="75178"/>
                  <a:pt x="125363" y="91232"/>
                  <a:pt x="145129" y="91271"/>
                </a:cubicBezTo>
                <a:cubicBezTo>
                  <a:pt x="164896" y="91309"/>
                  <a:pt x="180951" y="75315"/>
                  <a:pt x="180989" y="55548"/>
                </a:cubicBezTo>
                <a:cubicBezTo>
                  <a:pt x="180989" y="55503"/>
                  <a:pt x="180989" y="55457"/>
                  <a:pt x="180989" y="55411"/>
                </a:cubicBezTo>
                <a:cubicBezTo>
                  <a:pt x="181104" y="35644"/>
                  <a:pt x="165172" y="19528"/>
                  <a:pt x="145406" y="19413"/>
                </a:cubicBezTo>
                <a:cubicBezTo>
                  <a:pt x="145360" y="19413"/>
                  <a:pt x="145313" y="19413"/>
                  <a:pt x="145267" y="19413"/>
                </a:cubicBezTo>
                <a:close/>
                <a:moveTo>
                  <a:pt x="316982" y="3345"/>
                </a:moveTo>
                <a:lnTo>
                  <a:pt x="363462" y="3345"/>
                </a:lnTo>
                <a:cubicBezTo>
                  <a:pt x="372574" y="3334"/>
                  <a:pt x="381350" y="6785"/>
                  <a:pt x="388013" y="13000"/>
                </a:cubicBezTo>
                <a:cubicBezTo>
                  <a:pt x="394653" y="19116"/>
                  <a:pt x="398575" y="27632"/>
                  <a:pt x="398909" y="36654"/>
                </a:cubicBezTo>
                <a:cubicBezTo>
                  <a:pt x="399394" y="49082"/>
                  <a:pt x="393149" y="60809"/>
                  <a:pt x="382565" y="67341"/>
                </a:cubicBezTo>
                <a:cubicBezTo>
                  <a:pt x="380614" y="68533"/>
                  <a:pt x="379896" y="71017"/>
                  <a:pt x="380910" y="73065"/>
                </a:cubicBezTo>
                <a:lnTo>
                  <a:pt x="394288" y="101133"/>
                </a:lnTo>
                <a:cubicBezTo>
                  <a:pt x="395587" y="103285"/>
                  <a:pt x="394895" y="106082"/>
                  <a:pt x="392742" y="107381"/>
                </a:cubicBezTo>
                <a:cubicBezTo>
                  <a:pt x="391962" y="107851"/>
                  <a:pt x="391060" y="108077"/>
                  <a:pt x="390151" y="108029"/>
                </a:cubicBezTo>
                <a:lnTo>
                  <a:pt x="380289" y="107408"/>
                </a:lnTo>
                <a:cubicBezTo>
                  <a:pt x="378542" y="107388"/>
                  <a:pt x="376961" y="106369"/>
                  <a:pt x="376220" y="104788"/>
                </a:cubicBezTo>
                <a:lnTo>
                  <a:pt x="361945" y="74927"/>
                </a:lnTo>
                <a:cubicBezTo>
                  <a:pt x="361198" y="73361"/>
                  <a:pt x="359613" y="72367"/>
                  <a:pt x="357877" y="72376"/>
                </a:cubicBezTo>
                <a:lnTo>
                  <a:pt x="335464" y="72376"/>
                </a:lnTo>
                <a:cubicBezTo>
                  <a:pt x="332951" y="72337"/>
                  <a:pt x="330882" y="74344"/>
                  <a:pt x="330844" y="76858"/>
                </a:cubicBezTo>
                <a:cubicBezTo>
                  <a:pt x="330844" y="76881"/>
                  <a:pt x="330844" y="76904"/>
                  <a:pt x="330844" y="76927"/>
                </a:cubicBezTo>
                <a:lnTo>
                  <a:pt x="330844" y="102788"/>
                </a:lnTo>
                <a:cubicBezTo>
                  <a:pt x="330882" y="105301"/>
                  <a:pt x="328875" y="107369"/>
                  <a:pt x="326362" y="107408"/>
                </a:cubicBezTo>
                <a:cubicBezTo>
                  <a:pt x="326339" y="107408"/>
                  <a:pt x="326315" y="107408"/>
                  <a:pt x="326292" y="107408"/>
                </a:cubicBezTo>
                <a:lnTo>
                  <a:pt x="316982" y="107408"/>
                </a:lnTo>
                <a:cubicBezTo>
                  <a:pt x="314458" y="107370"/>
                  <a:pt x="312431" y="105313"/>
                  <a:pt x="312431" y="102788"/>
                </a:cubicBezTo>
                <a:lnTo>
                  <a:pt x="312431" y="7897"/>
                </a:lnTo>
                <a:cubicBezTo>
                  <a:pt x="312468" y="5398"/>
                  <a:pt x="314484" y="3382"/>
                  <a:pt x="316982" y="3345"/>
                </a:cubicBezTo>
                <a:close/>
                <a:moveTo>
                  <a:pt x="212368" y="3345"/>
                </a:moveTo>
                <a:lnTo>
                  <a:pt x="221884" y="3345"/>
                </a:lnTo>
                <a:cubicBezTo>
                  <a:pt x="224398" y="3345"/>
                  <a:pt x="226436" y="5383"/>
                  <a:pt x="226436" y="7897"/>
                </a:cubicBezTo>
                <a:lnTo>
                  <a:pt x="226436" y="59342"/>
                </a:lnTo>
                <a:cubicBezTo>
                  <a:pt x="225653" y="75395"/>
                  <a:pt x="238033" y="89043"/>
                  <a:pt x="254087" y="89826"/>
                </a:cubicBezTo>
                <a:cubicBezTo>
                  <a:pt x="270140" y="90608"/>
                  <a:pt x="283788" y="78228"/>
                  <a:pt x="284570" y="62174"/>
                </a:cubicBezTo>
                <a:cubicBezTo>
                  <a:pt x="284616" y="61231"/>
                  <a:pt x="284616" y="60286"/>
                  <a:pt x="284570" y="59342"/>
                </a:cubicBezTo>
                <a:lnTo>
                  <a:pt x="284570" y="7897"/>
                </a:lnTo>
                <a:cubicBezTo>
                  <a:pt x="284607" y="5398"/>
                  <a:pt x="286624" y="3382"/>
                  <a:pt x="289122" y="3345"/>
                </a:cubicBezTo>
                <a:lnTo>
                  <a:pt x="298638" y="3345"/>
                </a:lnTo>
                <a:cubicBezTo>
                  <a:pt x="301152" y="3345"/>
                  <a:pt x="303190" y="5383"/>
                  <a:pt x="303190" y="7897"/>
                </a:cubicBezTo>
                <a:lnTo>
                  <a:pt x="303190" y="59687"/>
                </a:lnTo>
                <a:cubicBezTo>
                  <a:pt x="303228" y="86004"/>
                  <a:pt x="281924" y="107370"/>
                  <a:pt x="255606" y="107408"/>
                </a:cubicBezTo>
                <a:cubicBezTo>
                  <a:pt x="255584" y="107408"/>
                  <a:pt x="255560" y="107408"/>
                  <a:pt x="255538" y="107408"/>
                </a:cubicBezTo>
                <a:cubicBezTo>
                  <a:pt x="229182" y="107408"/>
                  <a:pt x="207816" y="86043"/>
                  <a:pt x="207816" y="59687"/>
                </a:cubicBezTo>
                <a:lnTo>
                  <a:pt x="207816" y="7897"/>
                </a:lnTo>
                <a:cubicBezTo>
                  <a:pt x="207816" y="5383"/>
                  <a:pt x="209854" y="3345"/>
                  <a:pt x="212368" y="3345"/>
                </a:cubicBezTo>
                <a:close/>
                <a:moveTo>
                  <a:pt x="83271" y="3345"/>
                </a:moveTo>
                <a:lnTo>
                  <a:pt x="92236" y="3345"/>
                </a:lnTo>
                <a:cubicBezTo>
                  <a:pt x="94746" y="3479"/>
                  <a:pt x="96672" y="5622"/>
                  <a:pt x="96539" y="8132"/>
                </a:cubicBezTo>
                <a:cubicBezTo>
                  <a:pt x="96499" y="8878"/>
                  <a:pt x="96276" y="9602"/>
                  <a:pt x="95891" y="10241"/>
                </a:cubicBezTo>
                <a:lnTo>
                  <a:pt x="58789" y="61549"/>
                </a:lnTo>
                <a:cubicBezTo>
                  <a:pt x="57959" y="62689"/>
                  <a:pt x="57523" y="64069"/>
                  <a:pt x="57548" y="65479"/>
                </a:cubicBezTo>
                <a:lnTo>
                  <a:pt x="57548" y="102857"/>
                </a:lnTo>
                <a:cubicBezTo>
                  <a:pt x="57511" y="105355"/>
                  <a:pt x="55495" y="107371"/>
                  <a:pt x="52997" y="107408"/>
                </a:cubicBezTo>
                <a:lnTo>
                  <a:pt x="43411" y="107408"/>
                </a:lnTo>
                <a:cubicBezTo>
                  <a:pt x="40913" y="107371"/>
                  <a:pt x="38897" y="105355"/>
                  <a:pt x="38860" y="102857"/>
                </a:cubicBezTo>
                <a:lnTo>
                  <a:pt x="38860" y="65479"/>
                </a:lnTo>
                <a:cubicBezTo>
                  <a:pt x="38885" y="64069"/>
                  <a:pt x="38449" y="62689"/>
                  <a:pt x="37618" y="61549"/>
                </a:cubicBezTo>
                <a:lnTo>
                  <a:pt x="655" y="10586"/>
                </a:lnTo>
                <a:cubicBezTo>
                  <a:pt x="-644" y="8434"/>
                  <a:pt x="49" y="5636"/>
                  <a:pt x="2201" y="4338"/>
                </a:cubicBezTo>
                <a:cubicBezTo>
                  <a:pt x="2840" y="3952"/>
                  <a:pt x="3564" y="3730"/>
                  <a:pt x="4310" y="3690"/>
                </a:cubicBezTo>
                <a:lnTo>
                  <a:pt x="13551" y="3690"/>
                </a:lnTo>
                <a:cubicBezTo>
                  <a:pt x="14876" y="3691"/>
                  <a:pt x="16135" y="4270"/>
                  <a:pt x="16999" y="5276"/>
                </a:cubicBezTo>
                <a:lnTo>
                  <a:pt x="44583" y="44239"/>
                </a:lnTo>
                <a:cubicBezTo>
                  <a:pt x="45459" y="45416"/>
                  <a:pt x="46841" y="46107"/>
                  <a:pt x="48307" y="46101"/>
                </a:cubicBezTo>
                <a:cubicBezTo>
                  <a:pt x="49755" y="46107"/>
                  <a:pt x="51116" y="45414"/>
                  <a:pt x="51962" y="44239"/>
                </a:cubicBezTo>
                <a:lnTo>
                  <a:pt x="79547" y="5276"/>
                </a:lnTo>
                <a:cubicBezTo>
                  <a:pt x="80400" y="4065"/>
                  <a:pt x="81789" y="3344"/>
                  <a:pt x="83271" y="3345"/>
                </a:cubicBezTo>
                <a:close/>
                <a:moveTo>
                  <a:pt x="835160" y="2932"/>
                </a:moveTo>
                <a:cubicBezTo>
                  <a:pt x="865020" y="2856"/>
                  <a:pt x="889288" y="27000"/>
                  <a:pt x="889364" y="56860"/>
                </a:cubicBezTo>
                <a:cubicBezTo>
                  <a:pt x="889364" y="56906"/>
                  <a:pt x="889364" y="56952"/>
                  <a:pt x="889364" y="56997"/>
                </a:cubicBezTo>
                <a:cubicBezTo>
                  <a:pt x="889326" y="86788"/>
                  <a:pt x="865226" y="110949"/>
                  <a:pt x="835436" y="111063"/>
                </a:cubicBezTo>
                <a:lnTo>
                  <a:pt x="835436" y="111063"/>
                </a:lnTo>
                <a:cubicBezTo>
                  <a:pt x="805576" y="111139"/>
                  <a:pt x="781308" y="86995"/>
                  <a:pt x="781232" y="57136"/>
                </a:cubicBezTo>
                <a:cubicBezTo>
                  <a:pt x="781156" y="27276"/>
                  <a:pt x="805300" y="3008"/>
                  <a:pt x="835160" y="2932"/>
                </a:cubicBezTo>
                <a:close/>
                <a:moveTo>
                  <a:pt x="467387" y="2449"/>
                </a:moveTo>
                <a:lnTo>
                  <a:pt x="477318" y="2449"/>
                </a:lnTo>
                <a:cubicBezTo>
                  <a:pt x="479831" y="2449"/>
                  <a:pt x="481869" y="4487"/>
                  <a:pt x="481869" y="7001"/>
                </a:cubicBezTo>
                <a:lnTo>
                  <a:pt x="481869" y="85271"/>
                </a:lnTo>
                <a:cubicBezTo>
                  <a:pt x="481869" y="87785"/>
                  <a:pt x="483907" y="89823"/>
                  <a:pt x="486421" y="89823"/>
                </a:cubicBezTo>
                <a:lnTo>
                  <a:pt x="542762" y="89823"/>
                </a:lnTo>
                <a:cubicBezTo>
                  <a:pt x="545276" y="89823"/>
                  <a:pt x="547314" y="91861"/>
                  <a:pt x="547314" y="94374"/>
                </a:cubicBezTo>
                <a:lnTo>
                  <a:pt x="547314" y="103546"/>
                </a:lnTo>
                <a:cubicBezTo>
                  <a:pt x="547352" y="106021"/>
                  <a:pt x="545376" y="108059"/>
                  <a:pt x="542901" y="108097"/>
                </a:cubicBezTo>
                <a:cubicBezTo>
                  <a:pt x="542855" y="108098"/>
                  <a:pt x="542808" y="108098"/>
                  <a:pt x="542762" y="108097"/>
                </a:cubicBezTo>
                <a:lnTo>
                  <a:pt x="467387" y="108097"/>
                </a:lnTo>
                <a:cubicBezTo>
                  <a:pt x="464912" y="108136"/>
                  <a:pt x="462874" y="106160"/>
                  <a:pt x="462836" y="103685"/>
                </a:cubicBezTo>
                <a:cubicBezTo>
                  <a:pt x="462835" y="103639"/>
                  <a:pt x="462835" y="103592"/>
                  <a:pt x="462836" y="103546"/>
                </a:cubicBezTo>
                <a:lnTo>
                  <a:pt x="462836" y="7001"/>
                </a:lnTo>
                <a:cubicBezTo>
                  <a:pt x="462836" y="4487"/>
                  <a:pt x="464873" y="2449"/>
                  <a:pt x="467387" y="2449"/>
                </a:cubicBezTo>
                <a:close/>
                <a:moveTo>
                  <a:pt x="605104" y="1070"/>
                </a:moveTo>
                <a:cubicBezTo>
                  <a:pt x="634964" y="1070"/>
                  <a:pt x="659170" y="25276"/>
                  <a:pt x="659170" y="55136"/>
                </a:cubicBezTo>
                <a:cubicBezTo>
                  <a:pt x="659170" y="84995"/>
                  <a:pt x="634964" y="109201"/>
                  <a:pt x="605104" y="109201"/>
                </a:cubicBezTo>
                <a:cubicBezTo>
                  <a:pt x="575244" y="109201"/>
                  <a:pt x="551038" y="84995"/>
                  <a:pt x="551038" y="55136"/>
                </a:cubicBezTo>
                <a:cubicBezTo>
                  <a:pt x="551038" y="25276"/>
                  <a:pt x="575244" y="1070"/>
                  <a:pt x="605104" y="1070"/>
                </a:cubicBezTo>
                <a:close/>
                <a:moveTo>
                  <a:pt x="145819" y="933"/>
                </a:moveTo>
                <a:cubicBezTo>
                  <a:pt x="175647" y="1085"/>
                  <a:pt x="199747" y="25307"/>
                  <a:pt x="199747" y="55135"/>
                </a:cubicBezTo>
                <a:cubicBezTo>
                  <a:pt x="199747" y="85071"/>
                  <a:pt x="175480" y="109339"/>
                  <a:pt x="145544" y="109339"/>
                </a:cubicBezTo>
                <a:cubicBezTo>
                  <a:pt x="145452" y="109339"/>
                  <a:pt x="145359" y="109339"/>
                  <a:pt x="145267" y="109338"/>
                </a:cubicBezTo>
                <a:cubicBezTo>
                  <a:pt x="115332" y="109186"/>
                  <a:pt x="91187" y="84795"/>
                  <a:pt x="91340" y="54860"/>
                </a:cubicBezTo>
                <a:cubicBezTo>
                  <a:pt x="91492" y="24924"/>
                  <a:pt x="115883" y="780"/>
                  <a:pt x="145819" y="933"/>
                </a:cubicBezTo>
                <a:close/>
                <a:moveTo>
                  <a:pt x="722684" y="35"/>
                </a:moveTo>
                <a:lnTo>
                  <a:pt x="722684" y="35"/>
                </a:lnTo>
                <a:cubicBezTo>
                  <a:pt x="734342" y="50"/>
                  <a:pt x="745684" y="3823"/>
                  <a:pt x="755028" y="10793"/>
                </a:cubicBezTo>
                <a:cubicBezTo>
                  <a:pt x="757785" y="12853"/>
                  <a:pt x="760347" y="15161"/>
                  <a:pt x="762682" y="17689"/>
                </a:cubicBezTo>
                <a:cubicBezTo>
                  <a:pt x="762731" y="17754"/>
                  <a:pt x="762777" y="17820"/>
                  <a:pt x="762822" y="17886"/>
                </a:cubicBezTo>
                <a:cubicBezTo>
                  <a:pt x="764195" y="19946"/>
                  <a:pt x="763639" y="22729"/>
                  <a:pt x="761579" y="24103"/>
                </a:cubicBezTo>
                <a:lnTo>
                  <a:pt x="753855" y="29482"/>
                </a:lnTo>
                <a:cubicBezTo>
                  <a:pt x="752076" y="30795"/>
                  <a:pt x="749600" y="30588"/>
                  <a:pt x="748062" y="28999"/>
                </a:cubicBezTo>
                <a:lnTo>
                  <a:pt x="745994" y="27068"/>
                </a:lnTo>
                <a:lnTo>
                  <a:pt x="745580" y="26654"/>
                </a:lnTo>
                <a:cubicBezTo>
                  <a:pt x="739194" y="21330"/>
                  <a:pt x="731137" y="18424"/>
                  <a:pt x="722822" y="18448"/>
                </a:cubicBezTo>
                <a:lnTo>
                  <a:pt x="721305" y="18448"/>
                </a:lnTo>
                <a:lnTo>
                  <a:pt x="718823" y="18448"/>
                </a:lnTo>
                <a:cubicBezTo>
                  <a:pt x="716670" y="18678"/>
                  <a:pt x="714546" y="19117"/>
                  <a:pt x="712478" y="19758"/>
                </a:cubicBezTo>
                <a:cubicBezTo>
                  <a:pt x="700101" y="23449"/>
                  <a:pt x="690688" y="33545"/>
                  <a:pt x="687871" y="46150"/>
                </a:cubicBezTo>
                <a:cubicBezTo>
                  <a:pt x="683577" y="65367"/>
                  <a:pt x="695675" y="84426"/>
                  <a:pt x="714892" y="88720"/>
                </a:cubicBezTo>
                <a:lnTo>
                  <a:pt x="717788" y="89271"/>
                </a:lnTo>
                <a:lnTo>
                  <a:pt x="718685" y="89271"/>
                </a:lnTo>
                <a:lnTo>
                  <a:pt x="725581" y="89271"/>
                </a:lnTo>
                <a:cubicBezTo>
                  <a:pt x="727367" y="89149"/>
                  <a:pt x="729142" y="88895"/>
                  <a:pt x="730891" y="88513"/>
                </a:cubicBezTo>
                <a:lnTo>
                  <a:pt x="731856" y="88513"/>
                </a:lnTo>
                <a:lnTo>
                  <a:pt x="732822" y="88513"/>
                </a:lnTo>
                <a:lnTo>
                  <a:pt x="736891" y="87064"/>
                </a:lnTo>
                <a:lnTo>
                  <a:pt x="737718" y="87064"/>
                </a:lnTo>
                <a:lnTo>
                  <a:pt x="738477" y="86720"/>
                </a:lnTo>
                <a:lnTo>
                  <a:pt x="739304" y="86306"/>
                </a:lnTo>
                <a:lnTo>
                  <a:pt x="741166" y="85340"/>
                </a:lnTo>
                <a:lnTo>
                  <a:pt x="741718" y="85340"/>
                </a:lnTo>
                <a:cubicBezTo>
                  <a:pt x="746983" y="81290"/>
                  <a:pt x="751174" y="76009"/>
                  <a:pt x="753924" y="69962"/>
                </a:cubicBezTo>
                <a:cubicBezTo>
                  <a:pt x="754363" y="68708"/>
                  <a:pt x="754100" y="67315"/>
                  <a:pt x="753235" y="66307"/>
                </a:cubicBezTo>
                <a:cubicBezTo>
                  <a:pt x="752463" y="65497"/>
                  <a:pt x="751388" y="65047"/>
                  <a:pt x="750269" y="65066"/>
                </a:cubicBezTo>
                <a:lnTo>
                  <a:pt x="730339" y="65066"/>
                </a:lnTo>
                <a:cubicBezTo>
                  <a:pt x="727825" y="65066"/>
                  <a:pt x="725788" y="63028"/>
                  <a:pt x="725788" y="60514"/>
                </a:cubicBezTo>
                <a:lnTo>
                  <a:pt x="725788" y="51205"/>
                </a:lnTo>
                <a:cubicBezTo>
                  <a:pt x="725788" y="48691"/>
                  <a:pt x="727825" y="46653"/>
                  <a:pt x="730339" y="46653"/>
                </a:cubicBezTo>
                <a:lnTo>
                  <a:pt x="771716" y="46653"/>
                </a:lnTo>
                <a:lnTo>
                  <a:pt x="772130" y="46653"/>
                </a:lnTo>
                <a:cubicBezTo>
                  <a:pt x="773008" y="46689"/>
                  <a:pt x="773856" y="46983"/>
                  <a:pt x="774569" y="47498"/>
                </a:cubicBezTo>
                <a:cubicBezTo>
                  <a:pt x="776576" y="48947"/>
                  <a:pt x="777028" y="51749"/>
                  <a:pt x="775578" y="53756"/>
                </a:cubicBezTo>
                <a:lnTo>
                  <a:pt x="775578" y="58377"/>
                </a:lnTo>
                <a:cubicBezTo>
                  <a:pt x="775697" y="73824"/>
                  <a:pt x="769074" y="88555"/>
                  <a:pt x="757441" y="98719"/>
                </a:cubicBezTo>
                <a:lnTo>
                  <a:pt x="755717" y="100167"/>
                </a:lnTo>
                <a:lnTo>
                  <a:pt x="754821" y="100926"/>
                </a:lnTo>
                <a:cubicBezTo>
                  <a:pt x="754279" y="101383"/>
                  <a:pt x="753702" y="101798"/>
                  <a:pt x="753097" y="102167"/>
                </a:cubicBezTo>
                <a:lnTo>
                  <a:pt x="752200" y="102788"/>
                </a:lnTo>
                <a:lnTo>
                  <a:pt x="750476" y="103891"/>
                </a:lnTo>
                <a:lnTo>
                  <a:pt x="750131" y="103891"/>
                </a:lnTo>
                <a:lnTo>
                  <a:pt x="749235" y="104443"/>
                </a:lnTo>
                <a:lnTo>
                  <a:pt x="747442" y="105477"/>
                </a:lnTo>
                <a:lnTo>
                  <a:pt x="747028" y="105477"/>
                </a:lnTo>
                <a:lnTo>
                  <a:pt x="744132" y="106856"/>
                </a:lnTo>
                <a:lnTo>
                  <a:pt x="743649" y="106856"/>
                </a:lnTo>
                <a:lnTo>
                  <a:pt x="741787" y="107546"/>
                </a:lnTo>
                <a:lnTo>
                  <a:pt x="740890" y="107546"/>
                </a:lnTo>
                <a:lnTo>
                  <a:pt x="740339" y="107546"/>
                </a:lnTo>
                <a:lnTo>
                  <a:pt x="738821" y="108098"/>
                </a:lnTo>
                <a:lnTo>
                  <a:pt x="738201" y="108098"/>
                </a:lnTo>
                <a:lnTo>
                  <a:pt x="737304" y="108098"/>
                </a:lnTo>
                <a:lnTo>
                  <a:pt x="736684" y="108098"/>
                </a:lnTo>
                <a:lnTo>
                  <a:pt x="735236" y="108098"/>
                </a:lnTo>
                <a:lnTo>
                  <a:pt x="734546" y="108098"/>
                </a:lnTo>
                <a:lnTo>
                  <a:pt x="733718" y="108098"/>
                </a:lnTo>
                <a:lnTo>
                  <a:pt x="732960" y="108098"/>
                </a:lnTo>
                <a:lnTo>
                  <a:pt x="731580" y="108098"/>
                </a:lnTo>
                <a:lnTo>
                  <a:pt x="730822" y="108098"/>
                </a:lnTo>
                <a:lnTo>
                  <a:pt x="729994" y="108098"/>
                </a:lnTo>
                <a:lnTo>
                  <a:pt x="729098" y="108098"/>
                </a:lnTo>
                <a:lnTo>
                  <a:pt x="727857" y="108098"/>
                </a:lnTo>
                <a:lnTo>
                  <a:pt x="722684" y="108098"/>
                </a:lnTo>
                <a:cubicBezTo>
                  <a:pt x="721398" y="108144"/>
                  <a:pt x="720110" y="108144"/>
                  <a:pt x="718823" y="108098"/>
                </a:cubicBezTo>
                <a:cubicBezTo>
                  <a:pt x="688982" y="107031"/>
                  <a:pt x="665656" y="81976"/>
                  <a:pt x="666722" y="52136"/>
                </a:cubicBezTo>
                <a:cubicBezTo>
                  <a:pt x="667788" y="22295"/>
                  <a:pt x="692844" y="-1031"/>
                  <a:pt x="722684" y="35"/>
                </a:cubicBezTo>
                <a:close/>
              </a:path>
            </a:pathLst>
          </a:custGeom>
          <a:solidFill>
            <a:schemeClr val="accent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09783" y="1028700"/>
            <a:ext cx="1372434" cy="1325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5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angMenZhengDao-Cu"/>
                <a:ea typeface="PangMenZhengDao-Cu"/>
                <a:cs typeface="PangMenZhengDao-Cu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476501" y="2575398"/>
            <a:ext cx="7238998" cy="353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5000">
                <a:ln w="3175">
                  <a:solidFill>
                    <a:srgbClr val="FFFFFF">
                      <a:alpha val="100000"/>
                    </a:srgbClr>
                  </a:solidFill>
                </a:ln>
                <a:gradFill>
                  <a:gsLst>
                    <a:gs pos="0">
                      <a:srgbClr val="1A7674">
                        <a:alpha val="100000"/>
                      </a:srgbClr>
                    </a:gs>
                    <a:gs pos="100000">
                      <a:srgbClr val="145957">
                        <a:alpha val="100000"/>
                      </a:srgbClr>
                    </a:gs>
                  </a:gsLst>
                  <a:lin ang="5400000" scaled="0"/>
                </a:gradFill>
                <a:latin typeface="PangMenZhengDao-Cu"/>
                <a:ea typeface="PangMenZhengDao-Cu"/>
                <a:cs typeface="PangMenZhengDao-Cu"/>
              </a:rPr>
              <a:t>二、核心地标：孔氏南宗家庙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251644" y="1598316"/>
            <a:ext cx="2880000" cy="4152714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0" blurRad="71323" dir="0" sx="102000" sy="102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047656" y="1598316"/>
            <a:ext cx="2880000" cy="4152714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0" blurRad="71323" dir="0" sx="102000" sy="102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8868507" y="1129168"/>
            <a:ext cx="878298" cy="25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0" flipV="0">
            <a:off x="2432495" y="1129169"/>
            <a:ext cx="878298" cy="25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31644" y="3064303"/>
            <a:ext cx="2520000" cy="22144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衢州孔氏南宗家庙是全国仅存三座孔氏家庙之一，具有极高的历史价值。
家庙作为儒家文化的重要象征，见证了孔氏南宗的传承与发展历程。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742351" y="2069566"/>
            <a:ext cx="2258584" cy="639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全国仅存三座孔氏家庙之一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81253" y="1598316"/>
            <a:ext cx="2880000" cy="4152714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0" blurRad="71323" dir="0" sx="102000" sy="102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81254" y="1950020"/>
            <a:ext cx="2874757" cy="878298"/>
          </a:xfrm>
          <a:custGeom>
            <a:avLst/>
            <a:gdLst>
              <a:gd name="connsiteX0" fmla="*/ 0 w 2480607"/>
              <a:gd name="connsiteY0" fmla="*/ 0 h 878298"/>
              <a:gd name="connsiteX1" fmla="*/ 2480607 w 2480607"/>
              <a:gd name="connsiteY1" fmla="*/ 0 h 878298"/>
              <a:gd name="connsiteX2" fmla="*/ 2480607 w 2480607"/>
              <a:gd name="connsiteY2" fmla="*/ 878298 h 878298"/>
              <a:gd name="connsiteX3" fmla="*/ 0 w 2480607"/>
              <a:gd name="connsiteY3" fmla="*/ 878298 h 878298"/>
            </a:gdLst>
            <a:rect l="l" t="t" r="r" b="b"/>
            <a:pathLst>
              <a:path w="2480607" h="878298">
                <a:moveTo>
                  <a:pt x="0" y="0"/>
                </a:moveTo>
                <a:lnTo>
                  <a:pt x="2480607" y="0"/>
                </a:lnTo>
                <a:lnTo>
                  <a:pt x="2480607" y="878298"/>
                </a:lnTo>
                <a:lnTo>
                  <a:pt x="0" y="878298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61253" y="3064302"/>
            <a:ext cx="2520000" cy="22040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家庙复建历程：南宋初建→明正德迁现址→2011年大修，历经多次变迁。
每次复建都体现了对儒家文化的尊重与传承，使其成为衢州的文化地标。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40088" y="2069567"/>
            <a:ext cx="2557088" cy="639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复建历程与变迁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227657" y="3062198"/>
            <a:ext cx="2520000" cy="2206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家庙建筑风格古朴典雅，布局严谨，体现了儒家思想的内涵。
从建筑细节到整体布局，都蕴含着儒家文化的精神，吸引众多游客前来参观。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197566" y="2069566"/>
            <a:ext cx="2220181" cy="639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建筑风格与布局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建筑群特色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6753325"/>
            <a:ext cx="12192000" cy="114300"/>
          </a:xfrm>
          <a:custGeom>
            <a:avLst/>
            <a:gdLst>
              <a:gd name="connsiteX0" fmla="*/ 0 w 12192000"/>
              <a:gd name="connsiteY0" fmla="*/ 0 h 114300"/>
              <a:gd name="connsiteX1" fmla="*/ 12192000 w 12192000"/>
              <a:gd name="connsiteY1" fmla="*/ 0 h 114300"/>
              <a:gd name="connsiteX2" fmla="*/ 12192000 w 12192000"/>
              <a:gd name="connsiteY2" fmla="*/ 114300 h 114300"/>
              <a:gd name="connsiteX3" fmla="*/ 0 w 12192000"/>
              <a:gd name="connsiteY3" fmla="*/ 114300 h 114300"/>
            </a:gdLst>
            <a:rect l="l" t="t" r="r" b="b"/>
            <a:pathLst>
              <a:path w="12192000" h="114300">
                <a:moveTo>
                  <a:pt x="0" y="0"/>
                </a:moveTo>
                <a:lnTo>
                  <a:pt x="12192000" y="0"/>
                </a:lnTo>
                <a:lnTo>
                  <a:pt x="12192000" y="114300"/>
                </a:lnTo>
                <a:lnTo>
                  <a:pt x="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9597" y="2034027"/>
            <a:ext cx="3570711" cy="3741739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46243" y="2301645"/>
            <a:ext cx="3177419" cy="3294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家庙内藏「孔子行教像」石刻，为吴道子摹本，具有极高的艺术价值。
这一石刻不仅是艺术珍品，更是儒家文化的重要载体，展现了孔子的风采。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46243" y="1836356"/>
            <a:ext cx="3177418" cy="3910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46242" y="1894971"/>
            <a:ext cx="31774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孔子行教像石刻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301503" y="2034027"/>
            <a:ext cx="3570711" cy="3741739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98149" y="2301645"/>
            <a:ext cx="3177419" cy="3294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明代《孔氏家庙图》碑刻详细记录了家庙的历史与布局，是研究南宗的重要资料。
碑刻内容丰富，为后人了解家庙的历史变迁提供了珍贵的实物证据。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98149" y="1836356"/>
            <a:ext cx="3177418" cy="3910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98148" y="1894971"/>
            <a:ext cx="31774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明代《孔氏家庙图》碑刻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948189" y="2034027"/>
            <a:ext cx="3570711" cy="3741739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144835" y="2301645"/>
            <a:ext cx="3177419" cy="3294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家庙内千年古银杏树龄达1100年，见证了南宗的历史变迁。
这棵古银杏不仅是自然遗产，更是儒家文化传承的象征，吸引众多游客前来观赏。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144835" y="1836356"/>
            <a:ext cx="3177418" cy="3910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144834" y="1894971"/>
            <a:ext cx="31774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千年古银杏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文化瑰宝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0" flipV="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-1"/>
            <a:ext cx="12192000" cy="685799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47663" y="385439"/>
            <a:ext cx="11496675" cy="6154737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0056" y="508415"/>
            <a:ext cx="11291888" cy="5908786"/>
          </a:xfrm>
          <a:prstGeom prst="roundRect">
            <a:avLst>
              <a:gd name="adj" fmla="val 320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70727" y="1613541"/>
            <a:ext cx="1650546" cy="8167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8086" y="307652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8086" y="6233467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536053" y="344034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536053" y="6269849"/>
            <a:ext cx="367686" cy="3676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accent1">
                <a:lumMod val="75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51391" y="825639"/>
            <a:ext cx="1828403" cy="228329"/>
          </a:xfrm>
          <a:custGeom>
            <a:avLst/>
            <a:gdLst>
              <a:gd name="connsiteX0" fmla="*/ 364221 w 889364"/>
              <a:gd name="connsiteY0" fmla="*/ 22034 h 111063"/>
              <a:gd name="connsiteX1" fmla="*/ 335464 w 889364"/>
              <a:gd name="connsiteY1" fmla="*/ 22034 h 111063"/>
              <a:gd name="connsiteX2" fmla="*/ 330844 w 889364"/>
              <a:gd name="connsiteY2" fmla="*/ 26516 h 111063"/>
              <a:gd name="connsiteX3" fmla="*/ 330844 w 889364"/>
              <a:gd name="connsiteY3" fmla="*/ 26585 h 111063"/>
              <a:gd name="connsiteX4" fmla="*/ 330844 w 889364"/>
              <a:gd name="connsiteY4" fmla="*/ 49136 h 111063"/>
              <a:gd name="connsiteX5" fmla="*/ 335395 w 889364"/>
              <a:gd name="connsiteY5" fmla="*/ 53688 h 111063"/>
              <a:gd name="connsiteX6" fmla="*/ 335464 w 889364"/>
              <a:gd name="connsiteY6" fmla="*/ 53687 h 111063"/>
              <a:gd name="connsiteX7" fmla="*/ 363669 w 889364"/>
              <a:gd name="connsiteY7" fmla="*/ 53687 h 111063"/>
              <a:gd name="connsiteX8" fmla="*/ 380082 w 889364"/>
              <a:gd name="connsiteY8" fmla="*/ 38378 h 111063"/>
              <a:gd name="connsiteX9" fmla="*/ 364852 w 889364"/>
              <a:gd name="connsiteY9" fmla="*/ 22043 h 111063"/>
              <a:gd name="connsiteX10" fmla="*/ 364221 w 889364"/>
              <a:gd name="connsiteY10" fmla="*/ 22034 h 111063"/>
              <a:gd name="connsiteX11" fmla="*/ 835436 w 889364"/>
              <a:gd name="connsiteY11" fmla="*/ 21345 h 111063"/>
              <a:gd name="connsiteX12" fmla="*/ 835436 w 889364"/>
              <a:gd name="connsiteY12" fmla="*/ 21414 h 111063"/>
              <a:gd name="connsiteX13" fmla="*/ 799714 w 889364"/>
              <a:gd name="connsiteY13" fmla="*/ 56997 h 111063"/>
              <a:gd name="connsiteX14" fmla="*/ 835298 w 889364"/>
              <a:gd name="connsiteY14" fmla="*/ 92719 h 111063"/>
              <a:gd name="connsiteX15" fmla="*/ 871020 w 889364"/>
              <a:gd name="connsiteY15" fmla="*/ 57135 h 111063"/>
              <a:gd name="connsiteX16" fmla="*/ 871020 w 889364"/>
              <a:gd name="connsiteY16" fmla="*/ 57066 h 111063"/>
              <a:gd name="connsiteX17" fmla="*/ 835436 w 889364"/>
              <a:gd name="connsiteY17" fmla="*/ 21345 h 111063"/>
              <a:gd name="connsiteX18" fmla="*/ 605520 w 889364"/>
              <a:gd name="connsiteY18" fmla="*/ 19549 h 111063"/>
              <a:gd name="connsiteX19" fmla="*/ 605104 w 889364"/>
              <a:gd name="connsiteY19" fmla="*/ 19552 h 111063"/>
              <a:gd name="connsiteX20" fmla="*/ 569797 w 889364"/>
              <a:gd name="connsiteY20" fmla="*/ 55548 h 111063"/>
              <a:gd name="connsiteX21" fmla="*/ 605794 w 889364"/>
              <a:gd name="connsiteY21" fmla="*/ 90854 h 111063"/>
              <a:gd name="connsiteX22" fmla="*/ 641102 w 889364"/>
              <a:gd name="connsiteY22" fmla="*/ 55136 h 111063"/>
              <a:gd name="connsiteX23" fmla="*/ 605520 w 889364"/>
              <a:gd name="connsiteY23" fmla="*/ 19549 h 111063"/>
              <a:gd name="connsiteX24" fmla="*/ 145267 w 889364"/>
              <a:gd name="connsiteY24" fmla="*/ 19413 h 111063"/>
              <a:gd name="connsiteX25" fmla="*/ 145267 w 889364"/>
              <a:gd name="connsiteY25" fmla="*/ 19689 h 111063"/>
              <a:gd name="connsiteX26" fmla="*/ 109407 w 889364"/>
              <a:gd name="connsiteY26" fmla="*/ 55411 h 111063"/>
              <a:gd name="connsiteX27" fmla="*/ 145129 w 889364"/>
              <a:gd name="connsiteY27" fmla="*/ 91271 h 111063"/>
              <a:gd name="connsiteX28" fmla="*/ 180989 w 889364"/>
              <a:gd name="connsiteY28" fmla="*/ 55548 h 111063"/>
              <a:gd name="connsiteX29" fmla="*/ 180989 w 889364"/>
              <a:gd name="connsiteY29" fmla="*/ 55411 h 111063"/>
              <a:gd name="connsiteX30" fmla="*/ 145406 w 889364"/>
              <a:gd name="connsiteY30" fmla="*/ 19413 h 111063"/>
              <a:gd name="connsiteX31" fmla="*/ 145267 w 889364"/>
              <a:gd name="connsiteY31" fmla="*/ 19413 h 111063"/>
              <a:gd name="connsiteX32" fmla="*/ 316982 w 889364"/>
              <a:gd name="connsiteY32" fmla="*/ 3345 h 111063"/>
              <a:gd name="connsiteX33" fmla="*/ 363462 w 889364"/>
              <a:gd name="connsiteY33" fmla="*/ 3345 h 111063"/>
              <a:gd name="connsiteX34" fmla="*/ 388013 w 889364"/>
              <a:gd name="connsiteY34" fmla="*/ 13000 h 111063"/>
              <a:gd name="connsiteX35" fmla="*/ 398909 w 889364"/>
              <a:gd name="connsiteY35" fmla="*/ 36654 h 111063"/>
              <a:gd name="connsiteX36" fmla="*/ 382565 w 889364"/>
              <a:gd name="connsiteY36" fmla="*/ 67341 h 111063"/>
              <a:gd name="connsiteX37" fmla="*/ 380910 w 889364"/>
              <a:gd name="connsiteY37" fmla="*/ 73065 h 111063"/>
              <a:gd name="connsiteX38" fmla="*/ 394288 w 889364"/>
              <a:gd name="connsiteY38" fmla="*/ 101133 h 111063"/>
              <a:gd name="connsiteX39" fmla="*/ 392742 w 889364"/>
              <a:gd name="connsiteY39" fmla="*/ 107381 h 111063"/>
              <a:gd name="connsiteX40" fmla="*/ 390151 w 889364"/>
              <a:gd name="connsiteY40" fmla="*/ 108029 h 111063"/>
              <a:gd name="connsiteX41" fmla="*/ 380289 w 889364"/>
              <a:gd name="connsiteY41" fmla="*/ 107408 h 111063"/>
              <a:gd name="connsiteX42" fmla="*/ 376220 w 889364"/>
              <a:gd name="connsiteY42" fmla="*/ 104788 h 111063"/>
              <a:gd name="connsiteX43" fmla="*/ 361945 w 889364"/>
              <a:gd name="connsiteY43" fmla="*/ 74927 h 111063"/>
              <a:gd name="connsiteX44" fmla="*/ 357877 w 889364"/>
              <a:gd name="connsiteY44" fmla="*/ 72376 h 111063"/>
              <a:gd name="connsiteX45" fmla="*/ 335464 w 889364"/>
              <a:gd name="connsiteY45" fmla="*/ 72376 h 111063"/>
              <a:gd name="connsiteX46" fmla="*/ 330844 w 889364"/>
              <a:gd name="connsiteY46" fmla="*/ 76858 h 111063"/>
              <a:gd name="connsiteX47" fmla="*/ 330844 w 889364"/>
              <a:gd name="connsiteY47" fmla="*/ 76927 h 111063"/>
              <a:gd name="connsiteX48" fmla="*/ 330844 w 889364"/>
              <a:gd name="connsiteY48" fmla="*/ 102788 h 111063"/>
              <a:gd name="connsiteX49" fmla="*/ 326362 w 889364"/>
              <a:gd name="connsiteY49" fmla="*/ 107408 h 111063"/>
              <a:gd name="connsiteX50" fmla="*/ 326292 w 889364"/>
              <a:gd name="connsiteY50" fmla="*/ 107408 h 111063"/>
              <a:gd name="connsiteX51" fmla="*/ 316982 w 889364"/>
              <a:gd name="connsiteY51" fmla="*/ 107408 h 111063"/>
              <a:gd name="connsiteX52" fmla="*/ 312431 w 889364"/>
              <a:gd name="connsiteY52" fmla="*/ 102788 h 111063"/>
              <a:gd name="connsiteX53" fmla="*/ 312431 w 889364"/>
              <a:gd name="connsiteY53" fmla="*/ 7897 h 111063"/>
              <a:gd name="connsiteX54" fmla="*/ 316982 w 889364"/>
              <a:gd name="connsiteY54" fmla="*/ 3345 h 111063"/>
              <a:gd name="connsiteX55" fmla="*/ 212368 w 889364"/>
              <a:gd name="connsiteY55" fmla="*/ 3345 h 111063"/>
              <a:gd name="connsiteX56" fmla="*/ 221884 w 889364"/>
              <a:gd name="connsiteY56" fmla="*/ 3345 h 111063"/>
              <a:gd name="connsiteX57" fmla="*/ 226436 w 889364"/>
              <a:gd name="connsiteY57" fmla="*/ 7897 h 111063"/>
              <a:gd name="connsiteX58" fmla="*/ 226436 w 889364"/>
              <a:gd name="connsiteY58" fmla="*/ 59342 h 111063"/>
              <a:gd name="connsiteX59" fmla="*/ 254087 w 889364"/>
              <a:gd name="connsiteY59" fmla="*/ 89826 h 111063"/>
              <a:gd name="connsiteX60" fmla="*/ 284570 w 889364"/>
              <a:gd name="connsiteY60" fmla="*/ 62174 h 111063"/>
              <a:gd name="connsiteX61" fmla="*/ 284570 w 889364"/>
              <a:gd name="connsiteY61" fmla="*/ 59342 h 111063"/>
              <a:gd name="connsiteX62" fmla="*/ 284570 w 889364"/>
              <a:gd name="connsiteY62" fmla="*/ 7897 h 111063"/>
              <a:gd name="connsiteX63" fmla="*/ 289122 w 889364"/>
              <a:gd name="connsiteY63" fmla="*/ 3345 h 111063"/>
              <a:gd name="connsiteX64" fmla="*/ 298638 w 889364"/>
              <a:gd name="connsiteY64" fmla="*/ 3345 h 111063"/>
              <a:gd name="connsiteX65" fmla="*/ 303190 w 889364"/>
              <a:gd name="connsiteY65" fmla="*/ 7897 h 111063"/>
              <a:gd name="connsiteX66" fmla="*/ 303190 w 889364"/>
              <a:gd name="connsiteY66" fmla="*/ 59687 h 111063"/>
              <a:gd name="connsiteX67" fmla="*/ 255606 w 889364"/>
              <a:gd name="connsiteY67" fmla="*/ 107408 h 111063"/>
              <a:gd name="connsiteX68" fmla="*/ 255538 w 889364"/>
              <a:gd name="connsiteY68" fmla="*/ 107408 h 111063"/>
              <a:gd name="connsiteX69" fmla="*/ 207816 w 889364"/>
              <a:gd name="connsiteY69" fmla="*/ 59687 h 111063"/>
              <a:gd name="connsiteX70" fmla="*/ 207816 w 889364"/>
              <a:gd name="connsiteY70" fmla="*/ 7897 h 111063"/>
              <a:gd name="connsiteX71" fmla="*/ 212368 w 889364"/>
              <a:gd name="connsiteY71" fmla="*/ 3345 h 111063"/>
              <a:gd name="connsiteX72" fmla="*/ 83271 w 889364"/>
              <a:gd name="connsiteY72" fmla="*/ 3345 h 111063"/>
              <a:gd name="connsiteX73" fmla="*/ 92236 w 889364"/>
              <a:gd name="connsiteY73" fmla="*/ 3345 h 111063"/>
              <a:gd name="connsiteX74" fmla="*/ 96539 w 889364"/>
              <a:gd name="connsiteY74" fmla="*/ 8132 h 111063"/>
              <a:gd name="connsiteX75" fmla="*/ 95891 w 889364"/>
              <a:gd name="connsiteY75" fmla="*/ 10241 h 111063"/>
              <a:gd name="connsiteX76" fmla="*/ 58789 w 889364"/>
              <a:gd name="connsiteY76" fmla="*/ 61549 h 111063"/>
              <a:gd name="connsiteX77" fmla="*/ 57548 w 889364"/>
              <a:gd name="connsiteY77" fmla="*/ 65479 h 111063"/>
              <a:gd name="connsiteX78" fmla="*/ 57548 w 889364"/>
              <a:gd name="connsiteY78" fmla="*/ 102857 h 111063"/>
              <a:gd name="connsiteX79" fmla="*/ 52997 w 889364"/>
              <a:gd name="connsiteY79" fmla="*/ 107408 h 111063"/>
              <a:gd name="connsiteX80" fmla="*/ 43411 w 889364"/>
              <a:gd name="connsiteY80" fmla="*/ 107408 h 111063"/>
              <a:gd name="connsiteX81" fmla="*/ 38860 w 889364"/>
              <a:gd name="connsiteY81" fmla="*/ 102857 h 111063"/>
              <a:gd name="connsiteX82" fmla="*/ 38860 w 889364"/>
              <a:gd name="connsiteY82" fmla="*/ 65479 h 111063"/>
              <a:gd name="connsiteX83" fmla="*/ 37618 w 889364"/>
              <a:gd name="connsiteY83" fmla="*/ 61549 h 111063"/>
              <a:gd name="connsiteX84" fmla="*/ 655 w 889364"/>
              <a:gd name="connsiteY84" fmla="*/ 10586 h 111063"/>
              <a:gd name="connsiteX85" fmla="*/ 2201 w 889364"/>
              <a:gd name="connsiteY85" fmla="*/ 4338 h 111063"/>
              <a:gd name="connsiteX86" fmla="*/ 4310 w 889364"/>
              <a:gd name="connsiteY86" fmla="*/ 3690 h 111063"/>
              <a:gd name="connsiteX87" fmla="*/ 13551 w 889364"/>
              <a:gd name="connsiteY87" fmla="*/ 3690 h 111063"/>
              <a:gd name="connsiteX88" fmla="*/ 16999 w 889364"/>
              <a:gd name="connsiteY88" fmla="*/ 5276 h 111063"/>
              <a:gd name="connsiteX89" fmla="*/ 44583 w 889364"/>
              <a:gd name="connsiteY89" fmla="*/ 44239 h 111063"/>
              <a:gd name="connsiteX90" fmla="*/ 48307 w 889364"/>
              <a:gd name="connsiteY90" fmla="*/ 46101 h 111063"/>
              <a:gd name="connsiteX91" fmla="*/ 51962 w 889364"/>
              <a:gd name="connsiteY91" fmla="*/ 44239 h 111063"/>
              <a:gd name="connsiteX92" fmla="*/ 79547 w 889364"/>
              <a:gd name="connsiteY92" fmla="*/ 5276 h 111063"/>
              <a:gd name="connsiteX93" fmla="*/ 83271 w 889364"/>
              <a:gd name="connsiteY93" fmla="*/ 3345 h 111063"/>
              <a:gd name="connsiteX94" fmla="*/ 835160 w 889364"/>
              <a:gd name="connsiteY94" fmla="*/ 2932 h 111063"/>
              <a:gd name="connsiteX95" fmla="*/ 889364 w 889364"/>
              <a:gd name="connsiteY95" fmla="*/ 56860 h 111063"/>
              <a:gd name="connsiteX96" fmla="*/ 889364 w 889364"/>
              <a:gd name="connsiteY96" fmla="*/ 56997 h 111063"/>
              <a:gd name="connsiteX97" fmla="*/ 835436 w 889364"/>
              <a:gd name="connsiteY97" fmla="*/ 111063 h 111063"/>
              <a:gd name="connsiteX98" fmla="*/ 835436 w 889364"/>
              <a:gd name="connsiteY98" fmla="*/ 111063 h 111063"/>
              <a:gd name="connsiteX99" fmla="*/ 781232 w 889364"/>
              <a:gd name="connsiteY99" fmla="*/ 57136 h 111063"/>
              <a:gd name="connsiteX100" fmla="*/ 835160 w 889364"/>
              <a:gd name="connsiteY100" fmla="*/ 2932 h 111063"/>
              <a:gd name="connsiteX101" fmla="*/ 467387 w 889364"/>
              <a:gd name="connsiteY101" fmla="*/ 2449 h 111063"/>
              <a:gd name="connsiteX102" fmla="*/ 477318 w 889364"/>
              <a:gd name="connsiteY102" fmla="*/ 2449 h 111063"/>
              <a:gd name="connsiteX103" fmla="*/ 481869 w 889364"/>
              <a:gd name="connsiteY103" fmla="*/ 7001 h 111063"/>
              <a:gd name="connsiteX104" fmla="*/ 481869 w 889364"/>
              <a:gd name="connsiteY104" fmla="*/ 85271 h 111063"/>
              <a:gd name="connsiteX105" fmla="*/ 486421 w 889364"/>
              <a:gd name="connsiteY105" fmla="*/ 89823 h 111063"/>
              <a:gd name="connsiteX106" fmla="*/ 542762 w 889364"/>
              <a:gd name="connsiteY106" fmla="*/ 89823 h 111063"/>
              <a:gd name="connsiteX107" fmla="*/ 547314 w 889364"/>
              <a:gd name="connsiteY107" fmla="*/ 94374 h 111063"/>
              <a:gd name="connsiteX108" fmla="*/ 547314 w 889364"/>
              <a:gd name="connsiteY108" fmla="*/ 103546 h 111063"/>
              <a:gd name="connsiteX109" fmla="*/ 542901 w 889364"/>
              <a:gd name="connsiteY109" fmla="*/ 108097 h 111063"/>
              <a:gd name="connsiteX110" fmla="*/ 542762 w 889364"/>
              <a:gd name="connsiteY110" fmla="*/ 108097 h 111063"/>
              <a:gd name="connsiteX111" fmla="*/ 467387 w 889364"/>
              <a:gd name="connsiteY111" fmla="*/ 108097 h 111063"/>
              <a:gd name="connsiteX112" fmla="*/ 462836 w 889364"/>
              <a:gd name="connsiteY112" fmla="*/ 103685 h 111063"/>
              <a:gd name="connsiteX113" fmla="*/ 462836 w 889364"/>
              <a:gd name="connsiteY113" fmla="*/ 103546 h 111063"/>
              <a:gd name="connsiteX114" fmla="*/ 462836 w 889364"/>
              <a:gd name="connsiteY114" fmla="*/ 7001 h 111063"/>
              <a:gd name="connsiteX115" fmla="*/ 467387 w 889364"/>
              <a:gd name="connsiteY115" fmla="*/ 2449 h 111063"/>
              <a:gd name="connsiteX116" fmla="*/ 605104 w 889364"/>
              <a:gd name="connsiteY116" fmla="*/ 1070 h 111063"/>
              <a:gd name="connsiteX117" fmla="*/ 659170 w 889364"/>
              <a:gd name="connsiteY117" fmla="*/ 55136 h 111063"/>
              <a:gd name="connsiteX118" fmla="*/ 605104 w 889364"/>
              <a:gd name="connsiteY118" fmla="*/ 109201 h 111063"/>
              <a:gd name="connsiteX119" fmla="*/ 551038 w 889364"/>
              <a:gd name="connsiteY119" fmla="*/ 55136 h 111063"/>
              <a:gd name="connsiteX120" fmla="*/ 605104 w 889364"/>
              <a:gd name="connsiteY120" fmla="*/ 1070 h 111063"/>
              <a:gd name="connsiteX121" fmla="*/ 145819 w 889364"/>
              <a:gd name="connsiteY121" fmla="*/ 933 h 111063"/>
              <a:gd name="connsiteX122" fmla="*/ 199747 w 889364"/>
              <a:gd name="connsiteY122" fmla="*/ 55135 h 111063"/>
              <a:gd name="connsiteX123" fmla="*/ 145544 w 889364"/>
              <a:gd name="connsiteY123" fmla="*/ 109339 h 111063"/>
              <a:gd name="connsiteX124" fmla="*/ 145267 w 889364"/>
              <a:gd name="connsiteY124" fmla="*/ 109338 h 111063"/>
              <a:gd name="connsiteX125" fmla="*/ 91340 w 889364"/>
              <a:gd name="connsiteY125" fmla="*/ 54860 h 111063"/>
              <a:gd name="connsiteX126" fmla="*/ 145819 w 889364"/>
              <a:gd name="connsiteY126" fmla="*/ 933 h 111063"/>
              <a:gd name="connsiteX127" fmla="*/ 722684 w 889364"/>
              <a:gd name="connsiteY127" fmla="*/ 35 h 111063"/>
              <a:gd name="connsiteX128" fmla="*/ 722684 w 889364"/>
              <a:gd name="connsiteY128" fmla="*/ 35 h 111063"/>
              <a:gd name="connsiteX129" fmla="*/ 755028 w 889364"/>
              <a:gd name="connsiteY129" fmla="*/ 10793 h 111063"/>
              <a:gd name="connsiteX130" fmla="*/ 762682 w 889364"/>
              <a:gd name="connsiteY130" fmla="*/ 17689 h 111063"/>
              <a:gd name="connsiteX131" fmla="*/ 762822 w 889364"/>
              <a:gd name="connsiteY131" fmla="*/ 17886 h 111063"/>
              <a:gd name="connsiteX132" fmla="*/ 761579 w 889364"/>
              <a:gd name="connsiteY132" fmla="*/ 24103 h 111063"/>
              <a:gd name="connsiteX133" fmla="*/ 753855 w 889364"/>
              <a:gd name="connsiteY133" fmla="*/ 29482 h 111063"/>
              <a:gd name="connsiteX134" fmla="*/ 748062 w 889364"/>
              <a:gd name="connsiteY134" fmla="*/ 28999 h 111063"/>
              <a:gd name="connsiteX135" fmla="*/ 745994 w 889364"/>
              <a:gd name="connsiteY135" fmla="*/ 27068 h 111063"/>
              <a:gd name="connsiteX136" fmla="*/ 745580 w 889364"/>
              <a:gd name="connsiteY136" fmla="*/ 26654 h 111063"/>
              <a:gd name="connsiteX137" fmla="*/ 722822 w 889364"/>
              <a:gd name="connsiteY137" fmla="*/ 18448 h 111063"/>
              <a:gd name="connsiteX138" fmla="*/ 721305 w 889364"/>
              <a:gd name="connsiteY138" fmla="*/ 18448 h 111063"/>
              <a:gd name="connsiteX139" fmla="*/ 718823 w 889364"/>
              <a:gd name="connsiteY139" fmla="*/ 18448 h 111063"/>
              <a:gd name="connsiteX140" fmla="*/ 712478 w 889364"/>
              <a:gd name="connsiteY140" fmla="*/ 19758 h 111063"/>
              <a:gd name="connsiteX141" fmla="*/ 687871 w 889364"/>
              <a:gd name="connsiteY141" fmla="*/ 46150 h 111063"/>
              <a:gd name="connsiteX142" fmla="*/ 714892 w 889364"/>
              <a:gd name="connsiteY142" fmla="*/ 88720 h 111063"/>
              <a:gd name="connsiteX143" fmla="*/ 717788 w 889364"/>
              <a:gd name="connsiteY143" fmla="*/ 89271 h 111063"/>
              <a:gd name="connsiteX144" fmla="*/ 718685 w 889364"/>
              <a:gd name="connsiteY144" fmla="*/ 89271 h 111063"/>
              <a:gd name="connsiteX145" fmla="*/ 725581 w 889364"/>
              <a:gd name="connsiteY145" fmla="*/ 89271 h 111063"/>
              <a:gd name="connsiteX146" fmla="*/ 730891 w 889364"/>
              <a:gd name="connsiteY146" fmla="*/ 88513 h 111063"/>
              <a:gd name="connsiteX147" fmla="*/ 731856 w 889364"/>
              <a:gd name="connsiteY147" fmla="*/ 88513 h 111063"/>
              <a:gd name="connsiteX148" fmla="*/ 732822 w 889364"/>
              <a:gd name="connsiteY148" fmla="*/ 88513 h 111063"/>
              <a:gd name="connsiteX149" fmla="*/ 736891 w 889364"/>
              <a:gd name="connsiteY149" fmla="*/ 87064 h 111063"/>
              <a:gd name="connsiteX150" fmla="*/ 737718 w 889364"/>
              <a:gd name="connsiteY150" fmla="*/ 87064 h 111063"/>
              <a:gd name="connsiteX151" fmla="*/ 738477 w 889364"/>
              <a:gd name="connsiteY151" fmla="*/ 86720 h 111063"/>
              <a:gd name="connsiteX152" fmla="*/ 739304 w 889364"/>
              <a:gd name="connsiteY152" fmla="*/ 86306 h 111063"/>
              <a:gd name="connsiteX153" fmla="*/ 741166 w 889364"/>
              <a:gd name="connsiteY153" fmla="*/ 85340 h 111063"/>
              <a:gd name="connsiteX154" fmla="*/ 741718 w 889364"/>
              <a:gd name="connsiteY154" fmla="*/ 85340 h 111063"/>
              <a:gd name="connsiteX155" fmla="*/ 753924 w 889364"/>
              <a:gd name="connsiteY155" fmla="*/ 69962 h 111063"/>
              <a:gd name="connsiteX156" fmla="*/ 753235 w 889364"/>
              <a:gd name="connsiteY156" fmla="*/ 66307 h 111063"/>
              <a:gd name="connsiteX157" fmla="*/ 750269 w 889364"/>
              <a:gd name="connsiteY157" fmla="*/ 65066 h 111063"/>
              <a:gd name="connsiteX158" fmla="*/ 730339 w 889364"/>
              <a:gd name="connsiteY158" fmla="*/ 65066 h 111063"/>
              <a:gd name="connsiteX159" fmla="*/ 725788 w 889364"/>
              <a:gd name="connsiteY159" fmla="*/ 60514 h 111063"/>
              <a:gd name="connsiteX160" fmla="*/ 725788 w 889364"/>
              <a:gd name="connsiteY160" fmla="*/ 51205 h 111063"/>
              <a:gd name="connsiteX161" fmla="*/ 730339 w 889364"/>
              <a:gd name="connsiteY161" fmla="*/ 46653 h 111063"/>
              <a:gd name="connsiteX162" fmla="*/ 771716 w 889364"/>
              <a:gd name="connsiteY162" fmla="*/ 46653 h 111063"/>
              <a:gd name="connsiteX163" fmla="*/ 772130 w 889364"/>
              <a:gd name="connsiteY163" fmla="*/ 46653 h 111063"/>
              <a:gd name="connsiteX164" fmla="*/ 774569 w 889364"/>
              <a:gd name="connsiteY164" fmla="*/ 47498 h 111063"/>
              <a:gd name="connsiteX165" fmla="*/ 775578 w 889364"/>
              <a:gd name="connsiteY165" fmla="*/ 53756 h 111063"/>
              <a:gd name="connsiteX166" fmla="*/ 775578 w 889364"/>
              <a:gd name="connsiteY166" fmla="*/ 58377 h 111063"/>
              <a:gd name="connsiteX167" fmla="*/ 757441 w 889364"/>
              <a:gd name="connsiteY167" fmla="*/ 98719 h 111063"/>
              <a:gd name="connsiteX168" fmla="*/ 755717 w 889364"/>
              <a:gd name="connsiteY168" fmla="*/ 100167 h 111063"/>
              <a:gd name="connsiteX169" fmla="*/ 754821 w 889364"/>
              <a:gd name="connsiteY169" fmla="*/ 100926 h 111063"/>
              <a:gd name="connsiteX170" fmla="*/ 753097 w 889364"/>
              <a:gd name="connsiteY170" fmla="*/ 102167 h 111063"/>
              <a:gd name="connsiteX171" fmla="*/ 752200 w 889364"/>
              <a:gd name="connsiteY171" fmla="*/ 102788 h 111063"/>
              <a:gd name="connsiteX172" fmla="*/ 750476 w 889364"/>
              <a:gd name="connsiteY172" fmla="*/ 103891 h 111063"/>
              <a:gd name="connsiteX173" fmla="*/ 750131 w 889364"/>
              <a:gd name="connsiteY173" fmla="*/ 103891 h 111063"/>
              <a:gd name="connsiteX174" fmla="*/ 749235 w 889364"/>
              <a:gd name="connsiteY174" fmla="*/ 104443 h 111063"/>
              <a:gd name="connsiteX175" fmla="*/ 747442 w 889364"/>
              <a:gd name="connsiteY175" fmla="*/ 105477 h 111063"/>
              <a:gd name="connsiteX176" fmla="*/ 747028 w 889364"/>
              <a:gd name="connsiteY176" fmla="*/ 105477 h 111063"/>
              <a:gd name="connsiteX177" fmla="*/ 744132 w 889364"/>
              <a:gd name="connsiteY177" fmla="*/ 106856 h 111063"/>
              <a:gd name="connsiteX178" fmla="*/ 743649 w 889364"/>
              <a:gd name="connsiteY178" fmla="*/ 106856 h 111063"/>
              <a:gd name="connsiteX179" fmla="*/ 741787 w 889364"/>
              <a:gd name="connsiteY179" fmla="*/ 107546 h 111063"/>
              <a:gd name="connsiteX180" fmla="*/ 740890 w 889364"/>
              <a:gd name="connsiteY180" fmla="*/ 107546 h 111063"/>
              <a:gd name="connsiteX181" fmla="*/ 740339 w 889364"/>
              <a:gd name="connsiteY181" fmla="*/ 107546 h 111063"/>
              <a:gd name="connsiteX182" fmla="*/ 738821 w 889364"/>
              <a:gd name="connsiteY182" fmla="*/ 108098 h 111063"/>
              <a:gd name="connsiteX183" fmla="*/ 738201 w 889364"/>
              <a:gd name="connsiteY183" fmla="*/ 108098 h 111063"/>
              <a:gd name="connsiteX184" fmla="*/ 737304 w 889364"/>
              <a:gd name="connsiteY184" fmla="*/ 108098 h 111063"/>
              <a:gd name="connsiteX185" fmla="*/ 736684 w 889364"/>
              <a:gd name="connsiteY185" fmla="*/ 108098 h 111063"/>
              <a:gd name="connsiteX186" fmla="*/ 735236 w 889364"/>
              <a:gd name="connsiteY186" fmla="*/ 108098 h 111063"/>
              <a:gd name="connsiteX187" fmla="*/ 734546 w 889364"/>
              <a:gd name="connsiteY187" fmla="*/ 108098 h 111063"/>
              <a:gd name="connsiteX188" fmla="*/ 733718 w 889364"/>
              <a:gd name="connsiteY188" fmla="*/ 108098 h 111063"/>
              <a:gd name="connsiteX189" fmla="*/ 732960 w 889364"/>
              <a:gd name="connsiteY189" fmla="*/ 108098 h 111063"/>
              <a:gd name="connsiteX190" fmla="*/ 731580 w 889364"/>
              <a:gd name="connsiteY190" fmla="*/ 108098 h 111063"/>
              <a:gd name="connsiteX191" fmla="*/ 730822 w 889364"/>
              <a:gd name="connsiteY191" fmla="*/ 108098 h 111063"/>
              <a:gd name="connsiteX192" fmla="*/ 729994 w 889364"/>
              <a:gd name="connsiteY192" fmla="*/ 108098 h 111063"/>
              <a:gd name="connsiteX193" fmla="*/ 729098 w 889364"/>
              <a:gd name="connsiteY193" fmla="*/ 108098 h 111063"/>
              <a:gd name="connsiteX194" fmla="*/ 727857 w 889364"/>
              <a:gd name="connsiteY194" fmla="*/ 108098 h 111063"/>
              <a:gd name="connsiteX195" fmla="*/ 722684 w 889364"/>
              <a:gd name="connsiteY195" fmla="*/ 108098 h 111063"/>
              <a:gd name="connsiteX196" fmla="*/ 718823 w 889364"/>
              <a:gd name="connsiteY196" fmla="*/ 108098 h 111063"/>
              <a:gd name="connsiteX197" fmla="*/ 666722 w 889364"/>
              <a:gd name="connsiteY197" fmla="*/ 52136 h 111063"/>
              <a:gd name="connsiteX198" fmla="*/ 722684 w 889364"/>
              <a:gd name="connsiteY198" fmla="*/ 35 h 111063"/>
            </a:gdLst>
            <a:rect l="l" t="t" r="r" b="b"/>
            <a:pathLst>
              <a:path w="889364" h="111063">
                <a:moveTo>
                  <a:pt x="364221" y="22034"/>
                </a:moveTo>
                <a:lnTo>
                  <a:pt x="335464" y="22034"/>
                </a:lnTo>
                <a:cubicBezTo>
                  <a:pt x="332951" y="21996"/>
                  <a:pt x="330882" y="24002"/>
                  <a:pt x="330844" y="26516"/>
                </a:cubicBezTo>
                <a:cubicBezTo>
                  <a:pt x="330844" y="26539"/>
                  <a:pt x="330844" y="26562"/>
                  <a:pt x="330844" y="26585"/>
                </a:cubicBezTo>
                <a:lnTo>
                  <a:pt x="330844" y="49136"/>
                </a:lnTo>
                <a:cubicBezTo>
                  <a:pt x="330843" y="51649"/>
                  <a:pt x="332881" y="53687"/>
                  <a:pt x="335395" y="53688"/>
                </a:cubicBezTo>
                <a:cubicBezTo>
                  <a:pt x="335418" y="53688"/>
                  <a:pt x="335441" y="53687"/>
                  <a:pt x="335464" y="53687"/>
                </a:cubicBezTo>
                <a:lnTo>
                  <a:pt x="363669" y="53687"/>
                </a:lnTo>
                <a:cubicBezTo>
                  <a:pt x="372347" y="53776"/>
                  <a:pt x="379568" y="47040"/>
                  <a:pt x="380082" y="38378"/>
                </a:cubicBezTo>
                <a:cubicBezTo>
                  <a:pt x="380387" y="29661"/>
                  <a:pt x="373568" y="22348"/>
                  <a:pt x="364852" y="22043"/>
                </a:cubicBezTo>
                <a:cubicBezTo>
                  <a:pt x="364642" y="22036"/>
                  <a:pt x="364431" y="22033"/>
                  <a:pt x="364221" y="22034"/>
                </a:cubicBezTo>
                <a:close/>
                <a:moveTo>
                  <a:pt x="835436" y="21345"/>
                </a:moveTo>
                <a:lnTo>
                  <a:pt x="835436" y="21414"/>
                </a:lnTo>
                <a:cubicBezTo>
                  <a:pt x="815745" y="21375"/>
                  <a:pt x="799752" y="37307"/>
                  <a:pt x="799714" y="56997"/>
                </a:cubicBezTo>
                <a:cubicBezTo>
                  <a:pt x="799676" y="76688"/>
                  <a:pt x="815607" y="92681"/>
                  <a:pt x="835298" y="92719"/>
                </a:cubicBezTo>
                <a:cubicBezTo>
                  <a:pt x="854989" y="92757"/>
                  <a:pt x="870982" y="76826"/>
                  <a:pt x="871020" y="57135"/>
                </a:cubicBezTo>
                <a:cubicBezTo>
                  <a:pt x="871020" y="57112"/>
                  <a:pt x="871020" y="57089"/>
                  <a:pt x="871020" y="57066"/>
                </a:cubicBezTo>
                <a:cubicBezTo>
                  <a:pt x="871020" y="37392"/>
                  <a:pt x="855111" y="21421"/>
                  <a:pt x="835436" y="21345"/>
                </a:cubicBezTo>
                <a:close/>
                <a:moveTo>
                  <a:pt x="605520" y="19549"/>
                </a:moveTo>
                <a:cubicBezTo>
                  <a:pt x="605381" y="19549"/>
                  <a:pt x="605243" y="19550"/>
                  <a:pt x="605104" y="19552"/>
                </a:cubicBezTo>
                <a:cubicBezTo>
                  <a:pt x="585414" y="19742"/>
                  <a:pt x="569607" y="35858"/>
                  <a:pt x="569797" y="55548"/>
                </a:cubicBezTo>
                <a:cubicBezTo>
                  <a:pt x="569988" y="75237"/>
                  <a:pt x="586104" y="91045"/>
                  <a:pt x="605794" y="90854"/>
                </a:cubicBezTo>
                <a:cubicBezTo>
                  <a:pt x="625375" y="90665"/>
                  <a:pt x="641139" y="74718"/>
                  <a:pt x="641102" y="55136"/>
                </a:cubicBezTo>
                <a:cubicBezTo>
                  <a:pt x="641103" y="35483"/>
                  <a:pt x="625173" y="19551"/>
                  <a:pt x="605520" y="19549"/>
                </a:cubicBezTo>
                <a:close/>
                <a:moveTo>
                  <a:pt x="145267" y="19413"/>
                </a:moveTo>
                <a:lnTo>
                  <a:pt x="145267" y="19689"/>
                </a:lnTo>
                <a:cubicBezTo>
                  <a:pt x="125500" y="19651"/>
                  <a:pt x="109445" y="35644"/>
                  <a:pt x="109407" y="55411"/>
                </a:cubicBezTo>
                <a:cubicBezTo>
                  <a:pt x="109369" y="75178"/>
                  <a:pt x="125363" y="91232"/>
                  <a:pt x="145129" y="91271"/>
                </a:cubicBezTo>
                <a:cubicBezTo>
                  <a:pt x="164896" y="91309"/>
                  <a:pt x="180951" y="75315"/>
                  <a:pt x="180989" y="55548"/>
                </a:cubicBezTo>
                <a:cubicBezTo>
                  <a:pt x="180989" y="55503"/>
                  <a:pt x="180989" y="55457"/>
                  <a:pt x="180989" y="55411"/>
                </a:cubicBezTo>
                <a:cubicBezTo>
                  <a:pt x="181104" y="35644"/>
                  <a:pt x="165172" y="19528"/>
                  <a:pt x="145406" y="19413"/>
                </a:cubicBezTo>
                <a:cubicBezTo>
                  <a:pt x="145360" y="19413"/>
                  <a:pt x="145313" y="19413"/>
                  <a:pt x="145267" y="19413"/>
                </a:cubicBezTo>
                <a:close/>
                <a:moveTo>
                  <a:pt x="316982" y="3345"/>
                </a:moveTo>
                <a:lnTo>
                  <a:pt x="363462" y="3345"/>
                </a:lnTo>
                <a:cubicBezTo>
                  <a:pt x="372574" y="3334"/>
                  <a:pt x="381350" y="6785"/>
                  <a:pt x="388013" y="13000"/>
                </a:cubicBezTo>
                <a:cubicBezTo>
                  <a:pt x="394653" y="19116"/>
                  <a:pt x="398575" y="27632"/>
                  <a:pt x="398909" y="36654"/>
                </a:cubicBezTo>
                <a:cubicBezTo>
                  <a:pt x="399394" y="49082"/>
                  <a:pt x="393149" y="60809"/>
                  <a:pt x="382565" y="67341"/>
                </a:cubicBezTo>
                <a:cubicBezTo>
                  <a:pt x="380614" y="68533"/>
                  <a:pt x="379896" y="71017"/>
                  <a:pt x="380910" y="73065"/>
                </a:cubicBezTo>
                <a:lnTo>
                  <a:pt x="394288" y="101133"/>
                </a:lnTo>
                <a:cubicBezTo>
                  <a:pt x="395587" y="103285"/>
                  <a:pt x="394895" y="106082"/>
                  <a:pt x="392742" y="107381"/>
                </a:cubicBezTo>
                <a:cubicBezTo>
                  <a:pt x="391962" y="107851"/>
                  <a:pt x="391060" y="108077"/>
                  <a:pt x="390151" y="108029"/>
                </a:cubicBezTo>
                <a:lnTo>
                  <a:pt x="380289" y="107408"/>
                </a:lnTo>
                <a:cubicBezTo>
                  <a:pt x="378542" y="107388"/>
                  <a:pt x="376961" y="106369"/>
                  <a:pt x="376220" y="104788"/>
                </a:cubicBezTo>
                <a:lnTo>
                  <a:pt x="361945" y="74927"/>
                </a:lnTo>
                <a:cubicBezTo>
                  <a:pt x="361198" y="73361"/>
                  <a:pt x="359613" y="72367"/>
                  <a:pt x="357877" y="72376"/>
                </a:cubicBezTo>
                <a:lnTo>
                  <a:pt x="335464" y="72376"/>
                </a:lnTo>
                <a:cubicBezTo>
                  <a:pt x="332951" y="72337"/>
                  <a:pt x="330882" y="74344"/>
                  <a:pt x="330844" y="76858"/>
                </a:cubicBezTo>
                <a:cubicBezTo>
                  <a:pt x="330844" y="76881"/>
                  <a:pt x="330844" y="76904"/>
                  <a:pt x="330844" y="76927"/>
                </a:cubicBezTo>
                <a:lnTo>
                  <a:pt x="330844" y="102788"/>
                </a:lnTo>
                <a:cubicBezTo>
                  <a:pt x="330882" y="105301"/>
                  <a:pt x="328875" y="107369"/>
                  <a:pt x="326362" y="107408"/>
                </a:cubicBezTo>
                <a:cubicBezTo>
                  <a:pt x="326339" y="107408"/>
                  <a:pt x="326315" y="107408"/>
                  <a:pt x="326292" y="107408"/>
                </a:cubicBezTo>
                <a:lnTo>
                  <a:pt x="316982" y="107408"/>
                </a:lnTo>
                <a:cubicBezTo>
                  <a:pt x="314458" y="107370"/>
                  <a:pt x="312431" y="105313"/>
                  <a:pt x="312431" y="102788"/>
                </a:cubicBezTo>
                <a:lnTo>
                  <a:pt x="312431" y="7897"/>
                </a:lnTo>
                <a:cubicBezTo>
                  <a:pt x="312468" y="5398"/>
                  <a:pt x="314484" y="3382"/>
                  <a:pt x="316982" y="3345"/>
                </a:cubicBezTo>
                <a:close/>
                <a:moveTo>
                  <a:pt x="212368" y="3345"/>
                </a:moveTo>
                <a:lnTo>
                  <a:pt x="221884" y="3345"/>
                </a:lnTo>
                <a:cubicBezTo>
                  <a:pt x="224398" y="3345"/>
                  <a:pt x="226436" y="5383"/>
                  <a:pt x="226436" y="7897"/>
                </a:cubicBezTo>
                <a:lnTo>
                  <a:pt x="226436" y="59342"/>
                </a:lnTo>
                <a:cubicBezTo>
                  <a:pt x="225653" y="75395"/>
                  <a:pt x="238033" y="89043"/>
                  <a:pt x="254087" y="89826"/>
                </a:cubicBezTo>
                <a:cubicBezTo>
                  <a:pt x="270140" y="90608"/>
                  <a:pt x="283788" y="78228"/>
                  <a:pt x="284570" y="62174"/>
                </a:cubicBezTo>
                <a:cubicBezTo>
                  <a:pt x="284616" y="61231"/>
                  <a:pt x="284616" y="60286"/>
                  <a:pt x="284570" y="59342"/>
                </a:cubicBezTo>
                <a:lnTo>
                  <a:pt x="284570" y="7897"/>
                </a:lnTo>
                <a:cubicBezTo>
                  <a:pt x="284607" y="5398"/>
                  <a:pt x="286624" y="3382"/>
                  <a:pt x="289122" y="3345"/>
                </a:cubicBezTo>
                <a:lnTo>
                  <a:pt x="298638" y="3345"/>
                </a:lnTo>
                <a:cubicBezTo>
                  <a:pt x="301152" y="3345"/>
                  <a:pt x="303190" y="5383"/>
                  <a:pt x="303190" y="7897"/>
                </a:cubicBezTo>
                <a:lnTo>
                  <a:pt x="303190" y="59687"/>
                </a:lnTo>
                <a:cubicBezTo>
                  <a:pt x="303228" y="86004"/>
                  <a:pt x="281924" y="107370"/>
                  <a:pt x="255606" y="107408"/>
                </a:cubicBezTo>
                <a:cubicBezTo>
                  <a:pt x="255584" y="107408"/>
                  <a:pt x="255560" y="107408"/>
                  <a:pt x="255538" y="107408"/>
                </a:cubicBezTo>
                <a:cubicBezTo>
                  <a:pt x="229182" y="107408"/>
                  <a:pt x="207816" y="86043"/>
                  <a:pt x="207816" y="59687"/>
                </a:cubicBezTo>
                <a:lnTo>
                  <a:pt x="207816" y="7897"/>
                </a:lnTo>
                <a:cubicBezTo>
                  <a:pt x="207816" y="5383"/>
                  <a:pt x="209854" y="3345"/>
                  <a:pt x="212368" y="3345"/>
                </a:cubicBezTo>
                <a:close/>
                <a:moveTo>
                  <a:pt x="83271" y="3345"/>
                </a:moveTo>
                <a:lnTo>
                  <a:pt x="92236" y="3345"/>
                </a:lnTo>
                <a:cubicBezTo>
                  <a:pt x="94746" y="3479"/>
                  <a:pt x="96672" y="5622"/>
                  <a:pt x="96539" y="8132"/>
                </a:cubicBezTo>
                <a:cubicBezTo>
                  <a:pt x="96499" y="8878"/>
                  <a:pt x="96276" y="9602"/>
                  <a:pt x="95891" y="10241"/>
                </a:cubicBezTo>
                <a:lnTo>
                  <a:pt x="58789" y="61549"/>
                </a:lnTo>
                <a:cubicBezTo>
                  <a:pt x="57959" y="62689"/>
                  <a:pt x="57523" y="64069"/>
                  <a:pt x="57548" y="65479"/>
                </a:cubicBezTo>
                <a:lnTo>
                  <a:pt x="57548" y="102857"/>
                </a:lnTo>
                <a:cubicBezTo>
                  <a:pt x="57511" y="105355"/>
                  <a:pt x="55495" y="107371"/>
                  <a:pt x="52997" y="107408"/>
                </a:cubicBezTo>
                <a:lnTo>
                  <a:pt x="43411" y="107408"/>
                </a:lnTo>
                <a:cubicBezTo>
                  <a:pt x="40913" y="107371"/>
                  <a:pt x="38897" y="105355"/>
                  <a:pt x="38860" y="102857"/>
                </a:cubicBezTo>
                <a:lnTo>
                  <a:pt x="38860" y="65479"/>
                </a:lnTo>
                <a:cubicBezTo>
                  <a:pt x="38885" y="64069"/>
                  <a:pt x="38449" y="62689"/>
                  <a:pt x="37618" y="61549"/>
                </a:cubicBezTo>
                <a:lnTo>
                  <a:pt x="655" y="10586"/>
                </a:lnTo>
                <a:cubicBezTo>
                  <a:pt x="-644" y="8434"/>
                  <a:pt x="49" y="5636"/>
                  <a:pt x="2201" y="4338"/>
                </a:cubicBezTo>
                <a:cubicBezTo>
                  <a:pt x="2840" y="3952"/>
                  <a:pt x="3564" y="3730"/>
                  <a:pt x="4310" y="3690"/>
                </a:cubicBezTo>
                <a:lnTo>
                  <a:pt x="13551" y="3690"/>
                </a:lnTo>
                <a:cubicBezTo>
                  <a:pt x="14876" y="3691"/>
                  <a:pt x="16135" y="4270"/>
                  <a:pt x="16999" y="5276"/>
                </a:cubicBezTo>
                <a:lnTo>
                  <a:pt x="44583" y="44239"/>
                </a:lnTo>
                <a:cubicBezTo>
                  <a:pt x="45459" y="45416"/>
                  <a:pt x="46841" y="46107"/>
                  <a:pt x="48307" y="46101"/>
                </a:cubicBezTo>
                <a:cubicBezTo>
                  <a:pt x="49755" y="46107"/>
                  <a:pt x="51116" y="45414"/>
                  <a:pt x="51962" y="44239"/>
                </a:cubicBezTo>
                <a:lnTo>
                  <a:pt x="79547" y="5276"/>
                </a:lnTo>
                <a:cubicBezTo>
                  <a:pt x="80400" y="4065"/>
                  <a:pt x="81789" y="3344"/>
                  <a:pt x="83271" y="3345"/>
                </a:cubicBezTo>
                <a:close/>
                <a:moveTo>
                  <a:pt x="835160" y="2932"/>
                </a:moveTo>
                <a:cubicBezTo>
                  <a:pt x="865020" y="2856"/>
                  <a:pt x="889288" y="27000"/>
                  <a:pt x="889364" y="56860"/>
                </a:cubicBezTo>
                <a:cubicBezTo>
                  <a:pt x="889364" y="56906"/>
                  <a:pt x="889364" y="56952"/>
                  <a:pt x="889364" y="56997"/>
                </a:cubicBezTo>
                <a:cubicBezTo>
                  <a:pt x="889326" y="86788"/>
                  <a:pt x="865226" y="110949"/>
                  <a:pt x="835436" y="111063"/>
                </a:cubicBezTo>
                <a:lnTo>
                  <a:pt x="835436" y="111063"/>
                </a:lnTo>
                <a:cubicBezTo>
                  <a:pt x="805576" y="111139"/>
                  <a:pt x="781308" y="86995"/>
                  <a:pt x="781232" y="57136"/>
                </a:cubicBezTo>
                <a:cubicBezTo>
                  <a:pt x="781156" y="27276"/>
                  <a:pt x="805300" y="3008"/>
                  <a:pt x="835160" y="2932"/>
                </a:cubicBezTo>
                <a:close/>
                <a:moveTo>
                  <a:pt x="467387" y="2449"/>
                </a:moveTo>
                <a:lnTo>
                  <a:pt x="477318" y="2449"/>
                </a:lnTo>
                <a:cubicBezTo>
                  <a:pt x="479831" y="2449"/>
                  <a:pt x="481869" y="4487"/>
                  <a:pt x="481869" y="7001"/>
                </a:cubicBezTo>
                <a:lnTo>
                  <a:pt x="481869" y="85271"/>
                </a:lnTo>
                <a:cubicBezTo>
                  <a:pt x="481869" y="87785"/>
                  <a:pt x="483907" y="89823"/>
                  <a:pt x="486421" y="89823"/>
                </a:cubicBezTo>
                <a:lnTo>
                  <a:pt x="542762" y="89823"/>
                </a:lnTo>
                <a:cubicBezTo>
                  <a:pt x="545276" y="89823"/>
                  <a:pt x="547314" y="91861"/>
                  <a:pt x="547314" y="94374"/>
                </a:cubicBezTo>
                <a:lnTo>
                  <a:pt x="547314" y="103546"/>
                </a:lnTo>
                <a:cubicBezTo>
                  <a:pt x="547352" y="106021"/>
                  <a:pt x="545376" y="108059"/>
                  <a:pt x="542901" y="108097"/>
                </a:cubicBezTo>
                <a:cubicBezTo>
                  <a:pt x="542855" y="108098"/>
                  <a:pt x="542808" y="108098"/>
                  <a:pt x="542762" y="108097"/>
                </a:cubicBezTo>
                <a:lnTo>
                  <a:pt x="467387" y="108097"/>
                </a:lnTo>
                <a:cubicBezTo>
                  <a:pt x="464912" y="108136"/>
                  <a:pt x="462874" y="106160"/>
                  <a:pt x="462836" y="103685"/>
                </a:cubicBezTo>
                <a:cubicBezTo>
                  <a:pt x="462835" y="103639"/>
                  <a:pt x="462835" y="103592"/>
                  <a:pt x="462836" y="103546"/>
                </a:cubicBezTo>
                <a:lnTo>
                  <a:pt x="462836" y="7001"/>
                </a:lnTo>
                <a:cubicBezTo>
                  <a:pt x="462836" y="4487"/>
                  <a:pt x="464873" y="2449"/>
                  <a:pt x="467387" y="2449"/>
                </a:cubicBezTo>
                <a:close/>
                <a:moveTo>
                  <a:pt x="605104" y="1070"/>
                </a:moveTo>
                <a:cubicBezTo>
                  <a:pt x="634964" y="1070"/>
                  <a:pt x="659170" y="25276"/>
                  <a:pt x="659170" y="55136"/>
                </a:cubicBezTo>
                <a:cubicBezTo>
                  <a:pt x="659170" y="84995"/>
                  <a:pt x="634964" y="109201"/>
                  <a:pt x="605104" y="109201"/>
                </a:cubicBezTo>
                <a:cubicBezTo>
                  <a:pt x="575244" y="109201"/>
                  <a:pt x="551038" y="84995"/>
                  <a:pt x="551038" y="55136"/>
                </a:cubicBezTo>
                <a:cubicBezTo>
                  <a:pt x="551038" y="25276"/>
                  <a:pt x="575244" y="1070"/>
                  <a:pt x="605104" y="1070"/>
                </a:cubicBezTo>
                <a:close/>
                <a:moveTo>
                  <a:pt x="145819" y="933"/>
                </a:moveTo>
                <a:cubicBezTo>
                  <a:pt x="175647" y="1085"/>
                  <a:pt x="199747" y="25307"/>
                  <a:pt x="199747" y="55135"/>
                </a:cubicBezTo>
                <a:cubicBezTo>
                  <a:pt x="199747" y="85071"/>
                  <a:pt x="175480" y="109339"/>
                  <a:pt x="145544" y="109339"/>
                </a:cubicBezTo>
                <a:cubicBezTo>
                  <a:pt x="145452" y="109339"/>
                  <a:pt x="145359" y="109339"/>
                  <a:pt x="145267" y="109338"/>
                </a:cubicBezTo>
                <a:cubicBezTo>
                  <a:pt x="115332" y="109186"/>
                  <a:pt x="91187" y="84795"/>
                  <a:pt x="91340" y="54860"/>
                </a:cubicBezTo>
                <a:cubicBezTo>
                  <a:pt x="91492" y="24924"/>
                  <a:pt x="115883" y="780"/>
                  <a:pt x="145819" y="933"/>
                </a:cubicBezTo>
                <a:close/>
                <a:moveTo>
                  <a:pt x="722684" y="35"/>
                </a:moveTo>
                <a:lnTo>
                  <a:pt x="722684" y="35"/>
                </a:lnTo>
                <a:cubicBezTo>
                  <a:pt x="734342" y="50"/>
                  <a:pt x="745684" y="3823"/>
                  <a:pt x="755028" y="10793"/>
                </a:cubicBezTo>
                <a:cubicBezTo>
                  <a:pt x="757785" y="12853"/>
                  <a:pt x="760347" y="15161"/>
                  <a:pt x="762682" y="17689"/>
                </a:cubicBezTo>
                <a:cubicBezTo>
                  <a:pt x="762731" y="17754"/>
                  <a:pt x="762777" y="17820"/>
                  <a:pt x="762822" y="17886"/>
                </a:cubicBezTo>
                <a:cubicBezTo>
                  <a:pt x="764195" y="19946"/>
                  <a:pt x="763639" y="22729"/>
                  <a:pt x="761579" y="24103"/>
                </a:cubicBezTo>
                <a:lnTo>
                  <a:pt x="753855" y="29482"/>
                </a:lnTo>
                <a:cubicBezTo>
                  <a:pt x="752076" y="30795"/>
                  <a:pt x="749600" y="30588"/>
                  <a:pt x="748062" y="28999"/>
                </a:cubicBezTo>
                <a:lnTo>
                  <a:pt x="745994" y="27068"/>
                </a:lnTo>
                <a:lnTo>
                  <a:pt x="745580" y="26654"/>
                </a:lnTo>
                <a:cubicBezTo>
                  <a:pt x="739194" y="21330"/>
                  <a:pt x="731137" y="18424"/>
                  <a:pt x="722822" y="18448"/>
                </a:cubicBezTo>
                <a:lnTo>
                  <a:pt x="721305" y="18448"/>
                </a:lnTo>
                <a:lnTo>
                  <a:pt x="718823" y="18448"/>
                </a:lnTo>
                <a:cubicBezTo>
                  <a:pt x="716670" y="18678"/>
                  <a:pt x="714546" y="19117"/>
                  <a:pt x="712478" y="19758"/>
                </a:cubicBezTo>
                <a:cubicBezTo>
                  <a:pt x="700101" y="23449"/>
                  <a:pt x="690688" y="33545"/>
                  <a:pt x="687871" y="46150"/>
                </a:cubicBezTo>
                <a:cubicBezTo>
                  <a:pt x="683577" y="65367"/>
                  <a:pt x="695675" y="84426"/>
                  <a:pt x="714892" y="88720"/>
                </a:cubicBezTo>
                <a:lnTo>
                  <a:pt x="717788" y="89271"/>
                </a:lnTo>
                <a:lnTo>
                  <a:pt x="718685" y="89271"/>
                </a:lnTo>
                <a:lnTo>
                  <a:pt x="725581" y="89271"/>
                </a:lnTo>
                <a:cubicBezTo>
                  <a:pt x="727367" y="89149"/>
                  <a:pt x="729142" y="88895"/>
                  <a:pt x="730891" y="88513"/>
                </a:cubicBezTo>
                <a:lnTo>
                  <a:pt x="731856" y="88513"/>
                </a:lnTo>
                <a:lnTo>
                  <a:pt x="732822" y="88513"/>
                </a:lnTo>
                <a:lnTo>
                  <a:pt x="736891" y="87064"/>
                </a:lnTo>
                <a:lnTo>
                  <a:pt x="737718" y="87064"/>
                </a:lnTo>
                <a:lnTo>
                  <a:pt x="738477" y="86720"/>
                </a:lnTo>
                <a:lnTo>
                  <a:pt x="739304" y="86306"/>
                </a:lnTo>
                <a:lnTo>
                  <a:pt x="741166" y="85340"/>
                </a:lnTo>
                <a:lnTo>
                  <a:pt x="741718" y="85340"/>
                </a:lnTo>
                <a:cubicBezTo>
                  <a:pt x="746983" y="81290"/>
                  <a:pt x="751174" y="76009"/>
                  <a:pt x="753924" y="69962"/>
                </a:cubicBezTo>
                <a:cubicBezTo>
                  <a:pt x="754363" y="68708"/>
                  <a:pt x="754100" y="67315"/>
                  <a:pt x="753235" y="66307"/>
                </a:cubicBezTo>
                <a:cubicBezTo>
                  <a:pt x="752463" y="65497"/>
                  <a:pt x="751388" y="65047"/>
                  <a:pt x="750269" y="65066"/>
                </a:cubicBezTo>
                <a:lnTo>
                  <a:pt x="730339" y="65066"/>
                </a:lnTo>
                <a:cubicBezTo>
                  <a:pt x="727825" y="65066"/>
                  <a:pt x="725788" y="63028"/>
                  <a:pt x="725788" y="60514"/>
                </a:cubicBezTo>
                <a:lnTo>
                  <a:pt x="725788" y="51205"/>
                </a:lnTo>
                <a:cubicBezTo>
                  <a:pt x="725788" y="48691"/>
                  <a:pt x="727825" y="46653"/>
                  <a:pt x="730339" y="46653"/>
                </a:cubicBezTo>
                <a:lnTo>
                  <a:pt x="771716" y="46653"/>
                </a:lnTo>
                <a:lnTo>
                  <a:pt x="772130" y="46653"/>
                </a:lnTo>
                <a:cubicBezTo>
                  <a:pt x="773008" y="46689"/>
                  <a:pt x="773856" y="46983"/>
                  <a:pt x="774569" y="47498"/>
                </a:cubicBezTo>
                <a:cubicBezTo>
                  <a:pt x="776576" y="48947"/>
                  <a:pt x="777028" y="51749"/>
                  <a:pt x="775578" y="53756"/>
                </a:cubicBezTo>
                <a:lnTo>
                  <a:pt x="775578" y="58377"/>
                </a:lnTo>
                <a:cubicBezTo>
                  <a:pt x="775697" y="73824"/>
                  <a:pt x="769074" y="88555"/>
                  <a:pt x="757441" y="98719"/>
                </a:cubicBezTo>
                <a:lnTo>
                  <a:pt x="755717" y="100167"/>
                </a:lnTo>
                <a:lnTo>
                  <a:pt x="754821" y="100926"/>
                </a:lnTo>
                <a:cubicBezTo>
                  <a:pt x="754279" y="101383"/>
                  <a:pt x="753702" y="101798"/>
                  <a:pt x="753097" y="102167"/>
                </a:cubicBezTo>
                <a:lnTo>
                  <a:pt x="752200" y="102788"/>
                </a:lnTo>
                <a:lnTo>
                  <a:pt x="750476" y="103891"/>
                </a:lnTo>
                <a:lnTo>
                  <a:pt x="750131" y="103891"/>
                </a:lnTo>
                <a:lnTo>
                  <a:pt x="749235" y="104443"/>
                </a:lnTo>
                <a:lnTo>
                  <a:pt x="747442" y="105477"/>
                </a:lnTo>
                <a:lnTo>
                  <a:pt x="747028" y="105477"/>
                </a:lnTo>
                <a:lnTo>
                  <a:pt x="744132" y="106856"/>
                </a:lnTo>
                <a:lnTo>
                  <a:pt x="743649" y="106856"/>
                </a:lnTo>
                <a:lnTo>
                  <a:pt x="741787" y="107546"/>
                </a:lnTo>
                <a:lnTo>
                  <a:pt x="740890" y="107546"/>
                </a:lnTo>
                <a:lnTo>
                  <a:pt x="740339" y="107546"/>
                </a:lnTo>
                <a:lnTo>
                  <a:pt x="738821" y="108098"/>
                </a:lnTo>
                <a:lnTo>
                  <a:pt x="738201" y="108098"/>
                </a:lnTo>
                <a:lnTo>
                  <a:pt x="737304" y="108098"/>
                </a:lnTo>
                <a:lnTo>
                  <a:pt x="736684" y="108098"/>
                </a:lnTo>
                <a:lnTo>
                  <a:pt x="735236" y="108098"/>
                </a:lnTo>
                <a:lnTo>
                  <a:pt x="734546" y="108098"/>
                </a:lnTo>
                <a:lnTo>
                  <a:pt x="733718" y="108098"/>
                </a:lnTo>
                <a:lnTo>
                  <a:pt x="732960" y="108098"/>
                </a:lnTo>
                <a:lnTo>
                  <a:pt x="731580" y="108098"/>
                </a:lnTo>
                <a:lnTo>
                  <a:pt x="730822" y="108098"/>
                </a:lnTo>
                <a:lnTo>
                  <a:pt x="729994" y="108098"/>
                </a:lnTo>
                <a:lnTo>
                  <a:pt x="729098" y="108098"/>
                </a:lnTo>
                <a:lnTo>
                  <a:pt x="727857" y="108098"/>
                </a:lnTo>
                <a:lnTo>
                  <a:pt x="722684" y="108098"/>
                </a:lnTo>
                <a:cubicBezTo>
                  <a:pt x="721398" y="108144"/>
                  <a:pt x="720110" y="108144"/>
                  <a:pt x="718823" y="108098"/>
                </a:cubicBezTo>
                <a:cubicBezTo>
                  <a:pt x="688982" y="107031"/>
                  <a:pt x="665656" y="81976"/>
                  <a:pt x="666722" y="52136"/>
                </a:cubicBezTo>
                <a:cubicBezTo>
                  <a:pt x="667788" y="22295"/>
                  <a:pt x="692844" y="-1031"/>
                  <a:pt x="722684" y="35"/>
                </a:cubicBezTo>
                <a:close/>
              </a:path>
            </a:pathLst>
          </a:custGeom>
          <a:solidFill>
            <a:schemeClr val="accent1"/>
          </a:solidFill>
          <a:ln w="480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09783" y="1028700"/>
            <a:ext cx="1372434" cy="1325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5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angMenZhengDao-Cu"/>
                <a:ea typeface="PangMenZhengDao-Cu"/>
                <a:cs typeface="PangMenZhengDao-Cu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476501" y="2575398"/>
            <a:ext cx="7238998" cy="353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5000">
                <a:ln w="3175">
                  <a:solidFill>
                    <a:srgbClr val="FFFFFF">
                      <a:alpha val="100000"/>
                    </a:srgbClr>
                  </a:solidFill>
                </a:ln>
                <a:gradFill>
                  <a:gsLst>
                    <a:gs pos="0">
                      <a:srgbClr val="1A7674">
                        <a:alpha val="100000"/>
                      </a:srgbClr>
                    </a:gs>
                    <a:gs pos="100000">
                      <a:srgbClr val="145957">
                        <a:alpha val="100000"/>
                      </a:srgbClr>
                    </a:gs>
                  </a:gsLst>
                  <a:lin ang="5400000" scaled="0"/>
                </a:gradFill>
                <a:latin typeface="PangMenZhengDao-Cu"/>
                <a:ea typeface="PangMenZhengDao-Cu"/>
                <a:cs typeface="PangMenZhengDao-Cu"/>
              </a:rPr>
              <a:t>三、文化精髓：礼乐教化与民俗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1A7674"/>
      </a:accent1>
      <a:accent2>
        <a:srgbClr val="1A767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